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Lst>
  <p:sldSz cy="5143500" cx="9144000"/>
  <p:notesSz cx="6858000" cy="9144000"/>
  <p:embeddedFontLst>
    <p:embeddedFont>
      <p:font typeface="Proxima Nova"/>
      <p:regular r:id="rId46"/>
      <p:bold r:id="rId47"/>
      <p:italic r:id="rId48"/>
      <p:boldItalic r:id="rId49"/>
    </p:embeddedFont>
    <p:embeddedFont>
      <p:font typeface="Roboto Medium"/>
      <p:regular r:id="rId50"/>
      <p:bold r:id="rId51"/>
      <p:italic r:id="rId52"/>
      <p:boldItalic r:id="rId53"/>
    </p:embeddedFont>
    <p:embeddedFont>
      <p:font typeface="Amatic SC"/>
      <p:regular r:id="rId54"/>
      <p:bold r:id="rId55"/>
    </p:embeddedFont>
    <p:embeddedFont>
      <p:font typeface="Arvo"/>
      <p:regular r:id="rId56"/>
      <p:bold r:id="rId57"/>
      <p:italic r:id="rId58"/>
      <p:boldItalic r:id="rId59"/>
    </p:embeddedFont>
    <p:embeddedFont>
      <p:font typeface="Abel"/>
      <p:regular r:id="rId60"/>
    </p:embeddedFont>
    <p:embeddedFont>
      <p:font typeface="Proxima Nova Semibold"/>
      <p:regular r:id="rId61"/>
      <p:bold r:id="rId62"/>
      <p:boldItalic r:id="rId63"/>
    </p:embeddedFont>
    <p:embeddedFont>
      <p:font typeface="Bree Serif"/>
      <p:regular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475CCFD-E288-47CE-B484-44FDDAE012E6}">
  <a:tblStyle styleId="{8475CCFD-E288-47CE-B484-44FDDAE012E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ProximaNova-regular.fntdata"/><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Semibold-bold.fntdata"/><Relationship Id="rId61" Type="http://schemas.openxmlformats.org/officeDocument/2006/relationships/font" Target="fonts/ProximaNovaSemibold-regular.fntdata"/><Relationship Id="rId20" Type="http://schemas.openxmlformats.org/officeDocument/2006/relationships/slide" Target="slides/slide14.xml"/><Relationship Id="rId64" Type="http://schemas.openxmlformats.org/officeDocument/2006/relationships/font" Target="fonts/BreeSerif-regular.fntdata"/><Relationship Id="rId63" Type="http://schemas.openxmlformats.org/officeDocument/2006/relationships/font" Target="fonts/ProximaNovaSemibold-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bel-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bold.fntdata"/><Relationship Id="rId50" Type="http://schemas.openxmlformats.org/officeDocument/2006/relationships/font" Target="fonts/RobotoMedium-regular.fntdata"/><Relationship Id="rId53" Type="http://schemas.openxmlformats.org/officeDocument/2006/relationships/font" Target="fonts/RobotoMedium-boldItalic.fntdata"/><Relationship Id="rId52" Type="http://schemas.openxmlformats.org/officeDocument/2006/relationships/font" Target="fonts/RobotoMedium-italic.fntdata"/><Relationship Id="rId11" Type="http://schemas.openxmlformats.org/officeDocument/2006/relationships/slide" Target="slides/slide5.xml"/><Relationship Id="rId55" Type="http://schemas.openxmlformats.org/officeDocument/2006/relationships/font" Target="fonts/AmaticSC-bold.fntdata"/><Relationship Id="rId10" Type="http://schemas.openxmlformats.org/officeDocument/2006/relationships/slide" Target="slides/slide4.xml"/><Relationship Id="rId54" Type="http://schemas.openxmlformats.org/officeDocument/2006/relationships/font" Target="fonts/AmaticSC-regular.fntdata"/><Relationship Id="rId13" Type="http://schemas.openxmlformats.org/officeDocument/2006/relationships/slide" Target="slides/slide7.xml"/><Relationship Id="rId57" Type="http://schemas.openxmlformats.org/officeDocument/2006/relationships/font" Target="fonts/Arvo-bold.fntdata"/><Relationship Id="rId12" Type="http://schemas.openxmlformats.org/officeDocument/2006/relationships/slide" Target="slides/slide6.xml"/><Relationship Id="rId56" Type="http://schemas.openxmlformats.org/officeDocument/2006/relationships/font" Target="fonts/Arvo-regular.fntdata"/><Relationship Id="rId15" Type="http://schemas.openxmlformats.org/officeDocument/2006/relationships/slide" Target="slides/slide9.xml"/><Relationship Id="rId59" Type="http://schemas.openxmlformats.org/officeDocument/2006/relationships/font" Target="fonts/Arvo-boldItalic.fntdata"/><Relationship Id="rId14" Type="http://schemas.openxmlformats.org/officeDocument/2006/relationships/slide" Target="slides/slide8.xml"/><Relationship Id="rId58" Type="http://schemas.openxmlformats.org/officeDocument/2006/relationships/font" Target="fonts/Arvo-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3.png>
</file>

<file path=ppt/media/image14.png>
</file>

<file path=ppt/media/image16.png>
</file>

<file path=ppt/media/image17.png>
</file>

<file path=ppt/media/image19.png>
</file>

<file path=ppt/media/image2.png>
</file>

<file path=ppt/media/image20.png>
</file>

<file path=ppt/media/image22.jpg>
</file>

<file path=ppt/media/image23.jpg>
</file>

<file path=ppt/media/image24.png>
</file>

<file path=ppt/media/image25.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8" name="Shape 1418"/>
        <p:cNvGrpSpPr/>
        <p:nvPr/>
      </p:nvGrpSpPr>
      <p:grpSpPr>
        <a:xfrm>
          <a:off x="0" y="0"/>
          <a:ext cx="0" cy="0"/>
          <a:chOff x="0" y="0"/>
          <a:chExt cx="0" cy="0"/>
        </a:xfrm>
      </p:grpSpPr>
      <p:sp>
        <p:nvSpPr>
          <p:cNvPr id="1419" name="Google Shape;1419;g478c782f63_0_1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0" name="Google Shape;1420;g478c782f63_0_1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0" name="Shape 1500"/>
        <p:cNvGrpSpPr/>
        <p:nvPr/>
      </p:nvGrpSpPr>
      <p:grpSpPr>
        <a:xfrm>
          <a:off x="0" y="0"/>
          <a:ext cx="0" cy="0"/>
          <a:chOff x="0" y="0"/>
          <a:chExt cx="0" cy="0"/>
        </a:xfrm>
      </p:grpSpPr>
      <p:sp>
        <p:nvSpPr>
          <p:cNvPr id="1501" name="Google Shape;1501;g63e3404f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2" name="Google Shape;1502;g63e3404f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2" name="Shape 1532"/>
        <p:cNvGrpSpPr/>
        <p:nvPr/>
      </p:nvGrpSpPr>
      <p:grpSpPr>
        <a:xfrm>
          <a:off x="0" y="0"/>
          <a:ext cx="0" cy="0"/>
          <a:chOff x="0" y="0"/>
          <a:chExt cx="0" cy="0"/>
        </a:xfrm>
      </p:grpSpPr>
      <p:sp>
        <p:nvSpPr>
          <p:cNvPr id="1533" name="Google Shape;1533;g63e3404f9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 name="Google Shape;1534;g63e3404f9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9" name="Shape 5519"/>
        <p:cNvGrpSpPr/>
        <p:nvPr/>
      </p:nvGrpSpPr>
      <p:grpSpPr>
        <a:xfrm>
          <a:off x="0" y="0"/>
          <a:ext cx="0" cy="0"/>
          <a:chOff x="0" y="0"/>
          <a:chExt cx="0" cy="0"/>
        </a:xfrm>
      </p:grpSpPr>
      <p:sp>
        <p:nvSpPr>
          <p:cNvPr id="5520" name="Google Shape;5520;g478c782f63_0_1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1" name="Google Shape;5521;g478c782f63_0_1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2" name="Shape 5592"/>
        <p:cNvGrpSpPr/>
        <p:nvPr/>
      </p:nvGrpSpPr>
      <p:grpSpPr>
        <a:xfrm>
          <a:off x="0" y="0"/>
          <a:ext cx="0" cy="0"/>
          <a:chOff x="0" y="0"/>
          <a:chExt cx="0" cy="0"/>
        </a:xfrm>
      </p:grpSpPr>
      <p:sp>
        <p:nvSpPr>
          <p:cNvPr id="5593" name="Google Shape;5593;g632721343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4" name="Google Shape;5594;g632721343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3" name="Shape 5603"/>
        <p:cNvGrpSpPr/>
        <p:nvPr/>
      </p:nvGrpSpPr>
      <p:grpSpPr>
        <a:xfrm>
          <a:off x="0" y="0"/>
          <a:ext cx="0" cy="0"/>
          <a:chOff x="0" y="0"/>
          <a:chExt cx="0" cy="0"/>
        </a:xfrm>
      </p:grpSpPr>
      <p:sp>
        <p:nvSpPr>
          <p:cNvPr id="5604" name="Google Shape;5604;g6327213437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5" name="Google Shape;5605;g6327213437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0" name="Shape 5620"/>
        <p:cNvGrpSpPr/>
        <p:nvPr/>
      </p:nvGrpSpPr>
      <p:grpSpPr>
        <a:xfrm>
          <a:off x="0" y="0"/>
          <a:ext cx="0" cy="0"/>
          <a:chOff x="0" y="0"/>
          <a:chExt cx="0" cy="0"/>
        </a:xfrm>
      </p:grpSpPr>
      <p:sp>
        <p:nvSpPr>
          <p:cNvPr id="5621" name="Google Shape;5621;g6327213437_0_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2" name="Google Shape;5622;g6327213437_0_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7" name="Shape 5687"/>
        <p:cNvGrpSpPr/>
        <p:nvPr/>
      </p:nvGrpSpPr>
      <p:grpSpPr>
        <a:xfrm>
          <a:off x="0" y="0"/>
          <a:ext cx="0" cy="0"/>
          <a:chOff x="0" y="0"/>
          <a:chExt cx="0" cy="0"/>
        </a:xfrm>
      </p:grpSpPr>
      <p:sp>
        <p:nvSpPr>
          <p:cNvPr id="5688" name="Google Shape;5688;g6327213437_0_2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9" name="Google Shape;5689;g6327213437_0_2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0" name="Shape 5740"/>
        <p:cNvGrpSpPr/>
        <p:nvPr/>
      </p:nvGrpSpPr>
      <p:grpSpPr>
        <a:xfrm>
          <a:off x="0" y="0"/>
          <a:ext cx="0" cy="0"/>
          <a:chOff x="0" y="0"/>
          <a:chExt cx="0" cy="0"/>
        </a:xfrm>
      </p:grpSpPr>
      <p:sp>
        <p:nvSpPr>
          <p:cNvPr id="5741" name="Google Shape;5741;g6327213437_0_1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2" name="Google Shape;5742;g6327213437_0_1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5" name="Shape 5795"/>
        <p:cNvGrpSpPr/>
        <p:nvPr/>
      </p:nvGrpSpPr>
      <p:grpSpPr>
        <a:xfrm>
          <a:off x="0" y="0"/>
          <a:ext cx="0" cy="0"/>
          <a:chOff x="0" y="0"/>
          <a:chExt cx="0" cy="0"/>
        </a:xfrm>
      </p:grpSpPr>
      <p:sp>
        <p:nvSpPr>
          <p:cNvPr id="5796" name="Google Shape;5796;g6327213437_0_2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7" name="Google Shape;5797;g6327213437_0_2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6327213437_0_10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6327213437_0_10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5" name="Shape 5875"/>
        <p:cNvGrpSpPr/>
        <p:nvPr/>
      </p:nvGrpSpPr>
      <p:grpSpPr>
        <a:xfrm>
          <a:off x="0" y="0"/>
          <a:ext cx="0" cy="0"/>
          <a:chOff x="0" y="0"/>
          <a:chExt cx="0" cy="0"/>
        </a:xfrm>
      </p:grpSpPr>
      <p:sp>
        <p:nvSpPr>
          <p:cNvPr id="5876" name="Google Shape;5876;g63dcba9d6f_1_12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7" name="Google Shape;5877;g63dcba9d6f_1_12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0" name="Shape 5880"/>
        <p:cNvGrpSpPr/>
        <p:nvPr/>
      </p:nvGrpSpPr>
      <p:grpSpPr>
        <a:xfrm>
          <a:off x="0" y="0"/>
          <a:ext cx="0" cy="0"/>
          <a:chOff x="0" y="0"/>
          <a:chExt cx="0" cy="0"/>
        </a:xfrm>
      </p:grpSpPr>
      <p:sp>
        <p:nvSpPr>
          <p:cNvPr id="5881" name="Google Shape;5881;g6327213437_0_2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2" name="Google Shape;5882;g6327213437_0_2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8" name="Shape 5888"/>
        <p:cNvGrpSpPr/>
        <p:nvPr/>
      </p:nvGrpSpPr>
      <p:grpSpPr>
        <a:xfrm>
          <a:off x="0" y="0"/>
          <a:ext cx="0" cy="0"/>
          <a:chOff x="0" y="0"/>
          <a:chExt cx="0" cy="0"/>
        </a:xfrm>
      </p:grpSpPr>
      <p:sp>
        <p:nvSpPr>
          <p:cNvPr id="5889" name="Google Shape;5889;g6327213437_0_2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0" name="Google Shape;5890;g6327213437_0_2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5" name="Shape 5895"/>
        <p:cNvGrpSpPr/>
        <p:nvPr/>
      </p:nvGrpSpPr>
      <p:grpSpPr>
        <a:xfrm>
          <a:off x="0" y="0"/>
          <a:ext cx="0" cy="0"/>
          <a:chOff x="0" y="0"/>
          <a:chExt cx="0" cy="0"/>
        </a:xfrm>
      </p:grpSpPr>
      <p:sp>
        <p:nvSpPr>
          <p:cNvPr id="5896" name="Google Shape;5896;g6327213437_0_2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7" name="Google Shape;5897;g6327213437_0_2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2" name="Shape 5902"/>
        <p:cNvGrpSpPr/>
        <p:nvPr/>
      </p:nvGrpSpPr>
      <p:grpSpPr>
        <a:xfrm>
          <a:off x="0" y="0"/>
          <a:ext cx="0" cy="0"/>
          <a:chOff x="0" y="0"/>
          <a:chExt cx="0" cy="0"/>
        </a:xfrm>
      </p:grpSpPr>
      <p:sp>
        <p:nvSpPr>
          <p:cNvPr id="5903" name="Google Shape;5903;g63dcba9d6f_1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4" name="Google Shape;5904;g63dcba9d6f_1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9" name="Shape 5909"/>
        <p:cNvGrpSpPr/>
        <p:nvPr/>
      </p:nvGrpSpPr>
      <p:grpSpPr>
        <a:xfrm>
          <a:off x="0" y="0"/>
          <a:ext cx="0" cy="0"/>
          <a:chOff x="0" y="0"/>
          <a:chExt cx="0" cy="0"/>
        </a:xfrm>
      </p:grpSpPr>
      <p:sp>
        <p:nvSpPr>
          <p:cNvPr id="5910" name="Google Shape;5910;g63dcba9d6f_1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1" name="Google Shape;5911;g63dcba9d6f_1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6" name="Shape 5926"/>
        <p:cNvGrpSpPr/>
        <p:nvPr/>
      </p:nvGrpSpPr>
      <p:grpSpPr>
        <a:xfrm>
          <a:off x="0" y="0"/>
          <a:ext cx="0" cy="0"/>
          <a:chOff x="0" y="0"/>
          <a:chExt cx="0" cy="0"/>
        </a:xfrm>
      </p:grpSpPr>
      <p:sp>
        <p:nvSpPr>
          <p:cNvPr id="5927" name="Google Shape;5927;g63dcba9d6f_1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8" name="Google Shape;5928;g63dcba9d6f_1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3" name="Shape 6263"/>
        <p:cNvGrpSpPr/>
        <p:nvPr/>
      </p:nvGrpSpPr>
      <p:grpSpPr>
        <a:xfrm>
          <a:off x="0" y="0"/>
          <a:ext cx="0" cy="0"/>
          <a:chOff x="0" y="0"/>
          <a:chExt cx="0" cy="0"/>
        </a:xfrm>
      </p:grpSpPr>
      <p:sp>
        <p:nvSpPr>
          <p:cNvPr id="6264" name="Google Shape;6264;g63dcba9d6f_1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5" name="Google Shape;6265;g63dcba9d6f_1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0" name="Shape 12540"/>
        <p:cNvGrpSpPr/>
        <p:nvPr/>
      </p:nvGrpSpPr>
      <p:grpSpPr>
        <a:xfrm>
          <a:off x="0" y="0"/>
          <a:ext cx="0" cy="0"/>
          <a:chOff x="0" y="0"/>
          <a:chExt cx="0" cy="0"/>
        </a:xfrm>
      </p:grpSpPr>
      <p:sp>
        <p:nvSpPr>
          <p:cNvPr id="12541" name="Google Shape;12541;g63dcba9d6f_1_6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42" name="Google Shape;12542;g63dcba9d6f_1_6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67" name="Shape 12967"/>
        <p:cNvGrpSpPr/>
        <p:nvPr/>
      </p:nvGrpSpPr>
      <p:grpSpPr>
        <a:xfrm>
          <a:off x="0" y="0"/>
          <a:ext cx="0" cy="0"/>
          <a:chOff x="0" y="0"/>
          <a:chExt cx="0" cy="0"/>
        </a:xfrm>
      </p:grpSpPr>
      <p:sp>
        <p:nvSpPr>
          <p:cNvPr id="12968" name="Google Shape;12968;g63dcba9d6f_1_7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69" name="Google Shape;12969;g63dcba9d6f_1_7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6327213437_0_9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6327213437_0_9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0" name="Shape 13130"/>
        <p:cNvGrpSpPr/>
        <p:nvPr/>
      </p:nvGrpSpPr>
      <p:grpSpPr>
        <a:xfrm>
          <a:off x="0" y="0"/>
          <a:ext cx="0" cy="0"/>
          <a:chOff x="0" y="0"/>
          <a:chExt cx="0" cy="0"/>
        </a:xfrm>
      </p:grpSpPr>
      <p:sp>
        <p:nvSpPr>
          <p:cNvPr id="13131" name="Google Shape;13131;g63dcba9d6f_1_7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32" name="Google Shape;13132;g63dcba9d6f_1_7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32" name="Shape 13532"/>
        <p:cNvGrpSpPr/>
        <p:nvPr/>
      </p:nvGrpSpPr>
      <p:grpSpPr>
        <a:xfrm>
          <a:off x="0" y="0"/>
          <a:ext cx="0" cy="0"/>
          <a:chOff x="0" y="0"/>
          <a:chExt cx="0" cy="0"/>
        </a:xfrm>
      </p:grpSpPr>
      <p:sp>
        <p:nvSpPr>
          <p:cNvPr id="13533" name="Google Shape;13533;g63dcba9d6f_1_7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34" name="Google Shape;13534;g63dcba9d6f_1_7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03" name="Shape 13903"/>
        <p:cNvGrpSpPr/>
        <p:nvPr/>
      </p:nvGrpSpPr>
      <p:grpSpPr>
        <a:xfrm>
          <a:off x="0" y="0"/>
          <a:ext cx="0" cy="0"/>
          <a:chOff x="0" y="0"/>
          <a:chExt cx="0" cy="0"/>
        </a:xfrm>
      </p:grpSpPr>
      <p:sp>
        <p:nvSpPr>
          <p:cNvPr id="13904" name="Google Shape;13904;g63dcba9d6f_1_8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05" name="Google Shape;13905;g63dcba9d6f_1_8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0" name="Shape 14280"/>
        <p:cNvGrpSpPr/>
        <p:nvPr/>
      </p:nvGrpSpPr>
      <p:grpSpPr>
        <a:xfrm>
          <a:off x="0" y="0"/>
          <a:ext cx="0" cy="0"/>
          <a:chOff x="0" y="0"/>
          <a:chExt cx="0" cy="0"/>
        </a:xfrm>
      </p:grpSpPr>
      <p:sp>
        <p:nvSpPr>
          <p:cNvPr id="14281" name="Google Shape;14281;g63dcba9d6f_1_8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82" name="Google Shape;14282;g63dcba9d6f_1_8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11" name="Shape 14711"/>
        <p:cNvGrpSpPr/>
        <p:nvPr/>
      </p:nvGrpSpPr>
      <p:grpSpPr>
        <a:xfrm>
          <a:off x="0" y="0"/>
          <a:ext cx="0" cy="0"/>
          <a:chOff x="0" y="0"/>
          <a:chExt cx="0" cy="0"/>
        </a:xfrm>
      </p:grpSpPr>
      <p:sp>
        <p:nvSpPr>
          <p:cNvPr id="14712" name="Google Shape;14712;g63dcba9d6f_1_9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13" name="Google Shape;14713;g63dcba9d6f_1_9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04" name="Shape 15504"/>
        <p:cNvGrpSpPr/>
        <p:nvPr/>
      </p:nvGrpSpPr>
      <p:grpSpPr>
        <a:xfrm>
          <a:off x="0" y="0"/>
          <a:ext cx="0" cy="0"/>
          <a:chOff x="0" y="0"/>
          <a:chExt cx="0" cy="0"/>
        </a:xfrm>
      </p:grpSpPr>
      <p:sp>
        <p:nvSpPr>
          <p:cNvPr id="15505" name="Google Shape;15505;g63dcba9d6f_1_9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06" name="Google Shape;15506;g63dcba9d6f_1_9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45" name="Shape 16245"/>
        <p:cNvGrpSpPr/>
        <p:nvPr/>
      </p:nvGrpSpPr>
      <p:grpSpPr>
        <a:xfrm>
          <a:off x="0" y="0"/>
          <a:ext cx="0" cy="0"/>
          <a:chOff x="0" y="0"/>
          <a:chExt cx="0" cy="0"/>
        </a:xfrm>
      </p:grpSpPr>
      <p:sp>
        <p:nvSpPr>
          <p:cNvPr id="16246" name="Google Shape;16246;g63dcba9d6f_1_10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47" name="Google Shape;16247;g63dcba9d6f_1_10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38" name="Shape 16938"/>
        <p:cNvGrpSpPr/>
        <p:nvPr/>
      </p:nvGrpSpPr>
      <p:grpSpPr>
        <a:xfrm>
          <a:off x="0" y="0"/>
          <a:ext cx="0" cy="0"/>
          <a:chOff x="0" y="0"/>
          <a:chExt cx="0" cy="0"/>
        </a:xfrm>
      </p:grpSpPr>
      <p:sp>
        <p:nvSpPr>
          <p:cNvPr id="16939" name="Google Shape;16939;g63dcba9d6f_1_11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0" name="Google Shape;16940;g63dcba9d6f_1_11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40" name="Shape 17240"/>
        <p:cNvGrpSpPr/>
        <p:nvPr/>
      </p:nvGrpSpPr>
      <p:grpSpPr>
        <a:xfrm>
          <a:off x="0" y="0"/>
          <a:ext cx="0" cy="0"/>
          <a:chOff x="0" y="0"/>
          <a:chExt cx="0" cy="0"/>
        </a:xfrm>
      </p:grpSpPr>
      <p:sp>
        <p:nvSpPr>
          <p:cNvPr id="17241" name="Google Shape;17241;g63dcba9d6f_1_11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42" name="Google Shape;17242;g63dcba9d6f_1_11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74" name="Shape 17874"/>
        <p:cNvGrpSpPr/>
        <p:nvPr/>
      </p:nvGrpSpPr>
      <p:grpSpPr>
        <a:xfrm>
          <a:off x="0" y="0"/>
          <a:ext cx="0" cy="0"/>
          <a:chOff x="0" y="0"/>
          <a:chExt cx="0" cy="0"/>
        </a:xfrm>
      </p:grpSpPr>
      <p:sp>
        <p:nvSpPr>
          <p:cNvPr id="17875" name="Google Shape;17875;g63dcba9d6f_1_12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76" name="Google Shape;17876;g63dcba9d6f_1_12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478c782f63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478c782f63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g478c782f63_0_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 name="Google Shape;1001;g478c782f63_0_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478c782f63_0_9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478c782f63_0_9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478c782f63_0_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 name="Google Shape;1132;g478c782f63_0_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478c782f63_0_6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478c782f63_0_6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478c782f63_0_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 name="Google Shape;1384;g478c782f63_0_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p:nvPr/>
        </p:nvSpPr>
        <p:spPr>
          <a:xfrm>
            <a:off x="0" y="0"/>
            <a:ext cx="9153900" cy="5153100"/>
          </a:xfrm>
          <a:prstGeom prst="frame">
            <a:avLst>
              <a:gd fmla="val 7245" name="adj1"/>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712353" y="535425"/>
            <a:ext cx="5153100" cy="2052600"/>
          </a:xfrm>
          <a:prstGeom prst="rect">
            <a:avLst/>
          </a:prstGeom>
        </p:spPr>
        <p:txBody>
          <a:bodyPr anchorCtr="0" anchor="b"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11" name="Google Shape;11;p2"/>
          <p:cNvSpPr txBox="1"/>
          <p:nvPr>
            <p:ph idx="1" type="subTitle"/>
          </p:nvPr>
        </p:nvSpPr>
        <p:spPr>
          <a:xfrm>
            <a:off x="712350" y="2548775"/>
            <a:ext cx="5153100" cy="792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8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8" name="Shape 38"/>
        <p:cNvGrpSpPr/>
        <p:nvPr/>
      </p:nvGrpSpPr>
      <p:grpSpPr>
        <a:xfrm>
          <a:off x="0" y="0"/>
          <a:ext cx="0" cy="0"/>
          <a:chOff x="0" y="0"/>
          <a:chExt cx="0" cy="0"/>
        </a:xfrm>
      </p:grpSpPr>
      <p:sp>
        <p:nvSpPr>
          <p:cNvPr id="39" name="Google Shape;39;p11"/>
          <p:cNvSpPr txBox="1"/>
          <p:nvPr>
            <p:ph hasCustomPrompt="1" type="title"/>
          </p:nvPr>
        </p:nvSpPr>
        <p:spPr>
          <a:xfrm>
            <a:off x="712350" y="1106125"/>
            <a:ext cx="77193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0" name="Google Shape;40;p11"/>
          <p:cNvSpPr txBox="1"/>
          <p:nvPr>
            <p:ph idx="1" type="body"/>
          </p:nvPr>
        </p:nvSpPr>
        <p:spPr>
          <a:xfrm>
            <a:off x="712350" y="3152225"/>
            <a:ext cx="77193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1" name="Shape 4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blipFill>
          <a:blip r:embed="rId2">
            <a:alphaModFix/>
          </a:blip>
          <a:stretch>
            <a:fillRect/>
          </a:stretch>
        </a:blipFill>
      </p:bgPr>
    </p:bg>
    <p:spTree>
      <p:nvGrpSpPr>
        <p:cNvPr id="42" name="Shape 42"/>
        <p:cNvGrpSpPr/>
        <p:nvPr/>
      </p:nvGrpSpPr>
      <p:grpSpPr>
        <a:xfrm>
          <a:off x="0" y="0"/>
          <a:ext cx="0" cy="0"/>
          <a:chOff x="0" y="0"/>
          <a:chExt cx="0" cy="0"/>
        </a:xfrm>
      </p:grpSpPr>
      <p:sp>
        <p:nvSpPr>
          <p:cNvPr id="43" name="Google Shape;43;p13"/>
          <p:cNvSpPr txBox="1"/>
          <p:nvPr>
            <p:ph hasCustomPrompt="1" type="title"/>
          </p:nvPr>
        </p:nvSpPr>
        <p:spPr>
          <a:xfrm>
            <a:off x="3245550" y="1299975"/>
            <a:ext cx="1960800" cy="470400"/>
          </a:xfrm>
          <a:prstGeom prst="rect">
            <a:avLst/>
          </a:prstGeom>
        </p:spPr>
        <p:txBody>
          <a:bodyPr anchorCtr="0" anchor="ctr" bIns="0" lIns="91425" spcFirstLastPara="1" rIns="91425" wrap="square" tIns="0">
            <a:noAutofit/>
          </a:bodyPr>
          <a:lstStyle>
            <a:lvl1pPr lvl="0" rtl="0" algn="r">
              <a:spcBef>
                <a:spcPts val="0"/>
              </a:spcBef>
              <a:spcAft>
                <a:spcPts val="0"/>
              </a:spcAft>
              <a:buClr>
                <a:schemeClr val="lt1"/>
              </a:buClr>
              <a:buSzPts val="4000"/>
              <a:buNone/>
              <a:defRPr sz="4000">
                <a:solidFill>
                  <a:schemeClr val="lt1"/>
                </a:solidFill>
              </a:defRPr>
            </a:lvl1pPr>
            <a:lvl2pPr lvl="1" rtl="0" algn="r">
              <a:spcBef>
                <a:spcPts val="0"/>
              </a:spcBef>
              <a:spcAft>
                <a:spcPts val="0"/>
              </a:spcAft>
              <a:buClr>
                <a:schemeClr val="lt1"/>
              </a:buClr>
              <a:buSzPts val="4000"/>
              <a:buNone/>
              <a:defRPr sz="4000">
                <a:solidFill>
                  <a:schemeClr val="lt1"/>
                </a:solidFill>
              </a:defRPr>
            </a:lvl2pPr>
            <a:lvl3pPr lvl="2" rtl="0" algn="r">
              <a:spcBef>
                <a:spcPts val="0"/>
              </a:spcBef>
              <a:spcAft>
                <a:spcPts val="0"/>
              </a:spcAft>
              <a:buClr>
                <a:schemeClr val="lt1"/>
              </a:buClr>
              <a:buSzPts val="4000"/>
              <a:buNone/>
              <a:defRPr sz="4000">
                <a:solidFill>
                  <a:schemeClr val="lt1"/>
                </a:solidFill>
              </a:defRPr>
            </a:lvl3pPr>
            <a:lvl4pPr lvl="3" rtl="0" algn="r">
              <a:spcBef>
                <a:spcPts val="0"/>
              </a:spcBef>
              <a:spcAft>
                <a:spcPts val="0"/>
              </a:spcAft>
              <a:buClr>
                <a:schemeClr val="lt1"/>
              </a:buClr>
              <a:buSzPts val="4000"/>
              <a:buNone/>
              <a:defRPr sz="4000">
                <a:solidFill>
                  <a:schemeClr val="lt1"/>
                </a:solidFill>
              </a:defRPr>
            </a:lvl4pPr>
            <a:lvl5pPr lvl="4" rtl="0" algn="r">
              <a:spcBef>
                <a:spcPts val="0"/>
              </a:spcBef>
              <a:spcAft>
                <a:spcPts val="0"/>
              </a:spcAft>
              <a:buClr>
                <a:schemeClr val="lt1"/>
              </a:buClr>
              <a:buSzPts val="4000"/>
              <a:buNone/>
              <a:defRPr sz="4000">
                <a:solidFill>
                  <a:schemeClr val="lt1"/>
                </a:solidFill>
              </a:defRPr>
            </a:lvl5pPr>
            <a:lvl6pPr lvl="5" rtl="0" algn="r">
              <a:spcBef>
                <a:spcPts val="0"/>
              </a:spcBef>
              <a:spcAft>
                <a:spcPts val="0"/>
              </a:spcAft>
              <a:buClr>
                <a:schemeClr val="lt1"/>
              </a:buClr>
              <a:buSzPts val="4000"/>
              <a:buNone/>
              <a:defRPr sz="4000">
                <a:solidFill>
                  <a:schemeClr val="lt1"/>
                </a:solidFill>
              </a:defRPr>
            </a:lvl6pPr>
            <a:lvl7pPr lvl="6" rtl="0" algn="r">
              <a:spcBef>
                <a:spcPts val="0"/>
              </a:spcBef>
              <a:spcAft>
                <a:spcPts val="0"/>
              </a:spcAft>
              <a:buClr>
                <a:schemeClr val="lt1"/>
              </a:buClr>
              <a:buSzPts val="4000"/>
              <a:buNone/>
              <a:defRPr sz="4000">
                <a:solidFill>
                  <a:schemeClr val="lt1"/>
                </a:solidFill>
              </a:defRPr>
            </a:lvl7pPr>
            <a:lvl8pPr lvl="7" rtl="0" algn="r">
              <a:spcBef>
                <a:spcPts val="0"/>
              </a:spcBef>
              <a:spcAft>
                <a:spcPts val="0"/>
              </a:spcAft>
              <a:buClr>
                <a:schemeClr val="lt1"/>
              </a:buClr>
              <a:buSzPts val="4000"/>
              <a:buNone/>
              <a:defRPr sz="4000">
                <a:solidFill>
                  <a:schemeClr val="lt1"/>
                </a:solidFill>
              </a:defRPr>
            </a:lvl8pPr>
            <a:lvl9pPr lvl="8" rtl="0" algn="r">
              <a:spcBef>
                <a:spcPts val="0"/>
              </a:spcBef>
              <a:spcAft>
                <a:spcPts val="0"/>
              </a:spcAft>
              <a:buClr>
                <a:schemeClr val="lt1"/>
              </a:buClr>
              <a:buSzPts val="4000"/>
              <a:buNone/>
              <a:defRPr sz="4000">
                <a:solidFill>
                  <a:schemeClr val="lt1"/>
                </a:solidFill>
              </a:defRPr>
            </a:lvl9pPr>
          </a:lstStyle>
          <a:p>
            <a:r>
              <a:t>xx%</a:t>
            </a:r>
          </a:p>
        </p:txBody>
      </p:sp>
      <p:sp>
        <p:nvSpPr>
          <p:cNvPr id="44" name="Google Shape;44;p13"/>
          <p:cNvSpPr txBox="1"/>
          <p:nvPr>
            <p:ph idx="1" type="subTitle"/>
          </p:nvPr>
        </p:nvSpPr>
        <p:spPr>
          <a:xfrm>
            <a:off x="5206350" y="1264125"/>
            <a:ext cx="3225300" cy="330000"/>
          </a:xfrm>
          <a:prstGeom prst="rect">
            <a:avLst/>
          </a:prstGeom>
          <a:noFill/>
        </p:spPr>
        <p:txBody>
          <a:bodyPr anchorCtr="0" anchor="ctr" bIns="0" lIns="91425" spcFirstLastPara="1" rIns="91425" wrap="square" tIns="0">
            <a:noAutofit/>
          </a:bodyPr>
          <a:lstStyle>
            <a:lvl1pPr lvl="0">
              <a:lnSpc>
                <a:spcPct val="114000"/>
              </a:lnSpc>
              <a:spcBef>
                <a:spcPts val="0"/>
              </a:spcBef>
              <a:spcAft>
                <a:spcPts val="0"/>
              </a:spcAft>
              <a:buNone/>
              <a:defRPr sz="1700"/>
            </a:lvl1pPr>
            <a:lvl2pPr lvl="1">
              <a:lnSpc>
                <a:spcPct val="114000"/>
              </a:lnSpc>
              <a:spcBef>
                <a:spcPts val="0"/>
              </a:spcBef>
              <a:spcAft>
                <a:spcPts val="0"/>
              </a:spcAft>
              <a:buNone/>
              <a:defRPr sz="1700"/>
            </a:lvl2pPr>
            <a:lvl3pPr lvl="2">
              <a:lnSpc>
                <a:spcPct val="114000"/>
              </a:lnSpc>
              <a:spcBef>
                <a:spcPts val="0"/>
              </a:spcBef>
              <a:spcAft>
                <a:spcPts val="0"/>
              </a:spcAft>
              <a:buNone/>
              <a:defRPr sz="1700"/>
            </a:lvl3pPr>
            <a:lvl4pPr lvl="3">
              <a:lnSpc>
                <a:spcPct val="114000"/>
              </a:lnSpc>
              <a:spcBef>
                <a:spcPts val="0"/>
              </a:spcBef>
              <a:spcAft>
                <a:spcPts val="0"/>
              </a:spcAft>
              <a:buNone/>
              <a:defRPr sz="1700"/>
            </a:lvl4pPr>
            <a:lvl5pPr lvl="4">
              <a:lnSpc>
                <a:spcPct val="114000"/>
              </a:lnSpc>
              <a:spcBef>
                <a:spcPts val="0"/>
              </a:spcBef>
              <a:spcAft>
                <a:spcPts val="0"/>
              </a:spcAft>
              <a:buNone/>
              <a:defRPr sz="1700"/>
            </a:lvl5pPr>
            <a:lvl6pPr lvl="5">
              <a:lnSpc>
                <a:spcPct val="114000"/>
              </a:lnSpc>
              <a:spcBef>
                <a:spcPts val="0"/>
              </a:spcBef>
              <a:spcAft>
                <a:spcPts val="0"/>
              </a:spcAft>
              <a:buNone/>
              <a:defRPr sz="1700"/>
            </a:lvl6pPr>
            <a:lvl7pPr lvl="6">
              <a:lnSpc>
                <a:spcPct val="114000"/>
              </a:lnSpc>
              <a:spcBef>
                <a:spcPts val="0"/>
              </a:spcBef>
              <a:spcAft>
                <a:spcPts val="0"/>
              </a:spcAft>
              <a:buNone/>
              <a:defRPr sz="1700"/>
            </a:lvl7pPr>
            <a:lvl8pPr lvl="7">
              <a:lnSpc>
                <a:spcPct val="114000"/>
              </a:lnSpc>
              <a:spcBef>
                <a:spcPts val="0"/>
              </a:spcBef>
              <a:spcAft>
                <a:spcPts val="0"/>
              </a:spcAft>
              <a:buNone/>
              <a:defRPr sz="1700"/>
            </a:lvl8pPr>
            <a:lvl9pPr lvl="8">
              <a:lnSpc>
                <a:spcPct val="114000"/>
              </a:lnSpc>
              <a:spcBef>
                <a:spcPts val="0"/>
              </a:spcBef>
              <a:spcAft>
                <a:spcPts val="0"/>
              </a:spcAft>
              <a:buNone/>
              <a:defRPr sz="1700"/>
            </a:lvl9pPr>
          </a:lstStyle>
          <a:p/>
        </p:txBody>
      </p:sp>
      <p:sp>
        <p:nvSpPr>
          <p:cNvPr id="45" name="Google Shape;45;p13"/>
          <p:cNvSpPr txBox="1"/>
          <p:nvPr>
            <p:ph hasCustomPrompt="1" idx="2" type="title"/>
          </p:nvPr>
        </p:nvSpPr>
        <p:spPr>
          <a:xfrm>
            <a:off x="3245550" y="2223700"/>
            <a:ext cx="1960800" cy="470400"/>
          </a:xfrm>
          <a:prstGeom prst="rect">
            <a:avLst/>
          </a:prstGeom>
        </p:spPr>
        <p:txBody>
          <a:bodyPr anchorCtr="0" anchor="ctr" bIns="0" lIns="91425" spcFirstLastPara="1" rIns="91425" wrap="square" tIns="0">
            <a:noAutofit/>
          </a:bodyPr>
          <a:lstStyle>
            <a:lvl1pPr lvl="0" rtl="0" algn="r">
              <a:spcBef>
                <a:spcPts val="0"/>
              </a:spcBef>
              <a:spcAft>
                <a:spcPts val="0"/>
              </a:spcAft>
              <a:buClr>
                <a:schemeClr val="lt1"/>
              </a:buClr>
              <a:buSzPts val="4000"/>
              <a:buNone/>
              <a:defRPr sz="4000">
                <a:solidFill>
                  <a:schemeClr val="lt1"/>
                </a:solidFill>
              </a:defRPr>
            </a:lvl1pPr>
            <a:lvl2pPr lvl="1" rtl="0" algn="r">
              <a:spcBef>
                <a:spcPts val="0"/>
              </a:spcBef>
              <a:spcAft>
                <a:spcPts val="0"/>
              </a:spcAft>
              <a:buClr>
                <a:schemeClr val="lt1"/>
              </a:buClr>
              <a:buSzPts val="4000"/>
              <a:buNone/>
              <a:defRPr sz="4000">
                <a:solidFill>
                  <a:schemeClr val="lt1"/>
                </a:solidFill>
              </a:defRPr>
            </a:lvl2pPr>
            <a:lvl3pPr lvl="2" rtl="0" algn="r">
              <a:spcBef>
                <a:spcPts val="0"/>
              </a:spcBef>
              <a:spcAft>
                <a:spcPts val="0"/>
              </a:spcAft>
              <a:buClr>
                <a:schemeClr val="lt1"/>
              </a:buClr>
              <a:buSzPts val="4000"/>
              <a:buNone/>
              <a:defRPr sz="4000">
                <a:solidFill>
                  <a:schemeClr val="lt1"/>
                </a:solidFill>
              </a:defRPr>
            </a:lvl3pPr>
            <a:lvl4pPr lvl="3" rtl="0" algn="r">
              <a:spcBef>
                <a:spcPts val="0"/>
              </a:spcBef>
              <a:spcAft>
                <a:spcPts val="0"/>
              </a:spcAft>
              <a:buClr>
                <a:schemeClr val="lt1"/>
              </a:buClr>
              <a:buSzPts val="4000"/>
              <a:buNone/>
              <a:defRPr sz="4000">
                <a:solidFill>
                  <a:schemeClr val="lt1"/>
                </a:solidFill>
              </a:defRPr>
            </a:lvl4pPr>
            <a:lvl5pPr lvl="4" rtl="0" algn="r">
              <a:spcBef>
                <a:spcPts val="0"/>
              </a:spcBef>
              <a:spcAft>
                <a:spcPts val="0"/>
              </a:spcAft>
              <a:buClr>
                <a:schemeClr val="lt1"/>
              </a:buClr>
              <a:buSzPts val="4000"/>
              <a:buNone/>
              <a:defRPr sz="4000">
                <a:solidFill>
                  <a:schemeClr val="lt1"/>
                </a:solidFill>
              </a:defRPr>
            </a:lvl5pPr>
            <a:lvl6pPr lvl="5" rtl="0" algn="r">
              <a:spcBef>
                <a:spcPts val="0"/>
              </a:spcBef>
              <a:spcAft>
                <a:spcPts val="0"/>
              </a:spcAft>
              <a:buClr>
                <a:schemeClr val="lt1"/>
              </a:buClr>
              <a:buSzPts val="4000"/>
              <a:buNone/>
              <a:defRPr sz="4000">
                <a:solidFill>
                  <a:schemeClr val="lt1"/>
                </a:solidFill>
              </a:defRPr>
            </a:lvl6pPr>
            <a:lvl7pPr lvl="6" rtl="0" algn="r">
              <a:spcBef>
                <a:spcPts val="0"/>
              </a:spcBef>
              <a:spcAft>
                <a:spcPts val="0"/>
              </a:spcAft>
              <a:buClr>
                <a:schemeClr val="lt1"/>
              </a:buClr>
              <a:buSzPts val="4000"/>
              <a:buNone/>
              <a:defRPr sz="4000">
                <a:solidFill>
                  <a:schemeClr val="lt1"/>
                </a:solidFill>
              </a:defRPr>
            </a:lvl7pPr>
            <a:lvl8pPr lvl="7" rtl="0" algn="r">
              <a:spcBef>
                <a:spcPts val="0"/>
              </a:spcBef>
              <a:spcAft>
                <a:spcPts val="0"/>
              </a:spcAft>
              <a:buClr>
                <a:schemeClr val="lt1"/>
              </a:buClr>
              <a:buSzPts val="4000"/>
              <a:buNone/>
              <a:defRPr sz="4000">
                <a:solidFill>
                  <a:schemeClr val="lt1"/>
                </a:solidFill>
              </a:defRPr>
            </a:lvl8pPr>
            <a:lvl9pPr lvl="8" rtl="0" algn="r">
              <a:spcBef>
                <a:spcPts val="0"/>
              </a:spcBef>
              <a:spcAft>
                <a:spcPts val="0"/>
              </a:spcAft>
              <a:buClr>
                <a:schemeClr val="lt1"/>
              </a:buClr>
              <a:buSzPts val="4000"/>
              <a:buNone/>
              <a:defRPr sz="4000">
                <a:solidFill>
                  <a:schemeClr val="lt1"/>
                </a:solidFill>
              </a:defRPr>
            </a:lvl9pPr>
          </a:lstStyle>
          <a:p>
            <a:r>
              <a:t>xx%</a:t>
            </a:r>
          </a:p>
        </p:txBody>
      </p:sp>
      <p:sp>
        <p:nvSpPr>
          <p:cNvPr id="46" name="Google Shape;46;p13"/>
          <p:cNvSpPr txBox="1"/>
          <p:nvPr>
            <p:ph idx="3" type="subTitle"/>
          </p:nvPr>
        </p:nvSpPr>
        <p:spPr>
          <a:xfrm>
            <a:off x="5206350" y="2188475"/>
            <a:ext cx="3225300" cy="330000"/>
          </a:xfrm>
          <a:prstGeom prst="rect">
            <a:avLst/>
          </a:prstGeom>
          <a:noFill/>
        </p:spPr>
        <p:txBody>
          <a:bodyPr anchorCtr="0" anchor="ctr" bIns="0" lIns="91425" spcFirstLastPara="1" rIns="91425" wrap="square" tIns="0">
            <a:noAutofit/>
          </a:bodyPr>
          <a:lstStyle>
            <a:lvl1pPr lvl="0" rtl="0">
              <a:lnSpc>
                <a:spcPct val="114000"/>
              </a:lnSpc>
              <a:spcBef>
                <a:spcPts val="0"/>
              </a:spcBef>
              <a:spcAft>
                <a:spcPts val="0"/>
              </a:spcAft>
              <a:buNone/>
              <a:defRPr sz="1700"/>
            </a:lvl1pPr>
            <a:lvl2pPr lvl="1" rtl="0">
              <a:lnSpc>
                <a:spcPct val="114000"/>
              </a:lnSpc>
              <a:spcBef>
                <a:spcPts val="0"/>
              </a:spcBef>
              <a:spcAft>
                <a:spcPts val="0"/>
              </a:spcAft>
              <a:buNone/>
              <a:defRPr sz="1700"/>
            </a:lvl2pPr>
            <a:lvl3pPr lvl="2" rtl="0">
              <a:lnSpc>
                <a:spcPct val="114000"/>
              </a:lnSpc>
              <a:spcBef>
                <a:spcPts val="0"/>
              </a:spcBef>
              <a:spcAft>
                <a:spcPts val="0"/>
              </a:spcAft>
              <a:buNone/>
              <a:defRPr sz="1700"/>
            </a:lvl3pPr>
            <a:lvl4pPr lvl="3" rtl="0">
              <a:lnSpc>
                <a:spcPct val="114000"/>
              </a:lnSpc>
              <a:spcBef>
                <a:spcPts val="0"/>
              </a:spcBef>
              <a:spcAft>
                <a:spcPts val="0"/>
              </a:spcAft>
              <a:buNone/>
              <a:defRPr sz="1700"/>
            </a:lvl4pPr>
            <a:lvl5pPr lvl="4" rtl="0">
              <a:lnSpc>
                <a:spcPct val="114000"/>
              </a:lnSpc>
              <a:spcBef>
                <a:spcPts val="0"/>
              </a:spcBef>
              <a:spcAft>
                <a:spcPts val="0"/>
              </a:spcAft>
              <a:buNone/>
              <a:defRPr sz="1700"/>
            </a:lvl5pPr>
            <a:lvl6pPr lvl="5" rtl="0">
              <a:lnSpc>
                <a:spcPct val="114000"/>
              </a:lnSpc>
              <a:spcBef>
                <a:spcPts val="0"/>
              </a:spcBef>
              <a:spcAft>
                <a:spcPts val="0"/>
              </a:spcAft>
              <a:buNone/>
              <a:defRPr sz="1700"/>
            </a:lvl6pPr>
            <a:lvl7pPr lvl="6" rtl="0">
              <a:lnSpc>
                <a:spcPct val="114000"/>
              </a:lnSpc>
              <a:spcBef>
                <a:spcPts val="0"/>
              </a:spcBef>
              <a:spcAft>
                <a:spcPts val="0"/>
              </a:spcAft>
              <a:buNone/>
              <a:defRPr sz="1700"/>
            </a:lvl7pPr>
            <a:lvl8pPr lvl="7" rtl="0">
              <a:lnSpc>
                <a:spcPct val="114000"/>
              </a:lnSpc>
              <a:spcBef>
                <a:spcPts val="0"/>
              </a:spcBef>
              <a:spcAft>
                <a:spcPts val="0"/>
              </a:spcAft>
              <a:buNone/>
              <a:defRPr sz="1700"/>
            </a:lvl8pPr>
            <a:lvl9pPr lvl="8" rtl="0">
              <a:lnSpc>
                <a:spcPct val="114000"/>
              </a:lnSpc>
              <a:spcBef>
                <a:spcPts val="0"/>
              </a:spcBef>
              <a:spcAft>
                <a:spcPts val="0"/>
              </a:spcAft>
              <a:buNone/>
              <a:defRPr sz="1700"/>
            </a:lvl9pPr>
          </a:lstStyle>
          <a:p/>
        </p:txBody>
      </p:sp>
      <p:sp>
        <p:nvSpPr>
          <p:cNvPr id="47" name="Google Shape;47;p13"/>
          <p:cNvSpPr txBox="1"/>
          <p:nvPr>
            <p:ph hasCustomPrompt="1" idx="4" type="title"/>
          </p:nvPr>
        </p:nvSpPr>
        <p:spPr>
          <a:xfrm>
            <a:off x="3245550" y="3147450"/>
            <a:ext cx="1960800" cy="470400"/>
          </a:xfrm>
          <a:prstGeom prst="rect">
            <a:avLst/>
          </a:prstGeom>
        </p:spPr>
        <p:txBody>
          <a:bodyPr anchorCtr="0" anchor="ctr" bIns="0" lIns="91425" spcFirstLastPara="1" rIns="91425" wrap="square" tIns="0">
            <a:noAutofit/>
          </a:bodyPr>
          <a:lstStyle>
            <a:lvl1pPr lvl="0" rtl="0" algn="r">
              <a:spcBef>
                <a:spcPts val="0"/>
              </a:spcBef>
              <a:spcAft>
                <a:spcPts val="0"/>
              </a:spcAft>
              <a:buClr>
                <a:schemeClr val="lt1"/>
              </a:buClr>
              <a:buSzPts val="4000"/>
              <a:buNone/>
              <a:defRPr sz="4000">
                <a:solidFill>
                  <a:schemeClr val="lt1"/>
                </a:solidFill>
              </a:defRPr>
            </a:lvl1pPr>
            <a:lvl2pPr lvl="1" rtl="0" algn="r">
              <a:spcBef>
                <a:spcPts val="0"/>
              </a:spcBef>
              <a:spcAft>
                <a:spcPts val="0"/>
              </a:spcAft>
              <a:buClr>
                <a:schemeClr val="lt1"/>
              </a:buClr>
              <a:buSzPts val="4000"/>
              <a:buNone/>
              <a:defRPr sz="4000">
                <a:solidFill>
                  <a:schemeClr val="lt1"/>
                </a:solidFill>
              </a:defRPr>
            </a:lvl2pPr>
            <a:lvl3pPr lvl="2" rtl="0" algn="r">
              <a:spcBef>
                <a:spcPts val="0"/>
              </a:spcBef>
              <a:spcAft>
                <a:spcPts val="0"/>
              </a:spcAft>
              <a:buClr>
                <a:schemeClr val="lt1"/>
              </a:buClr>
              <a:buSzPts val="4000"/>
              <a:buNone/>
              <a:defRPr sz="4000">
                <a:solidFill>
                  <a:schemeClr val="lt1"/>
                </a:solidFill>
              </a:defRPr>
            </a:lvl3pPr>
            <a:lvl4pPr lvl="3" rtl="0" algn="r">
              <a:spcBef>
                <a:spcPts val="0"/>
              </a:spcBef>
              <a:spcAft>
                <a:spcPts val="0"/>
              </a:spcAft>
              <a:buClr>
                <a:schemeClr val="lt1"/>
              </a:buClr>
              <a:buSzPts val="4000"/>
              <a:buNone/>
              <a:defRPr sz="4000">
                <a:solidFill>
                  <a:schemeClr val="lt1"/>
                </a:solidFill>
              </a:defRPr>
            </a:lvl4pPr>
            <a:lvl5pPr lvl="4" rtl="0" algn="r">
              <a:spcBef>
                <a:spcPts val="0"/>
              </a:spcBef>
              <a:spcAft>
                <a:spcPts val="0"/>
              </a:spcAft>
              <a:buClr>
                <a:schemeClr val="lt1"/>
              </a:buClr>
              <a:buSzPts val="4000"/>
              <a:buNone/>
              <a:defRPr sz="4000">
                <a:solidFill>
                  <a:schemeClr val="lt1"/>
                </a:solidFill>
              </a:defRPr>
            </a:lvl5pPr>
            <a:lvl6pPr lvl="5" rtl="0" algn="r">
              <a:spcBef>
                <a:spcPts val="0"/>
              </a:spcBef>
              <a:spcAft>
                <a:spcPts val="0"/>
              </a:spcAft>
              <a:buClr>
                <a:schemeClr val="lt1"/>
              </a:buClr>
              <a:buSzPts val="4000"/>
              <a:buNone/>
              <a:defRPr sz="4000">
                <a:solidFill>
                  <a:schemeClr val="lt1"/>
                </a:solidFill>
              </a:defRPr>
            </a:lvl6pPr>
            <a:lvl7pPr lvl="6" rtl="0" algn="r">
              <a:spcBef>
                <a:spcPts val="0"/>
              </a:spcBef>
              <a:spcAft>
                <a:spcPts val="0"/>
              </a:spcAft>
              <a:buClr>
                <a:schemeClr val="lt1"/>
              </a:buClr>
              <a:buSzPts val="4000"/>
              <a:buNone/>
              <a:defRPr sz="4000">
                <a:solidFill>
                  <a:schemeClr val="lt1"/>
                </a:solidFill>
              </a:defRPr>
            </a:lvl7pPr>
            <a:lvl8pPr lvl="7" rtl="0" algn="r">
              <a:spcBef>
                <a:spcPts val="0"/>
              </a:spcBef>
              <a:spcAft>
                <a:spcPts val="0"/>
              </a:spcAft>
              <a:buClr>
                <a:schemeClr val="lt1"/>
              </a:buClr>
              <a:buSzPts val="4000"/>
              <a:buNone/>
              <a:defRPr sz="4000">
                <a:solidFill>
                  <a:schemeClr val="lt1"/>
                </a:solidFill>
              </a:defRPr>
            </a:lvl8pPr>
            <a:lvl9pPr lvl="8" rtl="0" algn="r">
              <a:spcBef>
                <a:spcPts val="0"/>
              </a:spcBef>
              <a:spcAft>
                <a:spcPts val="0"/>
              </a:spcAft>
              <a:buClr>
                <a:schemeClr val="lt1"/>
              </a:buClr>
              <a:buSzPts val="4000"/>
              <a:buNone/>
              <a:defRPr sz="4000">
                <a:solidFill>
                  <a:schemeClr val="lt1"/>
                </a:solidFill>
              </a:defRPr>
            </a:lvl9pPr>
          </a:lstStyle>
          <a:p>
            <a:r>
              <a:t>xx%</a:t>
            </a:r>
          </a:p>
        </p:txBody>
      </p:sp>
      <p:sp>
        <p:nvSpPr>
          <p:cNvPr id="48" name="Google Shape;48;p13"/>
          <p:cNvSpPr txBox="1"/>
          <p:nvPr>
            <p:ph idx="5" type="subTitle"/>
          </p:nvPr>
        </p:nvSpPr>
        <p:spPr>
          <a:xfrm>
            <a:off x="5206350" y="3112825"/>
            <a:ext cx="3225300" cy="330000"/>
          </a:xfrm>
          <a:prstGeom prst="rect">
            <a:avLst/>
          </a:prstGeom>
          <a:noFill/>
        </p:spPr>
        <p:txBody>
          <a:bodyPr anchorCtr="0" anchor="ctr" bIns="0" lIns="91425" spcFirstLastPara="1" rIns="91425" wrap="square" tIns="0">
            <a:noAutofit/>
          </a:bodyPr>
          <a:lstStyle>
            <a:lvl1pPr lvl="0" rtl="0">
              <a:lnSpc>
                <a:spcPct val="114000"/>
              </a:lnSpc>
              <a:spcBef>
                <a:spcPts val="0"/>
              </a:spcBef>
              <a:spcAft>
                <a:spcPts val="0"/>
              </a:spcAft>
              <a:buNone/>
              <a:defRPr sz="1700"/>
            </a:lvl1pPr>
            <a:lvl2pPr lvl="1" rtl="0">
              <a:lnSpc>
                <a:spcPct val="114000"/>
              </a:lnSpc>
              <a:spcBef>
                <a:spcPts val="0"/>
              </a:spcBef>
              <a:spcAft>
                <a:spcPts val="0"/>
              </a:spcAft>
              <a:buNone/>
              <a:defRPr sz="1700"/>
            </a:lvl2pPr>
            <a:lvl3pPr lvl="2" rtl="0">
              <a:lnSpc>
                <a:spcPct val="114000"/>
              </a:lnSpc>
              <a:spcBef>
                <a:spcPts val="0"/>
              </a:spcBef>
              <a:spcAft>
                <a:spcPts val="0"/>
              </a:spcAft>
              <a:buNone/>
              <a:defRPr sz="1700"/>
            </a:lvl3pPr>
            <a:lvl4pPr lvl="3" rtl="0">
              <a:lnSpc>
                <a:spcPct val="114000"/>
              </a:lnSpc>
              <a:spcBef>
                <a:spcPts val="0"/>
              </a:spcBef>
              <a:spcAft>
                <a:spcPts val="0"/>
              </a:spcAft>
              <a:buNone/>
              <a:defRPr sz="1700"/>
            </a:lvl4pPr>
            <a:lvl5pPr lvl="4" rtl="0">
              <a:lnSpc>
                <a:spcPct val="114000"/>
              </a:lnSpc>
              <a:spcBef>
                <a:spcPts val="0"/>
              </a:spcBef>
              <a:spcAft>
                <a:spcPts val="0"/>
              </a:spcAft>
              <a:buNone/>
              <a:defRPr sz="1700"/>
            </a:lvl5pPr>
            <a:lvl6pPr lvl="5" rtl="0">
              <a:lnSpc>
                <a:spcPct val="114000"/>
              </a:lnSpc>
              <a:spcBef>
                <a:spcPts val="0"/>
              </a:spcBef>
              <a:spcAft>
                <a:spcPts val="0"/>
              </a:spcAft>
              <a:buNone/>
              <a:defRPr sz="1700"/>
            </a:lvl6pPr>
            <a:lvl7pPr lvl="6" rtl="0">
              <a:lnSpc>
                <a:spcPct val="114000"/>
              </a:lnSpc>
              <a:spcBef>
                <a:spcPts val="0"/>
              </a:spcBef>
              <a:spcAft>
                <a:spcPts val="0"/>
              </a:spcAft>
              <a:buNone/>
              <a:defRPr sz="1700"/>
            </a:lvl7pPr>
            <a:lvl8pPr lvl="7" rtl="0">
              <a:lnSpc>
                <a:spcPct val="114000"/>
              </a:lnSpc>
              <a:spcBef>
                <a:spcPts val="0"/>
              </a:spcBef>
              <a:spcAft>
                <a:spcPts val="0"/>
              </a:spcAft>
              <a:buNone/>
              <a:defRPr sz="1700"/>
            </a:lvl8pPr>
            <a:lvl9pPr lvl="8" rtl="0">
              <a:lnSpc>
                <a:spcPct val="114000"/>
              </a:lnSpc>
              <a:spcBef>
                <a:spcPts val="0"/>
              </a:spcBef>
              <a:spcAft>
                <a:spcPts val="0"/>
              </a:spcAft>
              <a:buNone/>
              <a:defRPr sz="1700"/>
            </a:lvl9pPr>
          </a:lstStyle>
          <a:p/>
        </p:txBody>
      </p:sp>
      <p:sp>
        <p:nvSpPr>
          <p:cNvPr id="49" name="Google Shape;49;p13"/>
          <p:cNvSpPr txBox="1"/>
          <p:nvPr>
            <p:ph hasCustomPrompt="1" idx="6" type="title"/>
          </p:nvPr>
        </p:nvSpPr>
        <p:spPr>
          <a:xfrm>
            <a:off x="3245550" y="4071200"/>
            <a:ext cx="1960800" cy="470400"/>
          </a:xfrm>
          <a:prstGeom prst="rect">
            <a:avLst/>
          </a:prstGeom>
        </p:spPr>
        <p:txBody>
          <a:bodyPr anchorCtr="0" anchor="ctr" bIns="0" lIns="91425" spcFirstLastPara="1" rIns="91425" wrap="square" tIns="0">
            <a:noAutofit/>
          </a:bodyPr>
          <a:lstStyle>
            <a:lvl1pPr lvl="0" rtl="0" algn="r">
              <a:spcBef>
                <a:spcPts val="0"/>
              </a:spcBef>
              <a:spcAft>
                <a:spcPts val="0"/>
              </a:spcAft>
              <a:buClr>
                <a:schemeClr val="lt1"/>
              </a:buClr>
              <a:buSzPts val="4000"/>
              <a:buNone/>
              <a:defRPr sz="4000">
                <a:solidFill>
                  <a:schemeClr val="lt1"/>
                </a:solidFill>
              </a:defRPr>
            </a:lvl1pPr>
            <a:lvl2pPr lvl="1" rtl="0" algn="r">
              <a:spcBef>
                <a:spcPts val="0"/>
              </a:spcBef>
              <a:spcAft>
                <a:spcPts val="0"/>
              </a:spcAft>
              <a:buClr>
                <a:schemeClr val="lt1"/>
              </a:buClr>
              <a:buSzPts val="4000"/>
              <a:buNone/>
              <a:defRPr sz="4000">
                <a:solidFill>
                  <a:schemeClr val="lt1"/>
                </a:solidFill>
              </a:defRPr>
            </a:lvl2pPr>
            <a:lvl3pPr lvl="2" rtl="0" algn="r">
              <a:spcBef>
                <a:spcPts val="0"/>
              </a:spcBef>
              <a:spcAft>
                <a:spcPts val="0"/>
              </a:spcAft>
              <a:buClr>
                <a:schemeClr val="lt1"/>
              </a:buClr>
              <a:buSzPts val="4000"/>
              <a:buNone/>
              <a:defRPr sz="4000">
                <a:solidFill>
                  <a:schemeClr val="lt1"/>
                </a:solidFill>
              </a:defRPr>
            </a:lvl3pPr>
            <a:lvl4pPr lvl="3" rtl="0" algn="r">
              <a:spcBef>
                <a:spcPts val="0"/>
              </a:spcBef>
              <a:spcAft>
                <a:spcPts val="0"/>
              </a:spcAft>
              <a:buClr>
                <a:schemeClr val="lt1"/>
              </a:buClr>
              <a:buSzPts val="4000"/>
              <a:buNone/>
              <a:defRPr sz="4000">
                <a:solidFill>
                  <a:schemeClr val="lt1"/>
                </a:solidFill>
              </a:defRPr>
            </a:lvl4pPr>
            <a:lvl5pPr lvl="4" rtl="0" algn="r">
              <a:spcBef>
                <a:spcPts val="0"/>
              </a:spcBef>
              <a:spcAft>
                <a:spcPts val="0"/>
              </a:spcAft>
              <a:buClr>
                <a:schemeClr val="lt1"/>
              </a:buClr>
              <a:buSzPts val="4000"/>
              <a:buNone/>
              <a:defRPr sz="4000">
                <a:solidFill>
                  <a:schemeClr val="lt1"/>
                </a:solidFill>
              </a:defRPr>
            </a:lvl5pPr>
            <a:lvl6pPr lvl="5" rtl="0" algn="r">
              <a:spcBef>
                <a:spcPts val="0"/>
              </a:spcBef>
              <a:spcAft>
                <a:spcPts val="0"/>
              </a:spcAft>
              <a:buClr>
                <a:schemeClr val="lt1"/>
              </a:buClr>
              <a:buSzPts val="4000"/>
              <a:buNone/>
              <a:defRPr sz="4000">
                <a:solidFill>
                  <a:schemeClr val="lt1"/>
                </a:solidFill>
              </a:defRPr>
            </a:lvl6pPr>
            <a:lvl7pPr lvl="6" rtl="0" algn="r">
              <a:spcBef>
                <a:spcPts val="0"/>
              </a:spcBef>
              <a:spcAft>
                <a:spcPts val="0"/>
              </a:spcAft>
              <a:buClr>
                <a:schemeClr val="lt1"/>
              </a:buClr>
              <a:buSzPts val="4000"/>
              <a:buNone/>
              <a:defRPr sz="4000">
                <a:solidFill>
                  <a:schemeClr val="lt1"/>
                </a:solidFill>
              </a:defRPr>
            </a:lvl7pPr>
            <a:lvl8pPr lvl="7" rtl="0" algn="r">
              <a:spcBef>
                <a:spcPts val="0"/>
              </a:spcBef>
              <a:spcAft>
                <a:spcPts val="0"/>
              </a:spcAft>
              <a:buClr>
                <a:schemeClr val="lt1"/>
              </a:buClr>
              <a:buSzPts val="4000"/>
              <a:buNone/>
              <a:defRPr sz="4000">
                <a:solidFill>
                  <a:schemeClr val="lt1"/>
                </a:solidFill>
              </a:defRPr>
            </a:lvl8pPr>
            <a:lvl9pPr lvl="8" rtl="0" algn="r">
              <a:spcBef>
                <a:spcPts val="0"/>
              </a:spcBef>
              <a:spcAft>
                <a:spcPts val="0"/>
              </a:spcAft>
              <a:buClr>
                <a:schemeClr val="lt1"/>
              </a:buClr>
              <a:buSzPts val="4000"/>
              <a:buNone/>
              <a:defRPr sz="4000">
                <a:solidFill>
                  <a:schemeClr val="lt1"/>
                </a:solidFill>
              </a:defRPr>
            </a:lvl9pPr>
          </a:lstStyle>
          <a:p>
            <a:r>
              <a:t>xx%</a:t>
            </a:r>
          </a:p>
        </p:txBody>
      </p:sp>
      <p:sp>
        <p:nvSpPr>
          <p:cNvPr id="50" name="Google Shape;50;p13"/>
          <p:cNvSpPr txBox="1"/>
          <p:nvPr>
            <p:ph idx="7" type="subTitle"/>
          </p:nvPr>
        </p:nvSpPr>
        <p:spPr>
          <a:xfrm>
            <a:off x="5206350" y="4037175"/>
            <a:ext cx="3225300" cy="330000"/>
          </a:xfrm>
          <a:prstGeom prst="rect">
            <a:avLst/>
          </a:prstGeom>
          <a:noFill/>
        </p:spPr>
        <p:txBody>
          <a:bodyPr anchorCtr="0" anchor="ctr" bIns="0" lIns="91425" spcFirstLastPara="1" rIns="91425" wrap="square" tIns="0">
            <a:noAutofit/>
          </a:bodyPr>
          <a:lstStyle>
            <a:lvl1pPr lvl="0" rtl="0">
              <a:lnSpc>
                <a:spcPct val="114000"/>
              </a:lnSpc>
              <a:spcBef>
                <a:spcPts val="0"/>
              </a:spcBef>
              <a:spcAft>
                <a:spcPts val="0"/>
              </a:spcAft>
              <a:buNone/>
              <a:defRPr sz="1700"/>
            </a:lvl1pPr>
            <a:lvl2pPr lvl="1" rtl="0">
              <a:lnSpc>
                <a:spcPct val="114000"/>
              </a:lnSpc>
              <a:spcBef>
                <a:spcPts val="0"/>
              </a:spcBef>
              <a:spcAft>
                <a:spcPts val="0"/>
              </a:spcAft>
              <a:buNone/>
              <a:defRPr sz="1700"/>
            </a:lvl2pPr>
            <a:lvl3pPr lvl="2" rtl="0">
              <a:lnSpc>
                <a:spcPct val="114000"/>
              </a:lnSpc>
              <a:spcBef>
                <a:spcPts val="0"/>
              </a:spcBef>
              <a:spcAft>
                <a:spcPts val="0"/>
              </a:spcAft>
              <a:buNone/>
              <a:defRPr sz="1700"/>
            </a:lvl3pPr>
            <a:lvl4pPr lvl="3" rtl="0">
              <a:lnSpc>
                <a:spcPct val="114000"/>
              </a:lnSpc>
              <a:spcBef>
                <a:spcPts val="0"/>
              </a:spcBef>
              <a:spcAft>
                <a:spcPts val="0"/>
              </a:spcAft>
              <a:buNone/>
              <a:defRPr sz="1700"/>
            </a:lvl4pPr>
            <a:lvl5pPr lvl="4" rtl="0">
              <a:lnSpc>
                <a:spcPct val="114000"/>
              </a:lnSpc>
              <a:spcBef>
                <a:spcPts val="0"/>
              </a:spcBef>
              <a:spcAft>
                <a:spcPts val="0"/>
              </a:spcAft>
              <a:buNone/>
              <a:defRPr sz="1700"/>
            </a:lvl5pPr>
            <a:lvl6pPr lvl="5" rtl="0">
              <a:lnSpc>
                <a:spcPct val="114000"/>
              </a:lnSpc>
              <a:spcBef>
                <a:spcPts val="0"/>
              </a:spcBef>
              <a:spcAft>
                <a:spcPts val="0"/>
              </a:spcAft>
              <a:buNone/>
              <a:defRPr sz="1700"/>
            </a:lvl6pPr>
            <a:lvl7pPr lvl="6" rtl="0">
              <a:lnSpc>
                <a:spcPct val="114000"/>
              </a:lnSpc>
              <a:spcBef>
                <a:spcPts val="0"/>
              </a:spcBef>
              <a:spcAft>
                <a:spcPts val="0"/>
              </a:spcAft>
              <a:buNone/>
              <a:defRPr sz="1700"/>
            </a:lvl7pPr>
            <a:lvl8pPr lvl="7" rtl="0">
              <a:lnSpc>
                <a:spcPct val="114000"/>
              </a:lnSpc>
              <a:spcBef>
                <a:spcPts val="0"/>
              </a:spcBef>
              <a:spcAft>
                <a:spcPts val="0"/>
              </a:spcAft>
              <a:buNone/>
              <a:defRPr sz="1700"/>
            </a:lvl8pPr>
            <a:lvl9pPr lvl="8" rtl="0">
              <a:lnSpc>
                <a:spcPct val="114000"/>
              </a:lnSpc>
              <a:spcBef>
                <a:spcPts val="0"/>
              </a:spcBef>
              <a:spcAft>
                <a:spcPts val="0"/>
              </a:spcAft>
              <a:buNone/>
              <a:defRPr sz="1700"/>
            </a:lvl9pPr>
          </a:lstStyle>
          <a:p/>
        </p:txBody>
      </p:sp>
      <p:sp>
        <p:nvSpPr>
          <p:cNvPr id="51" name="Google Shape;51;p13"/>
          <p:cNvSpPr txBox="1"/>
          <p:nvPr>
            <p:ph idx="8" type="subTitle"/>
          </p:nvPr>
        </p:nvSpPr>
        <p:spPr>
          <a:xfrm>
            <a:off x="5206350" y="1594125"/>
            <a:ext cx="3225300" cy="240900"/>
          </a:xfrm>
          <a:prstGeom prst="rect">
            <a:avLst/>
          </a:prstGeom>
        </p:spPr>
        <p:txBody>
          <a:bodyPr anchorCtr="0" anchor="t" bIns="0" lIns="91425" spcFirstLastPara="1" rIns="91425" wrap="square" tIns="0">
            <a:noAutofit/>
          </a:bodyPr>
          <a:lstStyle>
            <a:lvl1pPr lvl="0">
              <a:lnSpc>
                <a:spcPct val="114000"/>
              </a:lnSpc>
              <a:spcBef>
                <a:spcPts val="0"/>
              </a:spcBef>
              <a:spcAft>
                <a:spcPts val="0"/>
              </a:spcAft>
              <a:buNone/>
              <a:defRPr sz="1300"/>
            </a:lvl1pPr>
            <a:lvl2pPr lvl="1">
              <a:lnSpc>
                <a:spcPct val="114000"/>
              </a:lnSpc>
              <a:spcBef>
                <a:spcPts val="0"/>
              </a:spcBef>
              <a:spcAft>
                <a:spcPts val="0"/>
              </a:spcAft>
              <a:buNone/>
              <a:defRPr sz="1300"/>
            </a:lvl2pPr>
            <a:lvl3pPr lvl="2">
              <a:lnSpc>
                <a:spcPct val="114000"/>
              </a:lnSpc>
              <a:spcBef>
                <a:spcPts val="0"/>
              </a:spcBef>
              <a:spcAft>
                <a:spcPts val="0"/>
              </a:spcAft>
              <a:buNone/>
              <a:defRPr sz="1300"/>
            </a:lvl3pPr>
            <a:lvl4pPr lvl="3">
              <a:lnSpc>
                <a:spcPct val="114000"/>
              </a:lnSpc>
              <a:spcBef>
                <a:spcPts val="0"/>
              </a:spcBef>
              <a:spcAft>
                <a:spcPts val="0"/>
              </a:spcAft>
              <a:buNone/>
              <a:defRPr sz="1300"/>
            </a:lvl4pPr>
            <a:lvl5pPr lvl="4">
              <a:lnSpc>
                <a:spcPct val="114000"/>
              </a:lnSpc>
              <a:spcBef>
                <a:spcPts val="0"/>
              </a:spcBef>
              <a:spcAft>
                <a:spcPts val="0"/>
              </a:spcAft>
              <a:buNone/>
              <a:defRPr sz="1300"/>
            </a:lvl5pPr>
            <a:lvl6pPr lvl="5">
              <a:lnSpc>
                <a:spcPct val="114000"/>
              </a:lnSpc>
              <a:spcBef>
                <a:spcPts val="0"/>
              </a:spcBef>
              <a:spcAft>
                <a:spcPts val="0"/>
              </a:spcAft>
              <a:buNone/>
              <a:defRPr sz="1300"/>
            </a:lvl6pPr>
            <a:lvl7pPr lvl="6">
              <a:lnSpc>
                <a:spcPct val="114000"/>
              </a:lnSpc>
              <a:spcBef>
                <a:spcPts val="0"/>
              </a:spcBef>
              <a:spcAft>
                <a:spcPts val="0"/>
              </a:spcAft>
              <a:buNone/>
              <a:defRPr sz="1300"/>
            </a:lvl7pPr>
            <a:lvl8pPr lvl="7">
              <a:lnSpc>
                <a:spcPct val="114000"/>
              </a:lnSpc>
              <a:spcBef>
                <a:spcPts val="0"/>
              </a:spcBef>
              <a:spcAft>
                <a:spcPts val="0"/>
              </a:spcAft>
              <a:buNone/>
              <a:defRPr sz="1300"/>
            </a:lvl8pPr>
            <a:lvl9pPr lvl="8">
              <a:lnSpc>
                <a:spcPct val="114000"/>
              </a:lnSpc>
              <a:spcBef>
                <a:spcPts val="0"/>
              </a:spcBef>
              <a:spcAft>
                <a:spcPts val="0"/>
              </a:spcAft>
              <a:buNone/>
              <a:defRPr sz="1300"/>
            </a:lvl9pPr>
          </a:lstStyle>
          <a:p/>
        </p:txBody>
      </p:sp>
      <p:sp>
        <p:nvSpPr>
          <p:cNvPr id="52" name="Google Shape;52;p13"/>
          <p:cNvSpPr txBox="1"/>
          <p:nvPr>
            <p:ph idx="9" type="subTitle"/>
          </p:nvPr>
        </p:nvSpPr>
        <p:spPr>
          <a:xfrm>
            <a:off x="5206350" y="2518475"/>
            <a:ext cx="3225300" cy="240900"/>
          </a:xfrm>
          <a:prstGeom prst="rect">
            <a:avLst/>
          </a:prstGeom>
        </p:spPr>
        <p:txBody>
          <a:bodyPr anchorCtr="0" anchor="t" bIns="0" lIns="91425" spcFirstLastPara="1" rIns="91425" wrap="square" tIns="0">
            <a:noAutofit/>
          </a:bodyPr>
          <a:lstStyle>
            <a:lvl1pPr lvl="0" rtl="0">
              <a:lnSpc>
                <a:spcPct val="114000"/>
              </a:lnSpc>
              <a:spcBef>
                <a:spcPts val="0"/>
              </a:spcBef>
              <a:spcAft>
                <a:spcPts val="0"/>
              </a:spcAft>
              <a:buNone/>
              <a:defRPr sz="1300"/>
            </a:lvl1pPr>
            <a:lvl2pPr lvl="1" rtl="0">
              <a:lnSpc>
                <a:spcPct val="114000"/>
              </a:lnSpc>
              <a:spcBef>
                <a:spcPts val="0"/>
              </a:spcBef>
              <a:spcAft>
                <a:spcPts val="0"/>
              </a:spcAft>
              <a:buNone/>
              <a:defRPr sz="1300"/>
            </a:lvl2pPr>
            <a:lvl3pPr lvl="2" rtl="0">
              <a:lnSpc>
                <a:spcPct val="114000"/>
              </a:lnSpc>
              <a:spcBef>
                <a:spcPts val="0"/>
              </a:spcBef>
              <a:spcAft>
                <a:spcPts val="0"/>
              </a:spcAft>
              <a:buNone/>
              <a:defRPr sz="1300"/>
            </a:lvl3pPr>
            <a:lvl4pPr lvl="3" rtl="0">
              <a:lnSpc>
                <a:spcPct val="114000"/>
              </a:lnSpc>
              <a:spcBef>
                <a:spcPts val="0"/>
              </a:spcBef>
              <a:spcAft>
                <a:spcPts val="0"/>
              </a:spcAft>
              <a:buNone/>
              <a:defRPr sz="1300"/>
            </a:lvl4pPr>
            <a:lvl5pPr lvl="4" rtl="0">
              <a:lnSpc>
                <a:spcPct val="114000"/>
              </a:lnSpc>
              <a:spcBef>
                <a:spcPts val="0"/>
              </a:spcBef>
              <a:spcAft>
                <a:spcPts val="0"/>
              </a:spcAft>
              <a:buNone/>
              <a:defRPr sz="1300"/>
            </a:lvl5pPr>
            <a:lvl6pPr lvl="5" rtl="0">
              <a:lnSpc>
                <a:spcPct val="114000"/>
              </a:lnSpc>
              <a:spcBef>
                <a:spcPts val="0"/>
              </a:spcBef>
              <a:spcAft>
                <a:spcPts val="0"/>
              </a:spcAft>
              <a:buNone/>
              <a:defRPr sz="1300"/>
            </a:lvl6pPr>
            <a:lvl7pPr lvl="6" rtl="0">
              <a:lnSpc>
                <a:spcPct val="114000"/>
              </a:lnSpc>
              <a:spcBef>
                <a:spcPts val="0"/>
              </a:spcBef>
              <a:spcAft>
                <a:spcPts val="0"/>
              </a:spcAft>
              <a:buNone/>
              <a:defRPr sz="1300"/>
            </a:lvl7pPr>
            <a:lvl8pPr lvl="7" rtl="0">
              <a:lnSpc>
                <a:spcPct val="114000"/>
              </a:lnSpc>
              <a:spcBef>
                <a:spcPts val="0"/>
              </a:spcBef>
              <a:spcAft>
                <a:spcPts val="0"/>
              </a:spcAft>
              <a:buNone/>
              <a:defRPr sz="1300"/>
            </a:lvl8pPr>
            <a:lvl9pPr lvl="8" rtl="0">
              <a:lnSpc>
                <a:spcPct val="114000"/>
              </a:lnSpc>
              <a:spcBef>
                <a:spcPts val="0"/>
              </a:spcBef>
              <a:spcAft>
                <a:spcPts val="0"/>
              </a:spcAft>
              <a:buNone/>
              <a:defRPr sz="1300"/>
            </a:lvl9pPr>
          </a:lstStyle>
          <a:p/>
        </p:txBody>
      </p:sp>
      <p:sp>
        <p:nvSpPr>
          <p:cNvPr id="53" name="Google Shape;53;p13"/>
          <p:cNvSpPr txBox="1"/>
          <p:nvPr>
            <p:ph idx="13" type="subTitle"/>
          </p:nvPr>
        </p:nvSpPr>
        <p:spPr>
          <a:xfrm>
            <a:off x="5206350" y="3442825"/>
            <a:ext cx="3225300" cy="240900"/>
          </a:xfrm>
          <a:prstGeom prst="rect">
            <a:avLst/>
          </a:prstGeom>
        </p:spPr>
        <p:txBody>
          <a:bodyPr anchorCtr="0" anchor="t" bIns="0" lIns="91425" spcFirstLastPara="1" rIns="91425" wrap="square" tIns="0">
            <a:noAutofit/>
          </a:bodyPr>
          <a:lstStyle>
            <a:lvl1pPr lvl="0" rtl="0">
              <a:lnSpc>
                <a:spcPct val="114000"/>
              </a:lnSpc>
              <a:spcBef>
                <a:spcPts val="0"/>
              </a:spcBef>
              <a:spcAft>
                <a:spcPts val="0"/>
              </a:spcAft>
              <a:buNone/>
              <a:defRPr sz="1300"/>
            </a:lvl1pPr>
            <a:lvl2pPr lvl="1" rtl="0">
              <a:lnSpc>
                <a:spcPct val="114000"/>
              </a:lnSpc>
              <a:spcBef>
                <a:spcPts val="0"/>
              </a:spcBef>
              <a:spcAft>
                <a:spcPts val="0"/>
              </a:spcAft>
              <a:buNone/>
              <a:defRPr sz="1300"/>
            </a:lvl2pPr>
            <a:lvl3pPr lvl="2" rtl="0">
              <a:lnSpc>
                <a:spcPct val="114000"/>
              </a:lnSpc>
              <a:spcBef>
                <a:spcPts val="0"/>
              </a:spcBef>
              <a:spcAft>
                <a:spcPts val="0"/>
              </a:spcAft>
              <a:buNone/>
              <a:defRPr sz="1300"/>
            </a:lvl3pPr>
            <a:lvl4pPr lvl="3" rtl="0">
              <a:lnSpc>
                <a:spcPct val="114000"/>
              </a:lnSpc>
              <a:spcBef>
                <a:spcPts val="0"/>
              </a:spcBef>
              <a:spcAft>
                <a:spcPts val="0"/>
              </a:spcAft>
              <a:buNone/>
              <a:defRPr sz="1300"/>
            </a:lvl4pPr>
            <a:lvl5pPr lvl="4" rtl="0">
              <a:lnSpc>
                <a:spcPct val="114000"/>
              </a:lnSpc>
              <a:spcBef>
                <a:spcPts val="0"/>
              </a:spcBef>
              <a:spcAft>
                <a:spcPts val="0"/>
              </a:spcAft>
              <a:buNone/>
              <a:defRPr sz="1300"/>
            </a:lvl5pPr>
            <a:lvl6pPr lvl="5" rtl="0">
              <a:lnSpc>
                <a:spcPct val="114000"/>
              </a:lnSpc>
              <a:spcBef>
                <a:spcPts val="0"/>
              </a:spcBef>
              <a:spcAft>
                <a:spcPts val="0"/>
              </a:spcAft>
              <a:buNone/>
              <a:defRPr sz="1300"/>
            </a:lvl6pPr>
            <a:lvl7pPr lvl="6" rtl="0">
              <a:lnSpc>
                <a:spcPct val="114000"/>
              </a:lnSpc>
              <a:spcBef>
                <a:spcPts val="0"/>
              </a:spcBef>
              <a:spcAft>
                <a:spcPts val="0"/>
              </a:spcAft>
              <a:buNone/>
              <a:defRPr sz="1300"/>
            </a:lvl7pPr>
            <a:lvl8pPr lvl="7" rtl="0">
              <a:lnSpc>
                <a:spcPct val="114000"/>
              </a:lnSpc>
              <a:spcBef>
                <a:spcPts val="0"/>
              </a:spcBef>
              <a:spcAft>
                <a:spcPts val="0"/>
              </a:spcAft>
              <a:buNone/>
              <a:defRPr sz="1300"/>
            </a:lvl8pPr>
            <a:lvl9pPr lvl="8" rtl="0">
              <a:lnSpc>
                <a:spcPct val="114000"/>
              </a:lnSpc>
              <a:spcBef>
                <a:spcPts val="0"/>
              </a:spcBef>
              <a:spcAft>
                <a:spcPts val="0"/>
              </a:spcAft>
              <a:buNone/>
              <a:defRPr sz="1300"/>
            </a:lvl9pPr>
          </a:lstStyle>
          <a:p/>
        </p:txBody>
      </p:sp>
      <p:sp>
        <p:nvSpPr>
          <p:cNvPr id="54" name="Google Shape;54;p13"/>
          <p:cNvSpPr txBox="1"/>
          <p:nvPr>
            <p:ph idx="14" type="subTitle"/>
          </p:nvPr>
        </p:nvSpPr>
        <p:spPr>
          <a:xfrm>
            <a:off x="5206350" y="4367175"/>
            <a:ext cx="3225300" cy="240900"/>
          </a:xfrm>
          <a:prstGeom prst="rect">
            <a:avLst/>
          </a:prstGeom>
        </p:spPr>
        <p:txBody>
          <a:bodyPr anchorCtr="0" anchor="t" bIns="0" lIns="91425" spcFirstLastPara="1" rIns="91425" wrap="square" tIns="0">
            <a:noAutofit/>
          </a:bodyPr>
          <a:lstStyle>
            <a:lvl1pPr lvl="0" rtl="0">
              <a:lnSpc>
                <a:spcPct val="114000"/>
              </a:lnSpc>
              <a:spcBef>
                <a:spcPts val="0"/>
              </a:spcBef>
              <a:spcAft>
                <a:spcPts val="0"/>
              </a:spcAft>
              <a:buNone/>
              <a:defRPr sz="1300"/>
            </a:lvl1pPr>
            <a:lvl2pPr lvl="1" rtl="0">
              <a:lnSpc>
                <a:spcPct val="114000"/>
              </a:lnSpc>
              <a:spcBef>
                <a:spcPts val="0"/>
              </a:spcBef>
              <a:spcAft>
                <a:spcPts val="0"/>
              </a:spcAft>
              <a:buNone/>
              <a:defRPr sz="1300"/>
            </a:lvl2pPr>
            <a:lvl3pPr lvl="2" rtl="0">
              <a:lnSpc>
                <a:spcPct val="114000"/>
              </a:lnSpc>
              <a:spcBef>
                <a:spcPts val="0"/>
              </a:spcBef>
              <a:spcAft>
                <a:spcPts val="0"/>
              </a:spcAft>
              <a:buNone/>
              <a:defRPr sz="1300"/>
            </a:lvl3pPr>
            <a:lvl4pPr lvl="3" rtl="0">
              <a:lnSpc>
                <a:spcPct val="114000"/>
              </a:lnSpc>
              <a:spcBef>
                <a:spcPts val="0"/>
              </a:spcBef>
              <a:spcAft>
                <a:spcPts val="0"/>
              </a:spcAft>
              <a:buNone/>
              <a:defRPr sz="1300"/>
            </a:lvl4pPr>
            <a:lvl5pPr lvl="4" rtl="0">
              <a:lnSpc>
                <a:spcPct val="114000"/>
              </a:lnSpc>
              <a:spcBef>
                <a:spcPts val="0"/>
              </a:spcBef>
              <a:spcAft>
                <a:spcPts val="0"/>
              </a:spcAft>
              <a:buNone/>
              <a:defRPr sz="1300"/>
            </a:lvl5pPr>
            <a:lvl6pPr lvl="5" rtl="0">
              <a:lnSpc>
                <a:spcPct val="114000"/>
              </a:lnSpc>
              <a:spcBef>
                <a:spcPts val="0"/>
              </a:spcBef>
              <a:spcAft>
                <a:spcPts val="0"/>
              </a:spcAft>
              <a:buNone/>
              <a:defRPr sz="1300"/>
            </a:lvl6pPr>
            <a:lvl7pPr lvl="6" rtl="0">
              <a:lnSpc>
                <a:spcPct val="114000"/>
              </a:lnSpc>
              <a:spcBef>
                <a:spcPts val="0"/>
              </a:spcBef>
              <a:spcAft>
                <a:spcPts val="0"/>
              </a:spcAft>
              <a:buNone/>
              <a:defRPr sz="1300"/>
            </a:lvl7pPr>
            <a:lvl8pPr lvl="7" rtl="0">
              <a:lnSpc>
                <a:spcPct val="114000"/>
              </a:lnSpc>
              <a:spcBef>
                <a:spcPts val="0"/>
              </a:spcBef>
              <a:spcAft>
                <a:spcPts val="0"/>
              </a:spcAft>
              <a:buNone/>
              <a:defRPr sz="1300"/>
            </a:lvl8pPr>
            <a:lvl9pPr lvl="8" rtl="0">
              <a:lnSpc>
                <a:spcPct val="114000"/>
              </a:lnSpc>
              <a:spcBef>
                <a:spcPts val="0"/>
              </a:spcBef>
              <a:spcAft>
                <a:spcPts val="0"/>
              </a:spcAft>
              <a:buNone/>
              <a:defRPr sz="1300"/>
            </a:lvl9pPr>
          </a:lstStyle>
          <a:p/>
        </p:txBody>
      </p:sp>
      <p:sp>
        <p:nvSpPr>
          <p:cNvPr id="55" name="Google Shape;55;p13"/>
          <p:cNvSpPr txBox="1"/>
          <p:nvPr>
            <p:ph idx="15"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4"/>
          <p:cNvSpPr txBox="1"/>
          <p:nvPr>
            <p:ph idx="1" type="subTitle"/>
          </p:nvPr>
        </p:nvSpPr>
        <p:spPr>
          <a:xfrm>
            <a:off x="712350" y="1733125"/>
            <a:ext cx="3859800" cy="1232400"/>
          </a:xfrm>
          <a:prstGeom prst="rect">
            <a:avLst/>
          </a:prstGeom>
        </p:spPr>
        <p:txBody>
          <a:bodyPr anchorCtr="0" anchor="b" bIns="91425" lIns="91425" spcFirstLastPara="1" rIns="91425" wrap="square" tIns="91425">
            <a:noAutofit/>
          </a:bodyPr>
          <a:lstStyle>
            <a:lvl1pPr lvl="0">
              <a:spcBef>
                <a:spcPts val="0"/>
              </a:spcBef>
              <a:spcAft>
                <a:spcPts val="0"/>
              </a:spcAft>
              <a:buNone/>
              <a:defRPr sz="1700"/>
            </a:lvl1pPr>
            <a:lvl2pPr lvl="1">
              <a:spcBef>
                <a:spcPts val="1600"/>
              </a:spcBef>
              <a:spcAft>
                <a:spcPts val="0"/>
              </a:spcAft>
              <a:buNone/>
              <a:defRPr sz="1700"/>
            </a:lvl2pPr>
            <a:lvl3pPr lvl="2">
              <a:spcBef>
                <a:spcPts val="1600"/>
              </a:spcBef>
              <a:spcAft>
                <a:spcPts val="0"/>
              </a:spcAft>
              <a:buNone/>
              <a:defRPr sz="1700"/>
            </a:lvl3pPr>
            <a:lvl4pPr lvl="3">
              <a:spcBef>
                <a:spcPts val="1600"/>
              </a:spcBef>
              <a:spcAft>
                <a:spcPts val="0"/>
              </a:spcAft>
              <a:buNone/>
              <a:defRPr sz="1700"/>
            </a:lvl4pPr>
            <a:lvl5pPr lvl="4">
              <a:spcBef>
                <a:spcPts val="1600"/>
              </a:spcBef>
              <a:spcAft>
                <a:spcPts val="0"/>
              </a:spcAft>
              <a:buNone/>
              <a:defRPr sz="1700"/>
            </a:lvl5pPr>
            <a:lvl6pPr lvl="5">
              <a:spcBef>
                <a:spcPts val="1600"/>
              </a:spcBef>
              <a:spcAft>
                <a:spcPts val="0"/>
              </a:spcAft>
              <a:buNone/>
              <a:defRPr sz="1700"/>
            </a:lvl6pPr>
            <a:lvl7pPr lvl="6">
              <a:spcBef>
                <a:spcPts val="1600"/>
              </a:spcBef>
              <a:spcAft>
                <a:spcPts val="0"/>
              </a:spcAft>
              <a:buNone/>
              <a:defRPr sz="1700"/>
            </a:lvl7pPr>
            <a:lvl8pPr lvl="7">
              <a:spcBef>
                <a:spcPts val="1600"/>
              </a:spcBef>
              <a:spcAft>
                <a:spcPts val="0"/>
              </a:spcAft>
              <a:buNone/>
              <a:defRPr sz="1700"/>
            </a:lvl8pPr>
            <a:lvl9pPr lvl="8">
              <a:spcBef>
                <a:spcPts val="1600"/>
              </a:spcBef>
              <a:spcAft>
                <a:spcPts val="1600"/>
              </a:spcAft>
              <a:buNone/>
              <a:defRPr sz="1700"/>
            </a:lvl9pPr>
          </a:lstStyle>
          <a:p/>
        </p:txBody>
      </p:sp>
      <p:sp>
        <p:nvSpPr>
          <p:cNvPr id="58" name="Google Shape;58;p14"/>
          <p:cNvSpPr txBox="1"/>
          <p:nvPr>
            <p:ph idx="2" type="subTitle"/>
          </p:nvPr>
        </p:nvSpPr>
        <p:spPr>
          <a:xfrm>
            <a:off x="712350" y="2683475"/>
            <a:ext cx="3859800" cy="726900"/>
          </a:xfrm>
          <a:prstGeom prst="rect">
            <a:avLst/>
          </a:prstGeom>
        </p:spPr>
        <p:txBody>
          <a:bodyPr anchorCtr="0" anchor="t" bIns="91425" lIns="91425" spcFirstLastPara="1" rIns="91425" wrap="square" tIns="91425">
            <a:noAutofit/>
          </a:bodyPr>
          <a:lstStyle>
            <a:lvl1pPr lvl="0">
              <a:spcBef>
                <a:spcPts val="0"/>
              </a:spcBef>
              <a:spcAft>
                <a:spcPts val="0"/>
              </a:spcAft>
              <a:buNone/>
              <a:defRPr sz="2000">
                <a:solidFill>
                  <a:schemeClr val="lt1"/>
                </a:solidFill>
                <a:latin typeface="Arvo"/>
                <a:ea typeface="Arvo"/>
                <a:cs typeface="Arvo"/>
                <a:sym typeface="Arvo"/>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2">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p15"/>
          <p:cNvSpPr txBox="1"/>
          <p:nvPr>
            <p:ph type="title"/>
          </p:nvPr>
        </p:nvSpPr>
        <p:spPr>
          <a:xfrm>
            <a:off x="1316125" y="1512288"/>
            <a:ext cx="2278800" cy="492600"/>
          </a:xfrm>
          <a:prstGeom prst="rect">
            <a:avLst/>
          </a:prstGeom>
        </p:spPr>
        <p:txBody>
          <a:bodyPr anchorCtr="0" anchor="b" bIns="91425" lIns="91425" spcFirstLastPara="1" rIns="91425" wrap="square" tIns="91425">
            <a:noAutofit/>
          </a:bodyPr>
          <a:lstStyle>
            <a:lvl1pPr lvl="0" algn="r">
              <a:spcBef>
                <a:spcPts val="0"/>
              </a:spcBef>
              <a:spcAft>
                <a:spcPts val="0"/>
              </a:spcAft>
              <a:buNone/>
              <a:defRPr sz="1500">
                <a:solidFill>
                  <a:schemeClr val="lt1"/>
                </a:solidFill>
              </a:defRPr>
            </a:lvl1pPr>
            <a:lvl2pPr lvl="1" algn="r">
              <a:spcBef>
                <a:spcPts val="0"/>
              </a:spcBef>
              <a:spcAft>
                <a:spcPts val="0"/>
              </a:spcAft>
              <a:buNone/>
              <a:defRPr sz="1500">
                <a:solidFill>
                  <a:schemeClr val="lt1"/>
                </a:solidFill>
              </a:defRPr>
            </a:lvl2pPr>
            <a:lvl3pPr lvl="2" algn="r">
              <a:spcBef>
                <a:spcPts val="0"/>
              </a:spcBef>
              <a:spcAft>
                <a:spcPts val="0"/>
              </a:spcAft>
              <a:buNone/>
              <a:defRPr sz="1500">
                <a:solidFill>
                  <a:schemeClr val="lt1"/>
                </a:solidFill>
              </a:defRPr>
            </a:lvl3pPr>
            <a:lvl4pPr lvl="3" algn="r">
              <a:spcBef>
                <a:spcPts val="0"/>
              </a:spcBef>
              <a:spcAft>
                <a:spcPts val="0"/>
              </a:spcAft>
              <a:buNone/>
              <a:defRPr sz="1500">
                <a:solidFill>
                  <a:schemeClr val="lt1"/>
                </a:solidFill>
              </a:defRPr>
            </a:lvl4pPr>
            <a:lvl5pPr lvl="4" algn="r">
              <a:spcBef>
                <a:spcPts val="0"/>
              </a:spcBef>
              <a:spcAft>
                <a:spcPts val="0"/>
              </a:spcAft>
              <a:buNone/>
              <a:defRPr sz="1500">
                <a:solidFill>
                  <a:schemeClr val="lt1"/>
                </a:solidFill>
              </a:defRPr>
            </a:lvl5pPr>
            <a:lvl6pPr lvl="5" algn="r">
              <a:spcBef>
                <a:spcPts val="0"/>
              </a:spcBef>
              <a:spcAft>
                <a:spcPts val="0"/>
              </a:spcAft>
              <a:buNone/>
              <a:defRPr sz="1500">
                <a:solidFill>
                  <a:schemeClr val="lt1"/>
                </a:solidFill>
              </a:defRPr>
            </a:lvl6pPr>
            <a:lvl7pPr lvl="6" algn="r">
              <a:spcBef>
                <a:spcPts val="0"/>
              </a:spcBef>
              <a:spcAft>
                <a:spcPts val="0"/>
              </a:spcAft>
              <a:buNone/>
              <a:defRPr sz="1500">
                <a:solidFill>
                  <a:schemeClr val="lt1"/>
                </a:solidFill>
              </a:defRPr>
            </a:lvl7pPr>
            <a:lvl8pPr lvl="7" algn="r">
              <a:spcBef>
                <a:spcPts val="0"/>
              </a:spcBef>
              <a:spcAft>
                <a:spcPts val="0"/>
              </a:spcAft>
              <a:buNone/>
              <a:defRPr sz="1500">
                <a:solidFill>
                  <a:schemeClr val="lt1"/>
                </a:solidFill>
              </a:defRPr>
            </a:lvl8pPr>
            <a:lvl9pPr lvl="8" algn="r">
              <a:spcBef>
                <a:spcPts val="0"/>
              </a:spcBef>
              <a:spcAft>
                <a:spcPts val="0"/>
              </a:spcAft>
              <a:buNone/>
              <a:defRPr sz="1500">
                <a:solidFill>
                  <a:schemeClr val="lt1"/>
                </a:solidFill>
              </a:defRPr>
            </a:lvl9pPr>
          </a:lstStyle>
          <a:p/>
        </p:txBody>
      </p:sp>
      <p:sp>
        <p:nvSpPr>
          <p:cNvPr id="61" name="Google Shape;61;p15"/>
          <p:cNvSpPr txBox="1"/>
          <p:nvPr>
            <p:ph idx="1" type="subTitle"/>
          </p:nvPr>
        </p:nvSpPr>
        <p:spPr>
          <a:xfrm>
            <a:off x="1316125" y="1927663"/>
            <a:ext cx="2278800" cy="492600"/>
          </a:xfrm>
          <a:prstGeom prst="rect">
            <a:avLst/>
          </a:prstGeom>
        </p:spPr>
        <p:txBody>
          <a:bodyPr anchorCtr="0" anchor="t" bIns="91425" lIns="91425" spcFirstLastPara="1" rIns="91425" wrap="square" tIns="91425">
            <a:noAutofit/>
          </a:bodyPr>
          <a:lstStyle>
            <a:lvl1pPr lvl="0" algn="r">
              <a:spcBef>
                <a:spcPts val="0"/>
              </a:spcBef>
              <a:spcAft>
                <a:spcPts val="0"/>
              </a:spcAft>
              <a:buNone/>
              <a:defRPr sz="1300"/>
            </a:lvl1pPr>
            <a:lvl2pPr lvl="1" algn="r">
              <a:spcBef>
                <a:spcPts val="1600"/>
              </a:spcBef>
              <a:spcAft>
                <a:spcPts val="0"/>
              </a:spcAft>
              <a:buNone/>
              <a:defRPr/>
            </a:lvl2pPr>
            <a:lvl3pPr lvl="2" algn="r">
              <a:spcBef>
                <a:spcPts val="1600"/>
              </a:spcBef>
              <a:spcAft>
                <a:spcPts val="0"/>
              </a:spcAft>
              <a:buNone/>
              <a:defRPr/>
            </a:lvl3pPr>
            <a:lvl4pPr lvl="3" algn="r">
              <a:spcBef>
                <a:spcPts val="1600"/>
              </a:spcBef>
              <a:spcAft>
                <a:spcPts val="0"/>
              </a:spcAft>
              <a:buNone/>
              <a:defRPr/>
            </a:lvl4pPr>
            <a:lvl5pPr lvl="4" algn="r">
              <a:spcBef>
                <a:spcPts val="1600"/>
              </a:spcBef>
              <a:spcAft>
                <a:spcPts val="0"/>
              </a:spcAft>
              <a:buNone/>
              <a:defRPr/>
            </a:lvl5pPr>
            <a:lvl6pPr lvl="5" algn="r">
              <a:spcBef>
                <a:spcPts val="1600"/>
              </a:spcBef>
              <a:spcAft>
                <a:spcPts val="0"/>
              </a:spcAft>
              <a:buNone/>
              <a:defRPr/>
            </a:lvl6pPr>
            <a:lvl7pPr lvl="6" algn="r">
              <a:spcBef>
                <a:spcPts val="1600"/>
              </a:spcBef>
              <a:spcAft>
                <a:spcPts val="0"/>
              </a:spcAft>
              <a:buNone/>
              <a:defRPr/>
            </a:lvl7pPr>
            <a:lvl8pPr lvl="7" algn="r">
              <a:spcBef>
                <a:spcPts val="1600"/>
              </a:spcBef>
              <a:spcAft>
                <a:spcPts val="0"/>
              </a:spcAft>
              <a:buNone/>
              <a:defRPr/>
            </a:lvl8pPr>
            <a:lvl9pPr lvl="8" algn="r">
              <a:spcBef>
                <a:spcPts val="1600"/>
              </a:spcBef>
              <a:spcAft>
                <a:spcPts val="1600"/>
              </a:spcAft>
              <a:buNone/>
              <a:defRPr/>
            </a:lvl9pPr>
          </a:lstStyle>
          <a:p/>
        </p:txBody>
      </p:sp>
      <p:sp>
        <p:nvSpPr>
          <p:cNvPr id="62" name="Google Shape;62;p15"/>
          <p:cNvSpPr txBox="1"/>
          <p:nvPr>
            <p:ph idx="2" type="title"/>
          </p:nvPr>
        </p:nvSpPr>
        <p:spPr>
          <a:xfrm>
            <a:off x="1316125" y="2723213"/>
            <a:ext cx="2278800" cy="4926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500">
                <a:solidFill>
                  <a:schemeClr val="lt1"/>
                </a:solidFill>
              </a:defRPr>
            </a:lvl1pPr>
            <a:lvl2pPr lvl="1" rtl="0" algn="r">
              <a:spcBef>
                <a:spcPts val="0"/>
              </a:spcBef>
              <a:spcAft>
                <a:spcPts val="0"/>
              </a:spcAft>
              <a:buNone/>
              <a:defRPr sz="1500">
                <a:solidFill>
                  <a:schemeClr val="lt1"/>
                </a:solidFill>
              </a:defRPr>
            </a:lvl2pPr>
            <a:lvl3pPr lvl="2" rtl="0" algn="r">
              <a:spcBef>
                <a:spcPts val="0"/>
              </a:spcBef>
              <a:spcAft>
                <a:spcPts val="0"/>
              </a:spcAft>
              <a:buNone/>
              <a:defRPr sz="1500">
                <a:solidFill>
                  <a:schemeClr val="lt1"/>
                </a:solidFill>
              </a:defRPr>
            </a:lvl3pPr>
            <a:lvl4pPr lvl="3" rtl="0" algn="r">
              <a:spcBef>
                <a:spcPts val="0"/>
              </a:spcBef>
              <a:spcAft>
                <a:spcPts val="0"/>
              </a:spcAft>
              <a:buNone/>
              <a:defRPr sz="1500">
                <a:solidFill>
                  <a:schemeClr val="lt1"/>
                </a:solidFill>
              </a:defRPr>
            </a:lvl4pPr>
            <a:lvl5pPr lvl="4" rtl="0" algn="r">
              <a:spcBef>
                <a:spcPts val="0"/>
              </a:spcBef>
              <a:spcAft>
                <a:spcPts val="0"/>
              </a:spcAft>
              <a:buNone/>
              <a:defRPr sz="1500">
                <a:solidFill>
                  <a:schemeClr val="lt1"/>
                </a:solidFill>
              </a:defRPr>
            </a:lvl5pPr>
            <a:lvl6pPr lvl="5" rtl="0" algn="r">
              <a:spcBef>
                <a:spcPts val="0"/>
              </a:spcBef>
              <a:spcAft>
                <a:spcPts val="0"/>
              </a:spcAft>
              <a:buNone/>
              <a:defRPr sz="1500">
                <a:solidFill>
                  <a:schemeClr val="lt1"/>
                </a:solidFill>
              </a:defRPr>
            </a:lvl6pPr>
            <a:lvl7pPr lvl="6" rtl="0" algn="r">
              <a:spcBef>
                <a:spcPts val="0"/>
              </a:spcBef>
              <a:spcAft>
                <a:spcPts val="0"/>
              </a:spcAft>
              <a:buNone/>
              <a:defRPr sz="1500">
                <a:solidFill>
                  <a:schemeClr val="lt1"/>
                </a:solidFill>
              </a:defRPr>
            </a:lvl7pPr>
            <a:lvl8pPr lvl="7" rtl="0" algn="r">
              <a:spcBef>
                <a:spcPts val="0"/>
              </a:spcBef>
              <a:spcAft>
                <a:spcPts val="0"/>
              </a:spcAft>
              <a:buNone/>
              <a:defRPr sz="1500">
                <a:solidFill>
                  <a:schemeClr val="lt1"/>
                </a:solidFill>
              </a:defRPr>
            </a:lvl8pPr>
            <a:lvl9pPr lvl="8" rtl="0" algn="r">
              <a:spcBef>
                <a:spcPts val="0"/>
              </a:spcBef>
              <a:spcAft>
                <a:spcPts val="0"/>
              </a:spcAft>
              <a:buNone/>
              <a:defRPr sz="1500">
                <a:solidFill>
                  <a:schemeClr val="lt1"/>
                </a:solidFill>
              </a:defRPr>
            </a:lvl9pPr>
          </a:lstStyle>
          <a:p/>
        </p:txBody>
      </p:sp>
      <p:sp>
        <p:nvSpPr>
          <p:cNvPr id="63" name="Google Shape;63;p15"/>
          <p:cNvSpPr txBox="1"/>
          <p:nvPr>
            <p:ph idx="3" type="subTitle"/>
          </p:nvPr>
        </p:nvSpPr>
        <p:spPr>
          <a:xfrm>
            <a:off x="1316125" y="3138588"/>
            <a:ext cx="2278800" cy="4926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300"/>
            </a:lvl1pPr>
            <a:lvl2pPr lvl="1" rtl="0" algn="r">
              <a:spcBef>
                <a:spcPts val="1600"/>
              </a:spcBef>
              <a:spcAft>
                <a:spcPts val="0"/>
              </a:spcAft>
              <a:buNone/>
              <a:defRPr/>
            </a:lvl2pPr>
            <a:lvl3pPr lvl="2" rtl="0" algn="r">
              <a:spcBef>
                <a:spcPts val="1600"/>
              </a:spcBef>
              <a:spcAft>
                <a:spcPts val="0"/>
              </a:spcAft>
              <a:buNone/>
              <a:defRPr/>
            </a:lvl3pPr>
            <a:lvl4pPr lvl="3" rtl="0" algn="r">
              <a:spcBef>
                <a:spcPts val="1600"/>
              </a:spcBef>
              <a:spcAft>
                <a:spcPts val="0"/>
              </a:spcAft>
              <a:buNone/>
              <a:defRPr/>
            </a:lvl4pPr>
            <a:lvl5pPr lvl="4" rtl="0" algn="r">
              <a:spcBef>
                <a:spcPts val="1600"/>
              </a:spcBef>
              <a:spcAft>
                <a:spcPts val="0"/>
              </a:spcAft>
              <a:buNone/>
              <a:defRPr/>
            </a:lvl5pPr>
            <a:lvl6pPr lvl="5" rtl="0" algn="r">
              <a:spcBef>
                <a:spcPts val="1600"/>
              </a:spcBef>
              <a:spcAft>
                <a:spcPts val="0"/>
              </a:spcAft>
              <a:buNone/>
              <a:defRPr/>
            </a:lvl6pPr>
            <a:lvl7pPr lvl="6" rtl="0" algn="r">
              <a:spcBef>
                <a:spcPts val="1600"/>
              </a:spcBef>
              <a:spcAft>
                <a:spcPts val="0"/>
              </a:spcAft>
              <a:buNone/>
              <a:defRPr/>
            </a:lvl7pPr>
            <a:lvl8pPr lvl="7" rtl="0" algn="r">
              <a:spcBef>
                <a:spcPts val="1600"/>
              </a:spcBef>
              <a:spcAft>
                <a:spcPts val="0"/>
              </a:spcAft>
              <a:buNone/>
              <a:defRPr/>
            </a:lvl8pPr>
            <a:lvl9pPr lvl="8" rtl="0" algn="r">
              <a:spcBef>
                <a:spcPts val="1600"/>
              </a:spcBef>
              <a:spcAft>
                <a:spcPts val="1600"/>
              </a:spcAft>
              <a:buNone/>
              <a:defRPr/>
            </a:lvl9pPr>
          </a:lstStyle>
          <a:p/>
        </p:txBody>
      </p:sp>
      <p:sp>
        <p:nvSpPr>
          <p:cNvPr id="64" name="Google Shape;64;p15"/>
          <p:cNvSpPr txBox="1"/>
          <p:nvPr>
            <p:ph idx="4" type="title"/>
          </p:nvPr>
        </p:nvSpPr>
        <p:spPr>
          <a:xfrm>
            <a:off x="5549075" y="1512288"/>
            <a:ext cx="2278800" cy="4926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500">
                <a:solidFill>
                  <a:schemeClr val="lt1"/>
                </a:solidFill>
              </a:defRPr>
            </a:lvl1pPr>
            <a:lvl2pPr lvl="1" rtl="0">
              <a:spcBef>
                <a:spcPts val="0"/>
              </a:spcBef>
              <a:spcAft>
                <a:spcPts val="0"/>
              </a:spcAft>
              <a:buNone/>
              <a:defRPr sz="1500">
                <a:solidFill>
                  <a:schemeClr val="lt1"/>
                </a:solidFill>
              </a:defRPr>
            </a:lvl2pPr>
            <a:lvl3pPr lvl="2" rtl="0">
              <a:spcBef>
                <a:spcPts val="0"/>
              </a:spcBef>
              <a:spcAft>
                <a:spcPts val="0"/>
              </a:spcAft>
              <a:buNone/>
              <a:defRPr sz="1500">
                <a:solidFill>
                  <a:schemeClr val="lt1"/>
                </a:solidFill>
              </a:defRPr>
            </a:lvl3pPr>
            <a:lvl4pPr lvl="3" rtl="0">
              <a:spcBef>
                <a:spcPts val="0"/>
              </a:spcBef>
              <a:spcAft>
                <a:spcPts val="0"/>
              </a:spcAft>
              <a:buNone/>
              <a:defRPr sz="1500">
                <a:solidFill>
                  <a:schemeClr val="lt1"/>
                </a:solidFill>
              </a:defRPr>
            </a:lvl4pPr>
            <a:lvl5pPr lvl="4" rtl="0">
              <a:spcBef>
                <a:spcPts val="0"/>
              </a:spcBef>
              <a:spcAft>
                <a:spcPts val="0"/>
              </a:spcAft>
              <a:buNone/>
              <a:defRPr sz="1500">
                <a:solidFill>
                  <a:schemeClr val="lt1"/>
                </a:solidFill>
              </a:defRPr>
            </a:lvl5pPr>
            <a:lvl6pPr lvl="5" rtl="0">
              <a:spcBef>
                <a:spcPts val="0"/>
              </a:spcBef>
              <a:spcAft>
                <a:spcPts val="0"/>
              </a:spcAft>
              <a:buNone/>
              <a:defRPr sz="1500">
                <a:solidFill>
                  <a:schemeClr val="lt1"/>
                </a:solidFill>
              </a:defRPr>
            </a:lvl6pPr>
            <a:lvl7pPr lvl="6" rtl="0">
              <a:spcBef>
                <a:spcPts val="0"/>
              </a:spcBef>
              <a:spcAft>
                <a:spcPts val="0"/>
              </a:spcAft>
              <a:buNone/>
              <a:defRPr sz="1500">
                <a:solidFill>
                  <a:schemeClr val="lt1"/>
                </a:solidFill>
              </a:defRPr>
            </a:lvl7pPr>
            <a:lvl8pPr lvl="7" rtl="0">
              <a:spcBef>
                <a:spcPts val="0"/>
              </a:spcBef>
              <a:spcAft>
                <a:spcPts val="0"/>
              </a:spcAft>
              <a:buNone/>
              <a:defRPr sz="1500">
                <a:solidFill>
                  <a:schemeClr val="lt1"/>
                </a:solidFill>
              </a:defRPr>
            </a:lvl8pPr>
            <a:lvl9pPr lvl="8" rtl="0">
              <a:spcBef>
                <a:spcPts val="0"/>
              </a:spcBef>
              <a:spcAft>
                <a:spcPts val="0"/>
              </a:spcAft>
              <a:buNone/>
              <a:defRPr sz="1500">
                <a:solidFill>
                  <a:schemeClr val="lt1"/>
                </a:solidFill>
              </a:defRPr>
            </a:lvl9pPr>
          </a:lstStyle>
          <a:p/>
        </p:txBody>
      </p:sp>
      <p:sp>
        <p:nvSpPr>
          <p:cNvPr id="65" name="Google Shape;65;p15"/>
          <p:cNvSpPr txBox="1"/>
          <p:nvPr>
            <p:ph idx="5" type="subTitle"/>
          </p:nvPr>
        </p:nvSpPr>
        <p:spPr>
          <a:xfrm>
            <a:off x="5549075" y="1927663"/>
            <a:ext cx="2278800" cy="4926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3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66" name="Google Shape;66;p15"/>
          <p:cNvSpPr txBox="1"/>
          <p:nvPr>
            <p:ph idx="6" type="title"/>
          </p:nvPr>
        </p:nvSpPr>
        <p:spPr>
          <a:xfrm>
            <a:off x="5549075" y="2723213"/>
            <a:ext cx="2278800" cy="4926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500">
                <a:solidFill>
                  <a:schemeClr val="lt1"/>
                </a:solidFill>
              </a:defRPr>
            </a:lvl1pPr>
            <a:lvl2pPr lvl="1" rtl="0">
              <a:spcBef>
                <a:spcPts val="0"/>
              </a:spcBef>
              <a:spcAft>
                <a:spcPts val="0"/>
              </a:spcAft>
              <a:buNone/>
              <a:defRPr sz="1500">
                <a:solidFill>
                  <a:schemeClr val="lt1"/>
                </a:solidFill>
              </a:defRPr>
            </a:lvl2pPr>
            <a:lvl3pPr lvl="2" rtl="0">
              <a:spcBef>
                <a:spcPts val="0"/>
              </a:spcBef>
              <a:spcAft>
                <a:spcPts val="0"/>
              </a:spcAft>
              <a:buNone/>
              <a:defRPr sz="1500">
                <a:solidFill>
                  <a:schemeClr val="lt1"/>
                </a:solidFill>
              </a:defRPr>
            </a:lvl3pPr>
            <a:lvl4pPr lvl="3" rtl="0">
              <a:spcBef>
                <a:spcPts val="0"/>
              </a:spcBef>
              <a:spcAft>
                <a:spcPts val="0"/>
              </a:spcAft>
              <a:buNone/>
              <a:defRPr sz="1500">
                <a:solidFill>
                  <a:schemeClr val="lt1"/>
                </a:solidFill>
              </a:defRPr>
            </a:lvl4pPr>
            <a:lvl5pPr lvl="4" rtl="0">
              <a:spcBef>
                <a:spcPts val="0"/>
              </a:spcBef>
              <a:spcAft>
                <a:spcPts val="0"/>
              </a:spcAft>
              <a:buNone/>
              <a:defRPr sz="1500">
                <a:solidFill>
                  <a:schemeClr val="lt1"/>
                </a:solidFill>
              </a:defRPr>
            </a:lvl5pPr>
            <a:lvl6pPr lvl="5" rtl="0">
              <a:spcBef>
                <a:spcPts val="0"/>
              </a:spcBef>
              <a:spcAft>
                <a:spcPts val="0"/>
              </a:spcAft>
              <a:buNone/>
              <a:defRPr sz="1500">
                <a:solidFill>
                  <a:schemeClr val="lt1"/>
                </a:solidFill>
              </a:defRPr>
            </a:lvl6pPr>
            <a:lvl7pPr lvl="6" rtl="0">
              <a:spcBef>
                <a:spcPts val="0"/>
              </a:spcBef>
              <a:spcAft>
                <a:spcPts val="0"/>
              </a:spcAft>
              <a:buNone/>
              <a:defRPr sz="1500">
                <a:solidFill>
                  <a:schemeClr val="lt1"/>
                </a:solidFill>
              </a:defRPr>
            </a:lvl7pPr>
            <a:lvl8pPr lvl="7" rtl="0">
              <a:spcBef>
                <a:spcPts val="0"/>
              </a:spcBef>
              <a:spcAft>
                <a:spcPts val="0"/>
              </a:spcAft>
              <a:buNone/>
              <a:defRPr sz="1500">
                <a:solidFill>
                  <a:schemeClr val="lt1"/>
                </a:solidFill>
              </a:defRPr>
            </a:lvl8pPr>
            <a:lvl9pPr lvl="8" rtl="0">
              <a:spcBef>
                <a:spcPts val="0"/>
              </a:spcBef>
              <a:spcAft>
                <a:spcPts val="0"/>
              </a:spcAft>
              <a:buNone/>
              <a:defRPr sz="1500">
                <a:solidFill>
                  <a:schemeClr val="lt1"/>
                </a:solidFill>
              </a:defRPr>
            </a:lvl9pPr>
          </a:lstStyle>
          <a:p/>
        </p:txBody>
      </p:sp>
      <p:sp>
        <p:nvSpPr>
          <p:cNvPr id="67" name="Google Shape;67;p15"/>
          <p:cNvSpPr txBox="1"/>
          <p:nvPr>
            <p:ph idx="7" type="subTitle"/>
          </p:nvPr>
        </p:nvSpPr>
        <p:spPr>
          <a:xfrm>
            <a:off x="5549075" y="3138588"/>
            <a:ext cx="2278800" cy="4926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3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68" name="Google Shape;68;p15"/>
          <p:cNvSpPr txBox="1"/>
          <p:nvPr>
            <p:ph idx="8"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3">
    <p:bg>
      <p:bgPr>
        <a:blipFill>
          <a:blip r:embed="rId2">
            <a:alphaModFix/>
          </a:blip>
          <a:stretch>
            <a:fillRect/>
          </a:stretch>
        </a:blipFill>
      </p:bgPr>
    </p:bg>
    <p:spTree>
      <p:nvGrpSpPr>
        <p:cNvPr id="69" name="Shape 69"/>
        <p:cNvGrpSpPr/>
        <p:nvPr/>
      </p:nvGrpSpPr>
      <p:grpSpPr>
        <a:xfrm>
          <a:off x="0" y="0"/>
          <a:ext cx="0" cy="0"/>
          <a:chOff x="0" y="0"/>
          <a:chExt cx="0" cy="0"/>
        </a:xfrm>
      </p:grpSpPr>
      <p:sp>
        <p:nvSpPr>
          <p:cNvPr id="70" name="Google Shape;70;p16"/>
          <p:cNvSpPr txBox="1"/>
          <p:nvPr>
            <p:ph type="title"/>
          </p:nvPr>
        </p:nvSpPr>
        <p:spPr>
          <a:xfrm>
            <a:off x="4572001" y="1148675"/>
            <a:ext cx="2998200" cy="4926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500">
                <a:solidFill>
                  <a:schemeClr val="lt1"/>
                </a:solidFill>
              </a:defRPr>
            </a:lvl1pPr>
            <a:lvl2pPr lvl="1" rtl="0">
              <a:spcBef>
                <a:spcPts val="0"/>
              </a:spcBef>
              <a:spcAft>
                <a:spcPts val="0"/>
              </a:spcAft>
              <a:buNone/>
              <a:defRPr sz="1500">
                <a:solidFill>
                  <a:schemeClr val="lt1"/>
                </a:solidFill>
              </a:defRPr>
            </a:lvl2pPr>
            <a:lvl3pPr lvl="2" rtl="0">
              <a:spcBef>
                <a:spcPts val="0"/>
              </a:spcBef>
              <a:spcAft>
                <a:spcPts val="0"/>
              </a:spcAft>
              <a:buNone/>
              <a:defRPr sz="1500">
                <a:solidFill>
                  <a:schemeClr val="lt1"/>
                </a:solidFill>
              </a:defRPr>
            </a:lvl3pPr>
            <a:lvl4pPr lvl="3" rtl="0">
              <a:spcBef>
                <a:spcPts val="0"/>
              </a:spcBef>
              <a:spcAft>
                <a:spcPts val="0"/>
              </a:spcAft>
              <a:buNone/>
              <a:defRPr sz="1500">
                <a:solidFill>
                  <a:schemeClr val="lt1"/>
                </a:solidFill>
              </a:defRPr>
            </a:lvl4pPr>
            <a:lvl5pPr lvl="4" rtl="0">
              <a:spcBef>
                <a:spcPts val="0"/>
              </a:spcBef>
              <a:spcAft>
                <a:spcPts val="0"/>
              </a:spcAft>
              <a:buNone/>
              <a:defRPr sz="1500">
                <a:solidFill>
                  <a:schemeClr val="lt1"/>
                </a:solidFill>
              </a:defRPr>
            </a:lvl5pPr>
            <a:lvl6pPr lvl="5" rtl="0">
              <a:spcBef>
                <a:spcPts val="0"/>
              </a:spcBef>
              <a:spcAft>
                <a:spcPts val="0"/>
              </a:spcAft>
              <a:buNone/>
              <a:defRPr sz="1500">
                <a:solidFill>
                  <a:schemeClr val="lt1"/>
                </a:solidFill>
              </a:defRPr>
            </a:lvl6pPr>
            <a:lvl7pPr lvl="6" rtl="0">
              <a:spcBef>
                <a:spcPts val="0"/>
              </a:spcBef>
              <a:spcAft>
                <a:spcPts val="0"/>
              </a:spcAft>
              <a:buNone/>
              <a:defRPr sz="1500">
                <a:solidFill>
                  <a:schemeClr val="lt1"/>
                </a:solidFill>
              </a:defRPr>
            </a:lvl7pPr>
            <a:lvl8pPr lvl="7" rtl="0">
              <a:spcBef>
                <a:spcPts val="0"/>
              </a:spcBef>
              <a:spcAft>
                <a:spcPts val="0"/>
              </a:spcAft>
              <a:buNone/>
              <a:defRPr sz="1500">
                <a:solidFill>
                  <a:schemeClr val="lt1"/>
                </a:solidFill>
              </a:defRPr>
            </a:lvl8pPr>
            <a:lvl9pPr lvl="8" rtl="0">
              <a:spcBef>
                <a:spcPts val="0"/>
              </a:spcBef>
              <a:spcAft>
                <a:spcPts val="0"/>
              </a:spcAft>
              <a:buNone/>
              <a:defRPr sz="1500">
                <a:solidFill>
                  <a:schemeClr val="lt1"/>
                </a:solidFill>
              </a:defRPr>
            </a:lvl9pPr>
          </a:lstStyle>
          <a:p/>
        </p:txBody>
      </p:sp>
      <p:sp>
        <p:nvSpPr>
          <p:cNvPr id="71" name="Google Shape;71;p16"/>
          <p:cNvSpPr txBox="1"/>
          <p:nvPr>
            <p:ph idx="1" type="subTitle"/>
          </p:nvPr>
        </p:nvSpPr>
        <p:spPr>
          <a:xfrm>
            <a:off x="4572001" y="1564050"/>
            <a:ext cx="2998200" cy="574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3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72" name="Google Shape;72;p16"/>
          <p:cNvSpPr txBox="1"/>
          <p:nvPr>
            <p:ph idx="2" type="title"/>
          </p:nvPr>
        </p:nvSpPr>
        <p:spPr>
          <a:xfrm>
            <a:off x="5002766" y="2383588"/>
            <a:ext cx="2998200" cy="4926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500">
                <a:solidFill>
                  <a:schemeClr val="lt1"/>
                </a:solidFill>
              </a:defRPr>
            </a:lvl1pPr>
            <a:lvl2pPr lvl="1" rtl="0">
              <a:spcBef>
                <a:spcPts val="0"/>
              </a:spcBef>
              <a:spcAft>
                <a:spcPts val="0"/>
              </a:spcAft>
              <a:buNone/>
              <a:defRPr sz="1500">
                <a:solidFill>
                  <a:schemeClr val="lt1"/>
                </a:solidFill>
              </a:defRPr>
            </a:lvl2pPr>
            <a:lvl3pPr lvl="2" rtl="0">
              <a:spcBef>
                <a:spcPts val="0"/>
              </a:spcBef>
              <a:spcAft>
                <a:spcPts val="0"/>
              </a:spcAft>
              <a:buNone/>
              <a:defRPr sz="1500">
                <a:solidFill>
                  <a:schemeClr val="lt1"/>
                </a:solidFill>
              </a:defRPr>
            </a:lvl3pPr>
            <a:lvl4pPr lvl="3" rtl="0">
              <a:spcBef>
                <a:spcPts val="0"/>
              </a:spcBef>
              <a:spcAft>
                <a:spcPts val="0"/>
              </a:spcAft>
              <a:buNone/>
              <a:defRPr sz="1500">
                <a:solidFill>
                  <a:schemeClr val="lt1"/>
                </a:solidFill>
              </a:defRPr>
            </a:lvl4pPr>
            <a:lvl5pPr lvl="4" rtl="0">
              <a:spcBef>
                <a:spcPts val="0"/>
              </a:spcBef>
              <a:spcAft>
                <a:spcPts val="0"/>
              </a:spcAft>
              <a:buNone/>
              <a:defRPr sz="1500">
                <a:solidFill>
                  <a:schemeClr val="lt1"/>
                </a:solidFill>
              </a:defRPr>
            </a:lvl5pPr>
            <a:lvl6pPr lvl="5" rtl="0">
              <a:spcBef>
                <a:spcPts val="0"/>
              </a:spcBef>
              <a:spcAft>
                <a:spcPts val="0"/>
              </a:spcAft>
              <a:buNone/>
              <a:defRPr sz="1500">
                <a:solidFill>
                  <a:schemeClr val="lt1"/>
                </a:solidFill>
              </a:defRPr>
            </a:lvl6pPr>
            <a:lvl7pPr lvl="6" rtl="0">
              <a:spcBef>
                <a:spcPts val="0"/>
              </a:spcBef>
              <a:spcAft>
                <a:spcPts val="0"/>
              </a:spcAft>
              <a:buNone/>
              <a:defRPr sz="1500">
                <a:solidFill>
                  <a:schemeClr val="lt1"/>
                </a:solidFill>
              </a:defRPr>
            </a:lvl7pPr>
            <a:lvl8pPr lvl="7" rtl="0">
              <a:spcBef>
                <a:spcPts val="0"/>
              </a:spcBef>
              <a:spcAft>
                <a:spcPts val="0"/>
              </a:spcAft>
              <a:buNone/>
              <a:defRPr sz="1500">
                <a:solidFill>
                  <a:schemeClr val="lt1"/>
                </a:solidFill>
              </a:defRPr>
            </a:lvl8pPr>
            <a:lvl9pPr lvl="8" rtl="0">
              <a:spcBef>
                <a:spcPts val="0"/>
              </a:spcBef>
              <a:spcAft>
                <a:spcPts val="0"/>
              </a:spcAft>
              <a:buNone/>
              <a:defRPr sz="1500">
                <a:solidFill>
                  <a:schemeClr val="lt1"/>
                </a:solidFill>
              </a:defRPr>
            </a:lvl9pPr>
          </a:lstStyle>
          <a:p/>
        </p:txBody>
      </p:sp>
      <p:sp>
        <p:nvSpPr>
          <p:cNvPr id="73" name="Google Shape;73;p16"/>
          <p:cNvSpPr txBox="1"/>
          <p:nvPr>
            <p:ph idx="3" type="subTitle"/>
          </p:nvPr>
        </p:nvSpPr>
        <p:spPr>
          <a:xfrm>
            <a:off x="5002754" y="2798963"/>
            <a:ext cx="2998200" cy="574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3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74" name="Google Shape;74;p16"/>
          <p:cNvSpPr txBox="1"/>
          <p:nvPr>
            <p:ph idx="4" type="title"/>
          </p:nvPr>
        </p:nvSpPr>
        <p:spPr>
          <a:xfrm>
            <a:off x="5433538" y="3618500"/>
            <a:ext cx="2998200" cy="4926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500">
                <a:solidFill>
                  <a:schemeClr val="lt1"/>
                </a:solidFill>
              </a:defRPr>
            </a:lvl1pPr>
            <a:lvl2pPr lvl="1" rtl="0">
              <a:spcBef>
                <a:spcPts val="0"/>
              </a:spcBef>
              <a:spcAft>
                <a:spcPts val="0"/>
              </a:spcAft>
              <a:buNone/>
              <a:defRPr sz="1500">
                <a:solidFill>
                  <a:schemeClr val="lt1"/>
                </a:solidFill>
              </a:defRPr>
            </a:lvl2pPr>
            <a:lvl3pPr lvl="2" rtl="0">
              <a:spcBef>
                <a:spcPts val="0"/>
              </a:spcBef>
              <a:spcAft>
                <a:spcPts val="0"/>
              </a:spcAft>
              <a:buNone/>
              <a:defRPr sz="1500">
                <a:solidFill>
                  <a:schemeClr val="lt1"/>
                </a:solidFill>
              </a:defRPr>
            </a:lvl3pPr>
            <a:lvl4pPr lvl="3" rtl="0">
              <a:spcBef>
                <a:spcPts val="0"/>
              </a:spcBef>
              <a:spcAft>
                <a:spcPts val="0"/>
              </a:spcAft>
              <a:buNone/>
              <a:defRPr sz="1500">
                <a:solidFill>
                  <a:schemeClr val="lt1"/>
                </a:solidFill>
              </a:defRPr>
            </a:lvl4pPr>
            <a:lvl5pPr lvl="4" rtl="0">
              <a:spcBef>
                <a:spcPts val="0"/>
              </a:spcBef>
              <a:spcAft>
                <a:spcPts val="0"/>
              </a:spcAft>
              <a:buNone/>
              <a:defRPr sz="1500">
                <a:solidFill>
                  <a:schemeClr val="lt1"/>
                </a:solidFill>
              </a:defRPr>
            </a:lvl5pPr>
            <a:lvl6pPr lvl="5" rtl="0">
              <a:spcBef>
                <a:spcPts val="0"/>
              </a:spcBef>
              <a:spcAft>
                <a:spcPts val="0"/>
              </a:spcAft>
              <a:buNone/>
              <a:defRPr sz="1500">
                <a:solidFill>
                  <a:schemeClr val="lt1"/>
                </a:solidFill>
              </a:defRPr>
            </a:lvl6pPr>
            <a:lvl7pPr lvl="6" rtl="0">
              <a:spcBef>
                <a:spcPts val="0"/>
              </a:spcBef>
              <a:spcAft>
                <a:spcPts val="0"/>
              </a:spcAft>
              <a:buNone/>
              <a:defRPr sz="1500">
                <a:solidFill>
                  <a:schemeClr val="lt1"/>
                </a:solidFill>
              </a:defRPr>
            </a:lvl7pPr>
            <a:lvl8pPr lvl="7" rtl="0">
              <a:spcBef>
                <a:spcPts val="0"/>
              </a:spcBef>
              <a:spcAft>
                <a:spcPts val="0"/>
              </a:spcAft>
              <a:buNone/>
              <a:defRPr sz="1500">
                <a:solidFill>
                  <a:schemeClr val="lt1"/>
                </a:solidFill>
              </a:defRPr>
            </a:lvl8pPr>
            <a:lvl9pPr lvl="8" rtl="0">
              <a:spcBef>
                <a:spcPts val="0"/>
              </a:spcBef>
              <a:spcAft>
                <a:spcPts val="0"/>
              </a:spcAft>
              <a:buNone/>
              <a:defRPr sz="1500">
                <a:solidFill>
                  <a:schemeClr val="lt1"/>
                </a:solidFill>
              </a:defRPr>
            </a:lvl9pPr>
          </a:lstStyle>
          <a:p/>
        </p:txBody>
      </p:sp>
      <p:sp>
        <p:nvSpPr>
          <p:cNvPr id="75" name="Google Shape;75;p16"/>
          <p:cNvSpPr txBox="1"/>
          <p:nvPr>
            <p:ph idx="5" type="subTitle"/>
          </p:nvPr>
        </p:nvSpPr>
        <p:spPr>
          <a:xfrm>
            <a:off x="5433530" y="4033875"/>
            <a:ext cx="2998200" cy="574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3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76" name="Google Shape;76;p16"/>
          <p:cNvSpPr txBox="1"/>
          <p:nvPr>
            <p:ph idx="6"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CUSTOM_3_1">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17"/>
          <p:cNvSpPr txBox="1"/>
          <p:nvPr>
            <p:ph type="title"/>
          </p:nvPr>
        </p:nvSpPr>
        <p:spPr>
          <a:xfrm>
            <a:off x="1089100" y="2810100"/>
            <a:ext cx="2001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solidFill>
                  <a:schemeClr val="lt1"/>
                </a:solidFill>
              </a:defRPr>
            </a:lvl1pPr>
            <a:lvl2pPr lvl="1" rtl="0" algn="ctr">
              <a:spcBef>
                <a:spcPts val="0"/>
              </a:spcBef>
              <a:spcAft>
                <a:spcPts val="0"/>
              </a:spcAft>
              <a:buNone/>
              <a:defRPr sz="1500">
                <a:solidFill>
                  <a:schemeClr val="lt1"/>
                </a:solidFill>
              </a:defRPr>
            </a:lvl2pPr>
            <a:lvl3pPr lvl="2" rtl="0" algn="ctr">
              <a:spcBef>
                <a:spcPts val="0"/>
              </a:spcBef>
              <a:spcAft>
                <a:spcPts val="0"/>
              </a:spcAft>
              <a:buNone/>
              <a:defRPr sz="1500">
                <a:solidFill>
                  <a:schemeClr val="lt1"/>
                </a:solidFill>
              </a:defRPr>
            </a:lvl3pPr>
            <a:lvl4pPr lvl="3" rtl="0" algn="ctr">
              <a:spcBef>
                <a:spcPts val="0"/>
              </a:spcBef>
              <a:spcAft>
                <a:spcPts val="0"/>
              </a:spcAft>
              <a:buNone/>
              <a:defRPr sz="1500">
                <a:solidFill>
                  <a:schemeClr val="lt1"/>
                </a:solidFill>
              </a:defRPr>
            </a:lvl4pPr>
            <a:lvl5pPr lvl="4" rtl="0" algn="ctr">
              <a:spcBef>
                <a:spcPts val="0"/>
              </a:spcBef>
              <a:spcAft>
                <a:spcPts val="0"/>
              </a:spcAft>
              <a:buNone/>
              <a:defRPr sz="1500">
                <a:solidFill>
                  <a:schemeClr val="lt1"/>
                </a:solidFill>
              </a:defRPr>
            </a:lvl5pPr>
            <a:lvl6pPr lvl="5" rtl="0" algn="ctr">
              <a:spcBef>
                <a:spcPts val="0"/>
              </a:spcBef>
              <a:spcAft>
                <a:spcPts val="0"/>
              </a:spcAft>
              <a:buNone/>
              <a:defRPr sz="1500">
                <a:solidFill>
                  <a:schemeClr val="lt1"/>
                </a:solidFill>
              </a:defRPr>
            </a:lvl6pPr>
            <a:lvl7pPr lvl="6" rtl="0" algn="ctr">
              <a:spcBef>
                <a:spcPts val="0"/>
              </a:spcBef>
              <a:spcAft>
                <a:spcPts val="0"/>
              </a:spcAft>
              <a:buNone/>
              <a:defRPr sz="1500">
                <a:solidFill>
                  <a:schemeClr val="lt1"/>
                </a:solidFill>
              </a:defRPr>
            </a:lvl7pPr>
            <a:lvl8pPr lvl="7" rtl="0" algn="ctr">
              <a:spcBef>
                <a:spcPts val="0"/>
              </a:spcBef>
              <a:spcAft>
                <a:spcPts val="0"/>
              </a:spcAft>
              <a:buNone/>
              <a:defRPr sz="1500">
                <a:solidFill>
                  <a:schemeClr val="lt1"/>
                </a:solidFill>
              </a:defRPr>
            </a:lvl8pPr>
            <a:lvl9pPr lvl="8" rtl="0" algn="ctr">
              <a:spcBef>
                <a:spcPts val="0"/>
              </a:spcBef>
              <a:spcAft>
                <a:spcPts val="0"/>
              </a:spcAft>
              <a:buNone/>
              <a:defRPr sz="1500">
                <a:solidFill>
                  <a:schemeClr val="lt1"/>
                </a:solidFill>
              </a:defRPr>
            </a:lvl9pPr>
          </a:lstStyle>
          <a:p/>
        </p:txBody>
      </p:sp>
      <p:sp>
        <p:nvSpPr>
          <p:cNvPr id="79" name="Google Shape;79;p17"/>
          <p:cNvSpPr txBox="1"/>
          <p:nvPr>
            <p:ph idx="1" type="subTitle"/>
          </p:nvPr>
        </p:nvSpPr>
        <p:spPr>
          <a:xfrm>
            <a:off x="1089100" y="3225475"/>
            <a:ext cx="2001900" cy="138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80" name="Google Shape;80;p17"/>
          <p:cNvSpPr txBox="1"/>
          <p:nvPr>
            <p:ph idx="2" type="title"/>
          </p:nvPr>
        </p:nvSpPr>
        <p:spPr>
          <a:xfrm>
            <a:off x="3571050" y="2810100"/>
            <a:ext cx="2001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solidFill>
                  <a:schemeClr val="lt1"/>
                </a:solidFill>
              </a:defRPr>
            </a:lvl1pPr>
            <a:lvl2pPr lvl="1" rtl="0" algn="ctr">
              <a:spcBef>
                <a:spcPts val="0"/>
              </a:spcBef>
              <a:spcAft>
                <a:spcPts val="0"/>
              </a:spcAft>
              <a:buNone/>
              <a:defRPr sz="1500">
                <a:solidFill>
                  <a:schemeClr val="lt1"/>
                </a:solidFill>
              </a:defRPr>
            </a:lvl2pPr>
            <a:lvl3pPr lvl="2" rtl="0" algn="ctr">
              <a:spcBef>
                <a:spcPts val="0"/>
              </a:spcBef>
              <a:spcAft>
                <a:spcPts val="0"/>
              </a:spcAft>
              <a:buNone/>
              <a:defRPr sz="1500">
                <a:solidFill>
                  <a:schemeClr val="lt1"/>
                </a:solidFill>
              </a:defRPr>
            </a:lvl3pPr>
            <a:lvl4pPr lvl="3" rtl="0" algn="ctr">
              <a:spcBef>
                <a:spcPts val="0"/>
              </a:spcBef>
              <a:spcAft>
                <a:spcPts val="0"/>
              </a:spcAft>
              <a:buNone/>
              <a:defRPr sz="1500">
                <a:solidFill>
                  <a:schemeClr val="lt1"/>
                </a:solidFill>
              </a:defRPr>
            </a:lvl4pPr>
            <a:lvl5pPr lvl="4" rtl="0" algn="ctr">
              <a:spcBef>
                <a:spcPts val="0"/>
              </a:spcBef>
              <a:spcAft>
                <a:spcPts val="0"/>
              </a:spcAft>
              <a:buNone/>
              <a:defRPr sz="1500">
                <a:solidFill>
                  <a:schemeClr val="lt1"/>
                </a:solidFill>
              </a:defRPr>
            </a:lvl5pPr>
            <a:lvl6pPr lvl="5" rtl="0" algn="ctr">
              <a:spcBef>
                <a:spcPts val="0"/>
              </a:spcBef>
              <a:spcAft>
                <a:spcPts val="0"/>
              </a:spcAft>
              <a:buNone/>
              <a:defRPr sz="1500">
                <a:solidFill>
                  <a:schemeClr val="lt1"/>
                </a:solidFill>
              </a:defRPr>
            </a:lvl6pPr>
            <a:lvl7pPr lvl="6" rtl="0" algn="ctr">
              <a:spcBef>
                <a:spcPts val="0"/>
              </a:spcBef>
              <a:spcAft>
                <a:spcPts val="0"/>
              </a:spcAft>
              <a:buNone/>
              <a:defRPr sz="1500">
                <a:solidFill>
                  <a:schemeClr val="lt1"/>
                </a:solidFill>
              </a:defRPr>
            </a:lvl7pPr>
            <a:lvl8pPr lvl="7" rtl="0" algn="ctr">
              <a:spcBef>
                <a:spcPts val="0"/>
              </a:spcBef>
              <a:spcAft>
                <a:spcPts val="0"/>
              </a:spcAft>
              <a:buNone/>
              <a:defRPr sz="1500">
                <a:solidFill>
                  <a:schemeClr val="lt1"/>
                </a:solidFill>
              </a:defRPr>
            </a:lvl8pPr>
            <a:lvl9pPr lvl="8" rtl="0" algn="ctr">
              <a:spcBef>
                <a:spcPts val="0"/>
              </a:spcBef>
              <a:spcAft>
                <a:spcPts val="0"/>
              </a:spcAft>
              <a:buNone/>
              <a:defRPr sz="1500">
                <a:solidFill>
                  <a:schemeClr val="lt1"/>
                </a:solidFill>
              </a:defRPr>
            </a:lvl9pPr>
          </a:lstStyle>
          <a:p/>
        </p:txBody>
      </p:sp>
      <p:sp>
        <p:nvSpPr>
          <p:cNvPr id="81" name="Google Shape;81;p17"/>
          <p:cNvSpPr txBox="1"/>
          <p:nvPr>
            <p:ph idx="3" type="subTitle"/>
          </p:nvPr>
        </p:nvSpPr>
        <p:spPr>
          <a:xfrm>
            <a:off x="3571050" y="3225475"/>
            <a:ext cx="2001900" cy="138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82" name="Google Shape;82;p17"/>
          <p:cNvSpPr txBox="1"/>
          <p:nvPr>
            <p:ph idx="4" type="title"/>
          </p:nvPr>
        </p:nvSpPr>
        <p:spPr>
          <a:xfrm>
            <a:off x="6053000" y="2810100"/>
            <a:ext cx="2001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solidFill>
                  <a:schemeClr val="lt1"/>
                </a:solidFill>
              </a:defRPr>
            </a:lvl1pPr>
            <a:lvl2pPr lvl="1" rtl="0" algn="ctr">
              <a:spcBef>
                <a:spcPts val="0"/>
              </a:spcBef>
              <a:spcAft>
                <a:spcPts val="0"/>
              </a:spcAft>
              <a:buNone/>
              <a:defRPr sz="1500">
                <a:solidFill>
                  <a:schemeClr val="lt1"/>
                </a:solidFill>
              </a:defRPr>
            </a:lvl2pPr>
            <a:lvl3pPr lvl="2" rtl="0" algn="ctr">
              <a:spcBef>
                <a:spcPts val="0"/>
              </a:spcBef>
              <a:spcAft>
                <a:spcPts val="0"/>
              </a:spcAft>
              <a:buNone/>
              <a:defRPr sz="1500">
                <a:solidFill>
                  <a:schemeClr val="lt1"/>
                </a:solidFill>
              </a:defRPr>
            </a:lvl3pPr>
            <a:lvl4pPr lvl="3" rtl="0" algn="ctr">
              <a:spcBef>
                <a:spcPts val="0"/>
              </a:spcBef>
              <a:spcAft>
                <a:spcPts val="0"/>
              </a:spcAft>
              <a:buNone/>
              <a:defRPr sz="1500">
                <a:solidFill>
                  <a:schemeClr val="lt1"/>
                </a:solidFill>
              </a:defRPr>
            </a:lvl4pPr>
            <a:lvl5pPr lvl="4" rtl="0" algn="ctr">
              <a:spcBef>
                <a:spcPts val="0"/>
              </a:spcBef>
              <a:spcAft>
                <a:spcPts val="0"/>
              </a:spcAft>
              <a:buNone/>
              <a:defRPr sz="1500">
                <a:solidFill>
                  <a:schemeClr val="lt1"/>
                </a:solidFill>
              </a:defRPr>
            </a:lvl5pPr>
            <a:lvl6pPr lvl="5" rtl="0" algn="ctr">
              <a:spcBef>
                <a:spcPts val="0"/>
              </a:spcBef>
              <a:spcAft>
                <a:spcPts val="0"/>
              </a:spcAft>
              <a:buNone/>
              <a:defRPr sz="1500">
                <a:solidFill>
                  <a:schemeClr val="lt1"/>
                </a:solidFill>
              </a:defRPr>
            </a:lvl6pPr>
            <a:lvl7pPr lvl="6" rtl="0" algn="ctr">
              <a:spcBef>
                <a:spcPts val="0"/>
              </a:spcBef>
              <a:spcAft>
                <a:spcPts val="0"/>
              </a:spcAft>
              <a:buNone/>
              <a:defRPr sz="1500">
                <a:solidFill>
                  <a:schemeClr val="lt1"/>
                </a:solidFill>
              </a:defRPr>
            </a:lvl7pPr>
            <a:lvl8pPr lvl="7" rtl="0" algn="ctr">
              <a:spcBef>
                <a:spcPts val="0"/>
              </a:spcBef>
              <a:spcAft>
                <a:spcPts val="0"/>
              </a:spcAft>
              <a:buNone/>
              <a:defRPr sz="1500">
                <a:solidFill>
                  <a:schemeClr val="lt1"/>
                </a:solidFill>
              </a:defRPr>
            </a:lvl8pPr>
            <a:lvl9pPr lvl="8" rtl="0" algn="ctr">
              <a:spcBef>
                <a:spcPts val="0"/>
              </a:spcBef>
              <a:spcAft>
                <a:spcPts val="0"/>
              </a:spcAft>
              <a:buNone/>
              <a:defRPr sz="1500">
                <a:solidFill>
                  <a:schemeClr val="lt1"/>
                </a:solidFill>
              </a:defRPr>
            </a:lvl9pPr>
          </a:lstStyle>
          <a:p/>
        </p:txBody>
      </p:sp>
      <p:sp>
        <p:nvSpPr>
          <p:cNvPr id="83" name="Google Shape;83;p17"/>
          <p:cNvSpPr txBox="1"/>
          <p:nvPr>
            <p:ph idx="5" type="subTitle"/>
          </p:nvPr>
        </p:nvSpPr>
        <p:spPr>
          <a:xfrm>
            <a:off x="6053000" y="3225475"/>
            <a:ext cx="2001900" cy="138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84" name="Google Shape;84;p17"/>
          <p:cNvSpPr txBox="1"/>
          <p:nvPr>
            <p:ph idx="6"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s">
  <p:cSld name="CUSTOM_4">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18"/>
          <p:cNvSpPr/>
          <p:nvPr/>
        </p:nvSpPr>
        <p:spPr>
          <a:xfrm>
            <a:off x="712350" y="1312525"/>
            <a:ext cx="7719300" cy="3295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8"/>
          <p:cNvSpPr txBox="1"/>
          <p:nvPr>
            <p:ph hasCustomPrompt="1" type="title"/>
          </p:nvPr>
        </p:nvSpPr>
        <p:spPr>
          <a:xfrm>
            <a:off x="825925" y="1615625"/>
            <a:ext cx="3677400" cy="345300"/>
          </a:xfrm>
          <a:prstGeom prst="rect">
            <a:avLst/>
          </a:prstGeom>
        </p:spPr>
        <p:txBody>
          <a:bodyPr anchorCtr="0" anchor="ctr" bIns="0" lIns="91425" spcFirstLastPara="1" rIns="91425" wrap="square" tIns="0">
            <a:noAutofit/>
          </a:bodyPr>
          <a:lstStyle>
            <a:lvl1pPr lvl="0" rtl="0" algn="ctr">
              <a:spcBef>
                <a:spcPts val="0"/>
              </a:spcBef>
              <a:spcAft>
                <a:spcPts val="0"/>
              </a:spcAft>
              <a:buClr>
                <a:schemeClr val="lt1"/>
              </a:buClr>
              <a:buSzPts val="3000"/>
              <a:buNone/>
              <a:defRPr sz="3000">
                <a:solidFill>
                  <a:schemeClr val="lt1"/>
                </a:solidFill>
              </a:defRPr>
            </a:lvl1pPr>
            <a:lvl2pPr lvl="1" rtl="0" algn="ctr">
              <a:spcBef>
                <a:spcPts val="0"/>
              </a:spcBef>
              <a:spcAft>
                <a:spcPts val="0"/>
              </a:spcAft>
              <a:buClr>
                <a:schemeClr val="lt1"/>
              </a:buClr>
              <a:buSzPts val="3000"/>
              <a:buNone/>
              <a:defRPr sz="3000">
                <a:solidFill>
                  <a:schemeClr val="lt1"/>
                </a:solidFill>
              </a:defRPr>
            </a:lvl2pPr>
            <a:lvl3pPr lvl="2" rtl="0" algn="ctr">
              <a:spcBef>
                <a:spcPts val="0"/>
              </a:spcBef>
              <a:spcAft>
                <a:spcPts val="0"/>
              </a:spcAft>
              <a:buClr>
                <a:schemeClr val="lt1"/>
              </a:buClr>
              <a:buSzPts val="3000"/>
              <a:buNone/>
              <a:defRPr sz="3000">
                <a:solidFill>
                  <a:schemeClr val="lt1"/>
                </a:solidFill>
              </a:defRPr>
            </a:lvl3pPr>
            <a:lvl4pPr lvl="3" rtl="0" algn="ctr">
              <a:spcBef>
                <a:spcPts val="0"/>
              </a:spcBef>
              <a:spcAft>
                <a:spcPts val="0"/>
              </a:spcAft>
              <a:buClr>
                <a:schemeClr val="lt1"/>
              </a:buClr>
              <a:buSzPts val="3000"/>
              <a:buNone/>
              <a:defRPr sz="3000">
                <a:solidFill>
                  <a:schemeClr val="lt1"/>
                </a:solidFill>
              </a:defRPr>
            </a:lvl4pPr>
            <a:lvl5pPr lvl="4" rtl="0" algn="ctr">
              <a:spcBef>
                <a:spcPts val="0"/>
              </a:spcBef>
              <a:spcAft>
                <a:spcPts val="0"/>
              </a:spcAft>
              <a:buClr>
                <a:schemeClr val="lt1"/>
              </a:buClr>
              <a:buSzPts val="3000"/>
              <a:buNone/>
              <a:defRPr sz="3000">
                <a:solidFill>
                  <a:schemeClr val="lt1"/>
                </a:solidFill>
              </a:defRPr>
            </a:lvl5pPr>
            <a:lvl6pPr lvl="5" rtl="0" algn="ctr">
              <a:spcBef>
                <a:spcPts val="0"/>
              </a:spcBef>
              <a:spcAft>
                <a:spcPts val="0"/>
              </a:spcAft>
              <a:buClr>
                <a:schemeClr val="lt1"/>
              </a:buClr>
              <a:buSzPts val="3000"/>
              <a:buNone/>
              <a:defRPr sz="3000">
                <a:solidFill>
                  <a:schemeClr val="lt1"/>
                </a:solidFill>
              </a:defRPr>
            </a:lvl6pPr>
            <a:lvl7pPr lvl="6" rtl="0" algn="ctr">
              <a:spcBef>
                <a:spcPts val="0"/>
              </a:spcBef>
              <a:spcAft>
                <a:spcPts val="0"/>
              </a:spcAft>
              <a:buClr>
                <a:schemeClr val="lt1"/>
              </a:buClr>
              <a:buSzPts val="3000"/>
              <a:buNone/>
              <a:defRPr sz="3000">
                <a:solidFill>
                  <a:schemeClr val="lt1"/>
                </a:solidFill>
              </a:defRPr>
            </a:lvl7pPr>
            <a:lvl8pPr lvl="7" rtl="0" algn="ctr">
              <a:spcBef>
                <a:spcPts val="0"/>
              </a:spcBef>
              <a:spcAft>
                <a:spcPts val="0"/>
              </a:spcAft>
              <a:buClr>
                <a:schemeClr val="lt1"/>
              </a:buClr>
              <a:buSzPts val="3000"/>
              <a:buNone/>
              <a:defRPr sz="3000">
                <a:solidFill>
                  <a:schemeClr val="lt1"/>
                </a:solidFill>
              </a:defRPr>
            </a:lvl8pPr>
            <a:lvl9pPr lvl="8" rtl="0" algn="ctr">
              <a:spcBef>
                <a:spcPts val="0"/>
              </a:spcBef>
              <a:spcAft>
                <a:spcPts val="0"/>
              </a:spcAft>
              <a:buClr>
                <a:schemeClr val="lt1"/>
              </a:buClr>
              <a:buSzPts val="3000"/>
              <a:buNone/>
              <a:defRPr sz="3000">
                <a:solidFill>
                  <a:schemeClr val="lt1"/>
                </a:solidFill>
              </a:defRPr>
            </a:lvl9pPr>
          </a:lstStyle>
          <a:p>
            <a:r>
              <a:t>xx%</a:t>
            </a:r>
          </a:p>
        </p:txBody>
      </p:sp>
      <p:sp>
        <p:nvSpPr>
          <p:cNvPr id="88" name="Google Shape;88;p18"/>
          <p:cNvSpPr txBox="1"/>
          <p:nvPr>
            <p:ph idx="1" type="subTitle"/>
          </p:nvPr>
        </p:nvSpPr>
        <p:spPr>
          <a:xfrm>
            <a:off x="825925" y="2006425"/>
            <a:ext cx="3677400" cy="271200"/>
          </a:xfrm>
          <a:prstGeom prst="rect">
            <a:avLst/>
          </a:prstGeom>
        </p:spPr>
        <p:txBody>
          <a:bodyPr anchorCtr="0" anchor="ctr" bIns="0" lIns="91425" spcFirstLastPara="1" rIns="91425" wrap="square" tIns="0">
            <a:noAutofit/>
          </a:bodyPr>
          <a:lstStyle>
            <a:lvl1pPr lvl="0" algn="ctr">
              <a:lnSpc>
                <a:spcPct val="100000"/>
              </a:lnSpc>
              <a:spcBef>
                <a:spcPts val="0"/>
              </a:spcBef>
              <a:spcAft>
                <a:spcPts val="0"/>
              </a:spcAft>
              <a:buNone/>
              <a:defRPr sz="1400"/>
            </a:lvl1pPr>
            <a:lvl2pPr lvl="1" algn="ctr">
              <a:lnSpc>
                <a:spcPct val="100000"/>
              </a:lnSpc>
              <a:spcBef>
                <a:spcPts val="0"/>
              </a:spcBef>
              <a:spcAft>
                <a:spcPts val="0"/>
              </a:spcAft>
              <a:buNone/>
              <a:defRPr sz="1400"/>
            </a:lvl2pPr>
            <a:lvl3pPr lvl="2" algn="ctr">
              <a:lnSpc>
                <a:spcPct val="100000"/>
              </a:lnSpc>
              <a:spcBef>
                <a:spcPts val="0"/>
              </a:spcBef>
              <a:spcAft>
                <a:spcPts val="0"/>
              </a:spcAft>
              <a:buNone/>
              <a:defRPr sz="1400"/>
            </a:lvl3pPr>
            <a:lvl4pPr lvl="3" algn="ctr">
              <a:lnSpc>
                <a:spcPct val="100000"/>
              </a:lnSpc>
              <a:spcBef>
                <a:spcPts val="0"/>
              </a:spcBef>
              <a:spcAft>
                <a:spcPts val="0"/>
              </a:spcAft>
              <a:buNone/>
              <a:defRPr sz="1400"/>
            </a:lvl4pPr>
            <a:lvl5pPr lvl="4" algn="ctr">
              <a:lnSpc>
                <a:spcPct val="100000"/>
              </a:lnSpc>
              <a:spcBef>
                <a:spcPts val="0"/>
              </a:spcBef>
              <a:spcAft>
                <a:spcPts val="0"/>
              </a:spcAft>
              <a:buNone/>
              <a:defRPr sz="1400"/>
            </a:lvl5pPr>
            <a:lvl6pPr lvl="5" algn="ctr">
              <a:lnSpc>
                <a:spcPct val="100000"/>
              </a:lnSpc>
              <a:spcBef>
                <a:spcPts val="0"/>
              </a:spcBef>
              <a:spcAft>
                <a:spcPts val="0"/>
              </a:spcAft>
              <a:buNone/>
              <a:defRPr sz="1400"/>
            </a:lvl6pPr>
            <a:lvl7pPr lvl="6" algn="ctr">
              <a:lnSpc>
                <a:spcPct val="100000"/>
              </a:lnSpc>
              <a:spcBef>
                <a:spcPts val="0"/>
              </a:spcBef>
              <a:spcAft>
                <a:spcPts val="0"/>
              </a:spcAft>
              <a:buNone/>
              <a:defRPr sz="1400"/>
            </a:lvl7pPr>
            <a:lvl8pPr lvl="7" algn="ctr">
              <a:lnSpc>
                <a:spcPct val="100000"/>
              </a:lnSpc>
              <a:spcBef>
                <a:spcPts val="0"/>
              </a:spcBef>
              <a:spcAft>
                <a:spcPts val="0"/>
              </a:spcAft>
              <a:buNone/>
              <a:defRPr sz="1400"/>
            </a:lvl8pPr>
            <a:lvl9pPr lvl="8" algn="ctr">
              <a:lnSpc>
                <a:spcPct val="100000"/>
              </a:lnSpc>
              <a:spcBef>
                <a:spcPts val="0"/>
              </a:spcBef>
              <a:spcAft>
                <a:spcPts val="0"/>
              </a:spcAft>
              <a:buNone/>
              <a:defRPr sz="1400"/>
            </a:lvl9pPr>
          </a:lstStyle>
          <a:p/>
        </p:txBody>
      </p:sp>
      <p:sp>
        <p:nvSpPr>
          <p:cNvPr id="89" name="Google Shape;89;p18"/>
          <p:cNvSpPr txBox="1"/>
          <p:nvPr>
            <p:ph hasCustomPrompt="1" idx="2" type="title"/>
          </p:nvPr>
        </p:nvSpPr>
        <p:spPr>
          <a:xfrm>
            <a:off x="825925" y="2629275"/>
            <a:ext cx="3677400" cy="345300"/>
          </a:xfrm>
          <a:prstGeom prst="rect">
            <a:avLst/>
          </a:prstGeom>
        </p:spPr>
        <p:txBody>
          <a:bodyPr anchorCtr="0" anchor="ctr" bIns="0" lIns="91425" spcFirstLastPara="1" rIns="91425" wrap="square" tIns="0">
            <a:noAutofit/>
          </a:bodyPr>
          <a:lstStyle>
            <a:lvl1pPr lvl="0" rtl="0" algn="ctr">
              <a:spcBef>
                <a:spcPts val="0"/>
              </a:spcBef>
              <a:spcAft>
                <a:spcPts val="0"/>
              </a:spcAft>
              <a:buClr>
                <a:schemeClr val="lt1"/>
              </a:buClr>
              <a:buSzPts val="3000"/>
              <a:buNone/>
              <a:defRPr sz="3000">
                <a:solidFill>
                  <a:schemeClr val="lt1"/>
                </a:solidFill>
              </a:defRPr>
            </a:lvl1pPr>
            <a:lvl2pPr lvl="1" rtl="0" algn="ctr">
              <a:spcBef>
                <a:spcPts val="0"/>
              </a:spcBef>
              <a:spcAft>
                <a:spcPts val="0"/>
              </a:spcAft>
              <a:buClr>
                <a:schemeClr val="lt1"/>
              </a:buClr>
              <a:buSzPts val="3000"/>
              <a:buNone/>
              <a:defRPr sz="3000">
                <a:solidFill>
                  <a:schemeClr val="lt1"/>
                </a:solidFill>
              </a:defRPr>
            </a:lvl2pPr>
            <a:lvl3pPr lvl="2" rtl="0" algn="ctr">
              <a:spcBef>
                <a:spcPts val="0"/>
              </a:spcBef>
              <a:spcAft>
                <a:spcPts val="0"/>
              </a:spcAft>
              <a:buClr>
                <a:schemeClr val="lt1"/>
              </a:buClr>
              <a:buSzPts val="3000"/>
              <a:buNone/>
              <a:defRPr sz="3000">
                <a:solidFill>
                  <a:schemeClr val="lt1"/>
                </a:solidFill>
              </a:defRPr>
            </a:lvl3pPr>
            <a:lvl4pPr lvl="3" rtl="0" algn="ctr">
              <a:spcBef>
                <a:spcPts val="0"/>
              </a:spcBef>
              <a:spcAft>
                <a:spcPts val="0"/>
              </a:spcAft>
              <a:buClr>
                <a:schemeClr val="lt1"/>
              </a:buClr>
              <a:buSzPts val="3000"/>
              <a:buNone/>
              <a:defRPr sz="3000">
                <a:solidFill>
                  <a:schemeClr val="lt1"/>
                </a:solidFill>
              </a:defRPr>
            </a:lvl4pPr>
            <a:lvl5pPr lvl="4" rtl="0" algn="ctr">
              <a:spcBef>
                <a:spcPts val="0"/>
              </a:spcBef>
              <a:spcAft>
                <a:spcPts val="0"/>
              </a:spcAft>
              <a:buClr>
                <a:schemeClr val="lt1"/>
              </a:buClr>
              <a:buSzPts val="3000"/>
              <a:buNone/>
              <a:defRPr sz="3000">
                <a:solidFill>
                  <a:schemeClr val="lt1"/>
                </a:solidFill>
              </a:defRPr>
            </a:lvl5pPr>
            <a:lvl6pPr lvl="5" rtl="0" algn="ctr">
              <a:spcBef>
                <a:spcPts val="0"/>
              </a:spcBef>
              <a:spcAft>
                <a:spcPts val="0"/>
              </a:spcAft>
              <a:buClr>
                <a:schemeClr val="lt1"/>
              </a:buClr>
              <a:buSzPts val="3000"/>
              <a:buNone/>
              <a:defRPr sz="3000">
                <a:solidFill>
                  <a:schemeClr val="lt1"/>
                </a:solidFill>
              </a:defRPr>
            </a:lvl6pPr>
            <a:lvl7pPr lvl="6" rtl="0" algn="ctr">
              <a:spcBef>
                <a:spcPts val="0"/>
              </a:spcBef>
              <a:spcAft>
                <a:spcPts val="0"/>
              </a:spcAft>
              <a:buClr>
                <a:schemeClr val="lt1"/>
              </a:buClr>
              <a:buSzPts val="3000"/>
              <a:buNone/>
              <a:defRPr sz="3000">
                <a:solidFill>
                  <a:schemeClr val="lt1"/>
                </a:solidFill>
              </a:defRPr>
            </a:lvl7pPr>
            <a:lvl8pPr lvl="7" rtl="0" algn="ctr">
              <a:spcBef>
                <a:spcPts val="0"/>
              </a:spcBef>
              <a:spcAft>
                <a:spcPts val="0"/>
              </a:spcAft>
              <a:buClr>
                <a:schemeClr val="lt1"/>
              </a:buClr>
              <a:buSzPts val="3000"/>
              <a:buNone/>
              <a:defRPr sz="3000">
                <a:solidFill>
                  <a:schemeClr val="lt1"/>
                </a:solidFill>
              </a:defRPr>
            </a:lvl8pPr>
            <a:lvl9pPr lvl="8" rtl="0" algn="ctr">
              <a:spcBef>
                <a:spcPts val="0"/>
              </a:spcBef>
              <a:spcAft>
                <a:spcPts val="0"/>
              </a:spcAft>
              <a:buClr>
                <a:schemeClr val="lt1"/>
              </a:buClr>
              <a:buSzPts val="3000"/>
              <a:buNone/>
              <a:defRPr sz="3000">
                <a:solidFill>
                  <a:schemeClr val="lt1"/>
                </a:solidFill>
              </a:defRPr>
            </a:lvl9pPr>
          </a:lstStyle>
          <a:p>
            <a:r>
              <a:t>xx%</a:t>
            </a:r>
          </a:p>
        </p:txBody>
      </p:sp>
      <p:sp>
        <p:nvSpPr>
          <p:cNvPr id="90" name="Google Shape;90;p18"/>
          <p:cNvSpPr txBox="1"/>
          <p:nvPr>
            <p:ph idx="3" type="subTitle"/>
          </p:nvPr>
        </p:nvSpPr>
        <p:spPr>
          <a:xfrm>
            <a:off x="825925" y="3020075"/>
            <a:ext cx="3677400" cy="2712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91" name="Google Shape;91;p18"/>
          <p:cNvSpPr txBox="1"/>
          <p:nvPr>
            <p:ph hasCustomPrompt="1" idx="4" type="title"/>
          </p:nvPr>
        </p:nvSpPr>
        <p:spPr>
          <a:xfrm>
            <a:off x="825925" y="3642925"/>
            <a:ext cx="3677400" cy="345300"/>
          </a:xfrm>
          <a:prstGeom prst="rect">
            <a:avLst/>
          </a:prstGeom>
        </p:spPr>
        <p:txBody>
          <a:bodyPr anchorCtr="0" anchor="ctr" bIns="0" lIns="91425" spcFirstLastPara="1" rIns="91425" wrap="square" tIns="0">
            <a:noAutofit/>
          </a:bodyPr>
          <a:lstStyle>
            <a:lvl1pPr lvl="0" rtl="0" algn="ctr">
              <a:spcBef>
                <a:spcPts val="0"/>
              </a:spcBef>
              <a:spcAft>
                <a:spcPts val="0"/>
              </a:spcAft>
              <a:buClr>
                <a:schemeClr val="lt1"/>
              </a:buClr>
              <a:buSzPts val="3000"/>
              <a:buNone/>
              <a:defRPr sz="3000">
                <a:solidFill>
                  <a:schemeClr val="lt1"/>
                </a:solidFill>
              </a:defRPr>
            </a:lvl1pPr>
            <a:lvl2pPr lvl="1" rtl="0" algn="ctr">
              <a:spcBef>
                <a:spcPts val="0"/>
              </a:spcBef>
              <a:spcAft>
                <a:spcPts val="0"/>
              </a:spcAft>
              <a:buClr>
                <a:schemeClr val="lt1"/>
              </a:buClr>
              <a:buSzPts val="3000"/>
              <a:buNone/>
              <a:defRPr sz="3000">
                <a:solidFill>
                  <a:schemeClr val="lt1"/>
                </a:solidFill>
              </a:defRPr>
            </a:lvl2pPr>
            <a:lvl3pPr lvl="2" rtl="0" algn="ctr">
              <a:spcBef>
                <a:spcPts val="0"/>
              </a:spcBef>
              <a:spcAft>
                <a:spcPts val="0"/>
              </a:spcAft>
              <a:buClr>
                <a:schemeClr val="lt1"/>
              </a:buClr>
              <a:buSzPts val="3000"/>
              <a:buNone/>
              <a:defRPr sz="3000">
                <a:solidFill>
                  <a:schemeClr val="lt1"/>
                </a:solidFill>
              </a:defRPr>
            </a:lvl3pPr>
            <a:lvl4pPr lvl="3" rtl="0" algn="ctr">
              <a:spcBef>
                <a:spcPts val="0"/>
              </a:spcBef>
              <a:spcAft>
                <a:spcPts val="0"/>
              </a:spcAft>
              <a:buClr>
                <a:schemeClr val="lt1"/>
              </a:buClr>
              <a:buSzPts val="3000"/>
              <a:buNone/>
              <a:defRPr sz="3000">
                <a:solidFill>
                  <a:schemeClr val="lt1"/>
                </a:solidFill>
              </a:defRPr>
            </a:lvl4pPr>
            <a:lvl5pPr lvl="4" rtl="0" algn="ctr">
              <a:spcBef>
                <a:spcPts val="0"/>
              </a:spcBef>
              <a:spcAft>
                <a:spcPts val="0"/>
              </a:spcAft>
              <a:buClr>
                <a:schemeClr val="lt1"/>
              </a:buClr>
              <a:buSzPts val="3000"/>
              <a:buNone/>
              <a:defRPr sz="3000">
                <a:solidFill>
                  <a:schemeClr val="lt1"/>
                </a:solidFill>
              </a:defRPr>
            </a:lvl5pPr>
            <a:lvl6pPr lvl="5" rtl="0" algn="ctr">
              <a:spcBef>
                <a:spcPts val="0"/>
              </a:spcBef>
              <a:spcAft>
                <a:spcPts val="0"/>
              </a:spcAft>
              <a:buClr>
                <a:schemeClr val="lt1"/>
              </a:buClr>
              <a:buSzPts val="3000"/>
              <a:buNone/>
              <a:defRPr sz="3000">
                <a:solidFill>
                  <a:schemeClr val="lt1"/>
                </a:solidFill>
              </a:defRPr>
            </a:lvl6pPr>
            <a:lvl7pPr lvl="6" rtl="0" algn="ctr">
              <a:spcBef>
                <a:spcPts val="0"/>
              </a:spcBef>
              <a:spcAft>
                <a:spcPts val="0"/>
              </a:spcAft>
              <a:buClr>
                <a:schemeClr val="lt1"/>
              </a:buClr>
              <a:buSzPts val="3000"/>
              <a:buNone/>
              <a:defRPr sz="3000">
                <a:solidFill>
                  <a:schemeClr val="lt1"/>
                </a:solidFill>
              </a:defRPr>
            </a:lvl7pPr>
            <a:lvl8pPr lvl="7" rtl="0" algn="ctr">
              <a:spcBef>
                <a:spcPts val="0"/>
              </a:spcBef>
              <a:spcAft>
                <a:spcPts val="0"/>
              </a:spcAft>
              <a:buClr>
                <a:schemeClr val="lt1"/>
              </a:buClr>
              <a:buSzPts val="3000"/>
              <a:buNone/>
              <a:defRPr sz="3000">
                <a:solidFill>
                  <a:schemeClr val="lt1"/>
                </a:solidFill>
              </a:defRPr>
            </a:lvl8pPr>
            <a:lvl9pPr lvl="8" rtl="0" algn="ctr">
              <a:spcBef>
                <a:spcPts val="0"/>
              </a:spcBef>
              <a:spcAft>
                <a:spcPts val="0"/>
              </a:spcAft>
              <a:buClr>
                <a:schemeClr val="lt1"/>
              </a:buClr>
              <a:buSzPts val="3000"/>
              <a:buNone/>
              <a:defRPr sz="3000">
                <a:solidFill>
                  <a:schemeClr val="lt1"/>
                </a:solidFill>
              </a:defRPr>
            </a:lvl9pPr>
          </a:lstStyle>
          <a:p>
            <a:r>
              <a:t>xx%</a:t>
            </a:r>
          </a:p>
        </p:txBody>
      </p:sp>
      <p:sp>
        <p:nvSpPr>
          <p:cNvPr id="92" name="Google Shape;92;p18"/>
          <p:cNvSpPr txBox="1"/>
          <p:nvPr>
            <p:ph idx="5" type="subTitle"/>
          </p:nvPr>
        </p:nvSpPr>
        <p:spPr>
          <a:xfrm>
            <a:off x="825925" y="4033725"/>
            <a:ext cx="3677400" cy="2712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None/>
              <a:defRPr sz="1400"/>
            </a:lvl1pPr>
            <a:lvl2pPr lvl="1" rtl="0" algn="ctr">
              <a:lnSpc>
                <a:spcPct val="100000"/>
              </a:lnSpc>
              <a:spcBef>
                <a:spcPts val="0"/>
              </a:spcBef>
              <a:spcAft>
                <a:spcPts val="0"/>
              </a:spcAft>
              <a:buNone/>
              <a:defRPr sz="1400"/>
            </a:lvl2pPr>
            <a:lvl3pPr lvl="2" rtl="0" algn="ctr">
              <a:lnSpc>
                <a:spcPct val="100000"/>
              </a:lnSpc>
              <a:spcBef>
                <a:spcPts val="0"/>
              </a:spcBef>
              <a:spcAft>
                <a:spcPts val="0"/>
              </a:spcAft>
              <a:buNone/>
              <a:defRPr sz="1400"/>
            </a:lvl3pPr>
            <a:lvl4pPr lvl="3" rtl="0" algn="ctr">
              <a:lnSpc>
                <a:spcPct val="100000"/>
              </a:lnSpc>
              <a:spcBef>
                <a:spcPts val="0"/>
              </a:spcBef>
              <a:spcAft>
                <a:spcPts val="0"/>
              </a:spcAft>
              <a:buNone/>
              <a:defRPr sz="1400"/>
            </a:lvl4pPr>
            <a:lvl5pPr lvl="4" rtl="0" algn="ctr">
              <a:lnSpc>
                <a:spcPct val="100000"/>
              </a:lnSpc>
              <a:spcBef>
                <a:spcPts val="0"/>
              </a:spcBef>
              <a:spcAft>
                <a:spcPts val="0"/>
              </a:spcAft>
              <a:buNone/>
              <a:defRPr sz="1400"/>
            </a:lvl5pPr>
            <a:lvl6pPr lvl="5" rtl="0" algn="ctr">
              <a:lnSpc>
                <a:spcPct val="100000"/>
              </a:lnSpc>
              <a:spcBef>
                <a:spcPts val="0"/>
              </a:spcBef>
              <a:spcAft>
                <a:spcPts val="0"/>
              </a:spcAft>
              <a:buNone/>
              <a:defRPr sz="1400"/>
            </a:lvl6pPr>
            <a:lvl7pPr lvl="6" rtl="0" algn="ctr">
              <a:lnSpc>
                <a:spcPct val="100000"/>
              </a:lnSpc>
              <a:spcBef>
                <a:spcPts val="0"/>
              </a:spcBef>
              <a:spcAft>
                <a:spcPts val="0"/>
              </a:spcAft>
              <a:buNone/>
              <a:defRPr sz="1400"/>
            </a:lvl7pPr>
            <a:lvl8pPr lvl="7" rtl="0" algn="ctr">
              <a:lnSpc>
                <a:spcPct val="100000"/>
              </a:lnSpc>
              <a:spcBef>
                <a:spcPts val="0"/>
              </a:spcBef>
              <a:spcAft>
                <a:spcPts val="0"/>
              </a:spcAft>
              <a:buNone/>
              <a:defRPr sz="1400"/>
            </a:lvl8pPr>
            <a:lvl9pPr lvl="8" rtl="0" algn="ctr">
              <a:lnSpc>
                <a:spcPct val="100000"/>
              </a:lnSpc>
              <a:spcBef>
                <a:spcPts val="0"/>
              </a:spcBef>
              <a:spcAft>
                <a:spcPts val="0"/>
              </a:spcAft>
              <a:buNone/>
              <a:defRPr sz="1400"/>
            </a:lvl9pPr>
          </a:lstStyle>
          <a:p/>
        </p:txBody>
      </p:sp>
      <p:sp>
        <p:nvSpPr>
          <p:cNvPr id="93" name="Google Shape;93;p18"/>
          <p:cNvSpPr txBox="1"/>
          <p:nvPr>
            <p:ph idx="6"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3">
  <p:cSld name="CUSTOM_5">
    <p:bg>
      <p:bgPr>
        <a:blipFill>
          <a:blip r:embed="rId2">
            <a:alphaModFix/>
          </a:blip>
          <a:stretch>
            <a:fillRect/>
          </a:stretch>
        </a:blipFill>
      </p:bgPr>
    </p:bg>
    <p:spTree>
      <p:nvGrpSpPr>
        <p:cNvPr id="94" name="Shape 94"/>
        <p:cNvGrpSpPr/>
        <p:nvPr/>
      </p:nvGrpSpPr>
      <p:grpSpPr>
        <a:xfrm>
          <a:off x="0" y="0"/>
          <a:ext cx="0" cy="0"/>
          <a:chOff x="0" y="0"/>
          <a:chExt cx="0" cy="0"/>
        </a:xfrm>
      </p:grpSpPr>
      <p:sp>
        <p:nvSpPr>
          <p:cNvPr id="95" name="Google Shape;95;p19"/>
          <p:cNvSpPr txBox="1"/>
          <p:nvPr>
            <p:ph type="title"/>
          </p:nvPr>
        </p:nvSpPr>
        <p:spPr>
          <a:xfrm>
            <a:off x="4946549" y="1090625"/>
            <a:ext cx="2951700" cy="4926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500">
                <a:solidFill>
                  <a:schemeClr val="lt1"/>
                </a:solidFill>
              </a:defRPr>
            </a:lvl1pPr>
            <a:lvl2pPr lvl="1" rtl="0" algn="r">
              <a:spcBef>
                <a:spcPts val="0"/>
              </a:spcBef>
              <a:spcAft>
                <a:spcPts val="0"/>
              </a:spcAft>
              <a:buNone/>
              <a:defRPr sz="1500">
                <a:solidFill>
                  <a:schemeClr val="lt1"/>
                </a:solidFill>
              </a:defRPr>
            </a:lvl2pPr>
            <a:lvl3pPr lvl="2" rtl="0" algn="r">
              <a:spcBef>
                <a:spcPts val="0"/>
              </a:spcBef>
              <a:spcAft>
                <a:spcPts val="0"/>
              </a:spcAft>
              <a:buNone/>
              <a:defRPr sz="1500">
                <a:solidFill>
                  <a:schemeClr val="lt1"/>
                </a:solidFill>
              </a:defRPr>
            </a:lvl3pPr>
            <a:lvl4pPr lvl="3" rtl="0" algn="r">
              <a:spcBef>
                <a:spcPts val="0"/>
              </a:spcBef>
              <a:spcAft>
                <a:spcPts val="0"/>
              </a:spcAft>
              <a:buNone/>
              <a:defRPr sz="1500">
                <a:solidFill>
                  <a:schemeClr val="lt1"/>
                </a:solidFill>
              </a:defRPr>
            </a:lvl4pPr>
            <a:lvl5pPr lvl="4" rtl="0" algn="r">
              <a:spcBef>
                <a:spcPts val="0"/>
              </a:spcBef>
              <a:spcAft>
                <a:spcPts val="0"/>
              </a:spcAft>
              <a:buNone/>
              <a:defRPr sz="1500">
                <a:solidFill>
                  <a:schemeClr val="lt1"/>
                </a:solidFill>
              </a:defRPr>
            </a:lvl5pPr>
            <a:lvl6pPr lvl="5" rtl="0" algn="r">
              <a:spcBef>
                <a:spcPts val="0"/>
              </a:spcBef>
              <a:spcAft>
                <a:spcPts val="0"/>
              </a:spcAft>
              <a:buNone/>
              <a:defRPr sz="1500">
                <a:solidFill>
                  <a:schemeClr val="lt1"/>
                </a:solidFill>
              </a:defRPr>
            </a:lvl6pPr>
            <a:lvl7pPr lvl="6" rtl="0" algn="r">
              <a:spcBef>
                <a:spcPts val="0"/>
              </a:spcBef>
              <a:spcAft>
                <a:spcPts val="0"/>
              </a:spcAft>
              <a:buNone/>
              <a:defRPr sz="1500">
                <a:solidFill>
                  <a:schemeClr val="lt1"/>
                </a:solidFill>
              </a:defRPr>
            </a:lvl7pPr>
            <a:lvl8pPr lvl="7" rtl="0" algn="r">
              <a:spcBef>
                <a:spcPts val="0"/>
              </a:spcBef>
              <a:spcAft>
                <a:spcPts val="0"/>
              </a:spcAft>
              <a:buNone/>
              <a:defRPr sz="1500">
                <a:solidFill>
                  <a:schemeClr val="lt1"/>
                </a:solidFill>
              </a:defRPr>
            </a:lvl8pPr>
            <a:lvl9pPr lvl="8" rtl="0" algn="r">
              <a:spcBef>
                <a:spcPts val="0"/>
              </a:spcBef>
              <a:spcAft>
                <a:spcPts val="0"/>
              </a:spcAft>
              <a:buNone/>
              <a:defRPr sz="1500">
                <a:solidFill>
                  <a:schemeClr val="lt1"/>
                </a:solidFill>
              </a:defRPr>
            </a:lvl9pPr>
          </a:lstStyle>
          <a:p/>
        </p:txBody>
      </p:sp>
      <p:sp>
        <p:nvSpPr>
          <p:cNvPr id="96" name="Google Shape;96;p19"/>
          <p:cNvSpPr txBox="1"/>
          <p:nvPr>
            <p:ph idx="1" type="subTitle"/>
          </p:nvPr>
        </p:nvSpPr>
        <p:spPr>
          <a:xfrm>
            <a:off x="4946549" y="1506000"/>
            <a:ext cx="2951700" cy="6015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300"/>
            </a:lvl1pPr>
            <a:lvl2pPr lvl="1" rtl="0" algn="r">
              <a:spcBef>
                <a:spcPts val="1600"/>
              </a:spcBef>
              <a:spcAft>
                <a:spcPts val="0"/>
              </a:spcAft>
              <a:buNone/>
              <a:defRPr sz="1300"/>
            </a:lvl2pPr>
            <a:lvl3pPr lvl="2" rtl="0" algn="r">
              <a:spcBef>
                <a:spcPts val="1600"/>
              </a:spcBef>
              <a:spcAft>
                <a:spcPts val="0"/>
              </a:spcAft>
              <a:buNone/>
              <a:defRPr sz="1300"/>
            </a:lvl3pPr>
            <a:lvl4pPr lvl="3" rtl="0" algn="r">
              <a:spcBef>
                <a:spcPts val="1600"/>
              </a:spcBef>
              <a:spcAft>
                <a:spcPts val="0"/>
              </a:spcAft>
              <a:buNone/>
              <a:defRPr sz="1300"/>
            </a:lvl4pPr>
            <a:lvl5pPr lvl="4" rtl="0" algn="r">
              <a:spcBef>
                <a:spcPts val="1600"/>
              </a:spcBef>
              <a:spcAft>
                <a:spcPts val="0"/>
              </a:spcAft>
              <a:buNone/>
              <a:defRPr sz="1300"/>
            </a:lvl5pPr>
            <a:lvl6pPr lvl="5" rtl="0" algn="r">
              <a:spcBef>
                <a:spcPts val="1600"/>
              </a:spcBef>
              <a:spcAft>
                <a:spcPts val="0"/>
              </a:spcAft>
              <a:buNone/>
              <a:defRPr sz="1300"/>
            </a:lvl6pPr>
            <a:lvl7pPr lvl="6" rtl="0" algn="r">
              <a:spcBef>
                <a:spcPts val="1600"/>
              </a:spcBef>
              <a:spcAft>
                <a:spcPts val="0"/>
              </a:spcAft>
              <a:buNone/>
              <a:defRPr sz="1300"/>
            </a:lvl7pPr>
            <a:lvl8pPr lvl="7" rtl="0" algn="r">
              <a:spcBef>
                <a:spcPts val="1600"/>
              </a:spcBef>
              <a:spcAft>
                <a:spcPts val="0"/>
              </a:spcAft>
              <a:buNone/>
              <a:defRPr sz="1300"/>
            </a:lvl8pPr>
            <a:lvl9pPr lvl="8" rtl="0" algn="r">
              <a:spcBef>
                <a:spcPts val="1600"/>
              </a:spcBef>
              <a:spcAft>
                <a:spcPts val="1600"/>
              </a:spcAft>
              <a:buNone/>
              <a:defRPr sz="1300"/>
            </a:lvl9pPr>
          </a:lstStyle>
          <a:p/>
        </p:txBody>
      </p:sp>
      <p:sp>
        <p:nvSpPr>
          <p:cNvPr id="97" name="Google Shape;97;p19"/>
          <p:cNvSpPr txBox="1"/>
          <p:nvPr>
            <p:ph idx="2" type="title"/>
          </p:nvPr>
        </p:nvSpPr>
        <p:spPr>
          <a:xfrm>
            <a:off x="4946549" y="3438800"/>
            <a:ext cx="2951700" cy="4926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500">
                <a:solidFill>
                  <a:schemeClr val="lt1"/>
                </a:solidFill>
              </a:defRPr>
            </a:lvl1pPr>
            <a:lvl2pPr lvl="1" rtl="0" algn="r">
              <a:spcBef>
                <a:spcPts val="0"/>
              </a:spcBef>
              <a:spcAft>
                <a:spcPts val="0"/>
              </a:spcAft>
              <a:buNone/>
              <a:defRPr sz="1500">
                <a:solidFill>
                  <a:schemeClr val="lt1"/>
                </a:solidFill>
              </a:defRPr>
            </a:lvl2pPr>
            <a:lvl3pPr lvl="2" rtl="0" algn="r">
              <a:spcBef>
                <a:spcPts val="0"/>
              </a:spcBef>
              <a:spcAft>
                <a:spcPts val="0"/>
              </a:spcAft>
              <a:buNone/>
              <a:defRPr sz="1500">
                <a:solidFill>
                  <a:schemeClr val="lt1"/>
                </a:solidFill>
              </a:defRPr>
            </a:lvl3pPr>
            <a:lvl4pPr lvl="3" rtl="0" algn="r">
              <a:spcBef>
                <a:spcPts val="0"/>
              </a:spcBef>
              <a:spcAft>
                <a:spcPts val="0"/>
              </a:spcAft>
              <a:buNone/>
              <a:defRPr sz="1500">
                <a:solidFill>
                  <a:schemeClr val="lt1"/>
                </a:solidFill>
              </a:defRPr>
            </a:lvl4pPr>
            <a:lvl5pPr lvl="4" rtl="0" algn="r">
              <a:spcBef>
                <a:spcPts val="0"/>
              </a:spcBef>
              <a:spcAft>
                <a:spcPts val="0"/>
              </a:spcAft>
              <a:buNone/>
              <a:defRPr sz="1500">
                <a:solidFill>
                  <a:schemeClr val="lt1"/>
                </a:solidFill>
              </a:defRPr>
            </a:lvl5pPr>
            <a:lvl6pPr lvl="5" rtl="0" algn="r">
              <a:spcBef>
                <a:spcPts val="0"/>
              </a:spcBef>
              <a:spcAft>
                <a:spcPts val="0"/>
              </a:spcAft>
              <a:buNone/>
              <a:defRPr sz="1500">
                <a:solidFill>
                  <a:schemeClr val="lt1"/>
                </a:solidFill>
              </a:defRPr>
            </a:lvl6pPr>
            <a:lvl7pPr lvl="6" rtl="0" algn="r">
              <a:spcBef>
                <a:spcPts val="0"/>
              </a:spcBef>
              <a:spcAft>
                <a:spcPts val="0"/>
              </a:spcAft>
              <a:buNone/>
              <a:defRPr sz="1500">
                <a:solidFill>
                  <a:schemeClr val="lt1"/>
                </a:solidFill>
              </a:defRPr>
            </a:lvl7pPr>
            <a:lvl8pPr lvl="7" rtl="0" algn="r">
              <a:spcBef>
                <a:spcPts val="0"/>
              </a:spcBef>
              <a:spcAft>
                <a:spcPts val="0"/>
              </a:spcAft>
              <a:buNone/>
              <a:defRPr sz="1500">
                <a:solidFill>
                  <a:schemeClr val="lt1"/>
                </a:solidFill>
              </a:defRPr>
            </a:lvl8pPr>
            <a:lvl9pPr lvl="8" rtl="0" algn="r">
              <a:spcBef>
                <a:spcPts val="0"/>
              </a:spcBef>
              <a:spcAft>
                <a:spcPts val="0"/>
              </a:spcAft>
              <a:buNone/>
              <a:defRPr sz="1500">
                <a:solidFill>
                  <a:schemeClr val="lt1"/>
                </a:solidFill>
              </a:defRPr>
            </a:lvl9pPr>
          </a:lstStyle>
          <a:p/>
        </p:txBody>
      </p:sp>
      <p:sp>
        <p:nvSpPr>
          <p:cNvPr id="98" name="Google Shape;98;p19"/>
          <p:cNvSpPr txBox="1"/>
          <p:nvPr>
            <p:ph idx="3" type="subTitle"/>
          </p:nvPr>
        </p:nvSpPr>
        <p:spPr>
          <a:xfrm>
            <a:off x="4946549" y="3854175"/>
            <a:ext cx="2951700" cy="6015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300"/>
            </a:lvl1pPr>
            <a:lvl2pPr lvl="1" rtl="0" algn="r">
              <a:spcBef>
                <a:spcPts val="1600"/>
              </a:spcBef>
              <a:spcAft>
                <a:spcPts val="0"/>
              </a:spcAft>
              <a:buNone/>
              <a:defRPr sz="1300"/>
            </a:lvl2pPr>
            <a:lvl3pPr lvl="2" rtl="0" algn="r">
              <a:spcBef>
                <a:spcPts val="1600"/>
              </a:spcBef>
              <a:spcAft>
                <a:spcPts val="0"/>
              </a:spcAft>
              <a:buNone/>
              <a:defRPr sz="1300"/>
            </a:lvl3pPr>
            <a:lvl4pPr lvl="3" rtl="0" algn="r">
              <a:spcBef>
                <a:spcPts val="1600"/>
              </a:spcBef>
              <a:spcAft>
                <a:spcPts val="0"/>
              </a:spcAft>
              <a:buNone/>
              <a:defRPr sz="1300"/>
            </a:lvl4pPr>
            <a:lvl5pPr lvl="4" rtl="0" algn="r">
              <a:spcBef>
                <a:spcPts val="1600"/>
              </a:spcBef>
              <a:spcAft>
                <a:spcPts val="0"/>
              </a:spcAft>
              <a:buNone/>
              <a:defRPr sz="1300"/>
            </a:lvl5pPr>
            <a:lvl6pPr lvl="5" rtl="0" algn="r">
              <a:spcBef>
                <a:spcPts val="1600"/>
              </a:spcBef>
              <a:spcAft>
                <a:spcPts val="0"/>
              </a:spcAft>
              <a:buNone/>
              <a:defRPr sz="1300"/>
            </a:lvl6pPr>
            <a:lvl7pPr lvl="6" rtl="0" algn="r">
              <a:spcBef>
                <a:spcPts val="1600"/>
              </a:spcBef>
              <a:spcAft>
                <a:spcPts val="0"/>
              </a:spcAft>
              <a:buNone/>
              <a:defRPr sz="1300"/>
            </a:lvl7pPr>
            <a:lvl8pPr lvl="7" rtl="0" algn="r">
              <a:spcBef>
                <a:spcPts val="1600"/>
              </a:spcBef>
              <a:spcAft>
                <a:spcPts val="0"/>
              </a:spcAft>
              <a:buNone/>
              <a:defRPr sz="1300"/>
            </a:lvl8pPr>
            <a:lvl9pPr lvl="8" rtl="0" algn="r">
              <a:spcBef>
                <a:spcPts val="1600"/>
              </a:spcBef>
              <a:spcAft>
                <a:spcPts val="1600"/>
              </a:spcAft>
              <a:buNone/>
              <a:defRPr sz="1300"/>
            </a:lvl9pPr>
          </a:lstStyle>
          <a:p/>
        </p:txBody>
      </p:sp>
      <p:sp>
        <p:nvSpPr>
          <p:cNvPr id="99" name="Google Shape;99;p19"/>
          <p:cNvSpPr txBox="1"/>
          <p:nvPr>
            <p:ph idx="4" type="title"/>
          </p:nvPr>
        </p:nvSpPr>
        <p:spPr>
          <a:xfrm>
            <a:off x="4038601" y="2264700"/>
            <a:ext cx="2951700" cy="4926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500">
                <a:solidFill>
                  <a:schemeClr val="lt1"/>
                </a:solidFill>
              </a:defRPr>
            </a:lvl1pPr>
            <a:lvl2pPr lvl="1" rtl="0" algn="r">
              <a:spcBef>
                <a:spcPts val="0"/>
              </a:spcBef>
              <a:spcAft>
                <a:spcPts val="0"/>
              </a:spcAft>
              <a:buNone/>
              <a:defRPr sz="1500">
                <a:solidFill>
                  <a:schemeClr val="lt1"/>
                </a:solidFill>
              </a:defRPr>
            </a:lvl2pPr>
            <a:lvl3pPr lvl="2" rtl="0" algn="r">
              <a:spcBef>
                <a:spcPts val="0"/>
              </a:spcBef>
              <a:spcAft>
                <a:spcPts val="0"/>
              </a:spcAft>
              <a:buNone/>
              <a:defRPr sz="1500">
                <a:solidFill>
                  <a:schemeClr val="lt1"/>
                </a:solidFill>
              </a:defRPr>
            </a:lvl3pPr>
            <a:lvl4pPr lvl="3" rtl="0" algn="r">
              <a:spcBef>
                <a:spcPts val="0"/>
              </a:spcBef>
              <a:spcAft>
                <a:spcPts val="0"/>
              </a:spcAft>
              <a:buNone/>
              <a:defRPr sz="1500">
                <a:solidFill>
                  <a:schemeClr val="lt1"/>
                </a:solidFill>
              </a:defRPr>
            </a:lvl4pPr>
            <a:lvl5pPr lvl="4" rtl="0" algn="r">
              <a:spcBef>
                <a:spcPts val="0"/>
              </a:spcBef>
              <a:spcAft>
                <a:spcPts val="0"/>
              </a:spcAft>
              <a:buNone/>
              <a:defRPr sz="1500">
                <a:solidFill>
                  <a:schemeClr val="lt1"/>
                </a:solidFill>
              </a:defRPr>
            </a:lvl5pPr>
            <a:lvl6pPr lvl="5" rtl="0" algn="r">
              <a:spcBef>
                <a:spcPts val="0"/>
              </a:spcBef>
              <a:spcAft>
                <a:spcPts val="0"/>
              </a:spcAft>
              <a:buNone/>
              <a:defRPr sz="1500">
                <a:solidFill>
                  <a:schemeClr val="lt1"/>
                </a:solidFill>
              </a:defRPr>
            </a:lvl6pPr>
            <a:lvl7pPr lvl="6" rtl="0" algn="r">
              <a:spcBef>
                <a:spcPts val="0"/>
              </a:spcBef>
              <a:spcAft>
                <a:spcPts val="0"/>
              </a:spcAft>
              <a:buNone/>
              <a:defRPr sz="1500">
                <a:solidFill>
                  <a:schemeClr val="lt1"/>
                </a:solidFill>
              </a:defRPr>
            </a:lvl7pPr>
            <a:lvl8pPr lvl="7" rtl="0" algn="r">
              <a:spcBef>
                <a:spcPts val="0"/>
              </a:spcBef>
              <a:spcAft>
                <a:spcPts val="0"/>
              </a:spcAft>
              <a:buNone/>
              <a:defRPr sz="1500">
                <a:solidFill>
                  <a:schemeClr val="lt1"/>
                </a:solidFill>
              </a:defRPr>
            </a:lvl8pPr>
            <a:lvl9pPr lvl="8" rtl="0" algn="r">
              <a:spcBef>
                <a:spcPts val="0"/>
              </a:spcBef>
              <a:spcAft>
                <a:spcPts val="0"/>
              </a:spcAft>
              <a:buNone/>
              <a:defRPr sz="1500">
                <a:solidFill>
                  <a:schemeClr val="lt1"/>
                </a:solidFill>
              </a:defRPr>
            </a:lvl9pPr>
          </a:lstStyle>
          <a:p/>
        </p:txBody>
      </p:sp>
      <p:sp>
        <p:nvSpPr>
          <p:cNvPr id="100" name="Google Shape;100;p19"/>
          <p:cNvSpPr txBox="1"/>
          <p:nvPr>
            <p:ph idx="5" type="subTitle"/>
          </p:nvPr>
        </p:nvSpPr>
        <p:spPr>
          <a:xfrm>
            <a:off x="4038601" y="2680075"/>
            <a:ext cx="2951700" cy="6015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300"/>
            </a:lvl1pPr>
            <a:lvl2pPr lvl="1" rtl="0" algn="r">
              <a:spcBef>
                <a:spcPts val="1600"/>
              </a:spcBef>
              <a:spcAft>
                <a:spcPts val="0"/>
              </a:spcAft>
              <a:buNone/>
              <a:defRPr sz="1300"/>
            </a:lvl2pPr>
            <a:lvl3pPr lvl="2" rtl="0" algn="r">
              <a:spcBef>
                <a:spcPts val="1600"/>
              </a:spcBef>
              <a:spcAft>
                <a:spcPts val="0"/>
              </a:spcAft>
              <a:buNone/>
              <a:defRPr sz="1300"/>
            </a:lvl3pPr>
            <a:lvl4pPr lvl="3" rtl="0" algn="r">
              <a:spcBef>
                <a:spcPts val="1600"/>
              </a:spcBef>
              <a:spcAft>
                <a:spcPts val="0"/>
              </a:spcAft>
              <a:buNone/>
              <a:defRPr sz="1300"/>
            </a:lvl4pPr>
            <a:lvl5pPr lvl="4" rtl="0" algn="r">
              <a:spcBef>
                <a:spcPts val="1600"/>
              </a:spcBef>
              <a:spcAft>
                <a:spcPts val="0"/>
              </a:spcAft>
              <a:buNone/>
              <a:defRPr sz="1300"/>
            </a:lvl5pPr>
            <a:lvl6pPr lvl="5" rtl="0" algn="r">
              <a:spcBef>
                <a:spcPts val="1600"/>
              </a:spcBef>
              <a:spcAft>
                <a:spcPts val="0"/>
              </a:spcAft>
              <a:buNone/>
              <a:defRPr sz="1300"/>
            </a:lvl6pPr>
            <a:lvl7pPr lvl="6" rtl="0" algn="r">
              <a:spcBef>
                <a:spcPts val="1600"/>
              </a:spcBef>
              <a:spcAft>
                <a:spcPts val="0"/>
              </a:spcAft>
              <a:buNone/>
              <a:defRPr sz="1300"/>
            </a:lvl7pPr>
            <a:lvl8pPr lvl="7" rtl="0" algn="r">
              <a:spcBef>
                <a:spcPts val="1600"/>
              </a:spcBef>
              <a:spcAft>
                <a:spcPts val="0"/>
              </a:spcAft>
              <a:buNone/>
              <a:defRPr sz="1300"/>
            </a:lvl8pPr>
            <a:lvl9pPr lvl="8" rtl="0" algn="r">
              <a:spcBef>
                <a:spcPts val="1600"/>
              </a:spcBef>
              <a:spcAft>
                <a:spcPts val="1600"/>
              </a:spcAft>
              <a:buNone/>
              <a:defRPr sz="1300"/>
            </a:lvl9pPr>
          </a:lstStyle>
          <a:p/>
        </p:txBody>
      </p:sp>
      <p:sp>
        <p:nvSpPr>
          <p:cNvPr id="101" name="Google Shape;101;p19"/>
          <p:cNvSpPr txBox="1"/>
          <p:nvPr>
            <p:ph idx="6"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left">
  <p:cSld name="CUSTOM_6">
    <p:bg>
      <p:bgPr>
        <a:blipFill>
          <a:blip r:embed="rId2">
            <a:alphaModFix/>
          </a:blip>
          <a:stretch>
            <a:fillRect/>
          </a:stretch>
        </a:blipFill>
      </p:bgPr>
    </p:bg>
    <p:spTree>
      <p:nvGrpSpPr>
        <p:cNvPr id="102" name="Shape 102"/>
        <p:cNvGrpSpPr/>
        <p:nvPr/>
      </p:nvGrpSpPr>
      <p:grpSpPr>
        <a:xfrm>
          <a:off x="0" y="0"/>
          <a:ext cx="0" cy="0"/>
          <a:chOff x="0" y="0"/>
          <a:chExt cx="0" cy="0"/>
        </a:xfrm>
      </p:grpSpPr>
      <p:sp>
        <p:nvSpPr>
          <p:cNvPr id="103" name="Google Shape;103;p20"/>
          <p:cNvSpPr txBox="1"/>
          <p:nvPr>
            <p:ph type="title"/>
          </p:nvPr>
        </p:nvSpPr>
        <p:spPr>
          <a:xfrm>
            <a:off x="1196100" y="1764525"/>
            <a:ext cx="29016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solidFill>
                  <a:srgbClr val="252D48"/>
                </a:solidFill>
              </a:defRPr>
            </a:lvl2pPr>
            <a:lvl3pPr lvl="2" rtl="0" algn="ctr">
              <a:spcBef>
                <a:spcPts val="0"/>
              </a:spcBef>
              <a:spcAft>
                <a:spcPts val="0"/>
              </a:spcAft>
              <a:buNone/>
              <a:defRPr sz="2500">
                <a:solidFill>
                  <a:srgbClr val="252D48"/>
                </a:solidFill>
              </a:defRPr>
            </a:lvl3pPr>
            <a:lvl4pPr lvl="3" rtl="0" algn="ctr">
              <a:spcBef>
                <a:spcPts val="0"/>
              </a:spcBef>
              <a:spcAft>
                <a:spcPts val="0"/>
              </a:spcAft>
              <a:buNone/>
              <a:defRPr sz="2500">
                <a:solidFill>
                  <a:srgbClr val="252D48"/>
                </a:solidFill>
              </a:defRPr>
            </a:lvl4pPr>
            <a:lvl5pPr lvl="4" rtl="0" algn="ctr">
              <a:spcBef>
                <a:spcPts val="0"/>
              </a:spcBef>
              <a:spcAft>
                <a:spcPts val="0"/>
              </a:spcAft>
              <a:buNone/>
              <a:defRPr sz="2500">
                <a:solidFill>
                  <a:srgbClr val="252D48"/>
                </a:solidFill>
              </a:defRPr>
            </a:lvl5pPr>
            <a:lvl6pPr lvl="5" rtl="0" algn="ctr">
              <a:spcBef>
                <a:spcPts val="0"/>
              </a:spcBef>
              <a:spcAft>
                <a:spcPts val="0"/>
              </a:spcAft>
              <a:buNone/>
              <a:defRPr sz="2500">
                <a:solidFill>
                  <a:srgbClr val="252D48"/>
                </a:solidFill>
              </a:defRPr>
            </a:lvl6pPr>
            <a:lvl7pPr lvl="6" rtl="0" algn="ctr">
              <a:spcBef>
                <a:spcPts val="0"/>
              </a:spcBef>
              <a:spcAft>
                <a:spcPts val="0"/>
              </a:spcAft>
              <a:buNone/>
              <a:defRPr sz="2500">
                <a:solidFill>
                  <a:srgbClr val="252D48"/>
                </a:solidFill>
              </a:defRPr>
            </a:lvl7pPr>
            <a:lvl8pPr lvl="7" rtl="0" algn="ctr">
              <a:spcBef>
                <a:spcPts val="0"/>
              </a:spcBef>
              <a:spcAft>
                <a:spcPts val="0"/>
              </a:spcAft>
              <a:buNone/>
              <a:defRPr sz="2500">
                <a:solidFill>
                  <a:srgbClr val="252D48"/>
                </a:solidFill>
              </a:defRPr>
            </a:lvl8pPr>
            <a:lvl9pPr lvl="8" rtl="0" algn="ctr">
              <a:spcBef>
                <a:spcPts val="0"/>
              </a:spcBef>
              <a:spcAft>
                <a:spcPts val="0"/>
              </a:spcAft>
              <a:buNone/>
              <a:defRPr sz="2500">
                <a:solidFill>
                  <a:srgbClr val="252D48"/>
                </a:solidFill>
              </a:defRPr>
            </a:lvl9pPr>
          </a:lstStyle>
          <a:p/>
        </p:txBody>
      </p:sp>
      <p:sp>
        <p:nvSpPr>
          <p:cNvPr id="104" name="Google Shape;104;p20"/>
          <p:cNvSpPr txBox="1"/>
          <p:nvPr>
            <p:ph idx="1" type="subTitle"/>
          </p:nvPr>
        </p:nvSpPr>
        <p:spPr>
          <a:xfrm>
            <a:off x="1196100" y="2179900"/>
            <a:ext cx="2901600" cy="1199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500"/>
            </a:lvl1pPr>
            <a:lvl2pPr lvl="1" rtl="0" algn="ctr">
              <a:spcBef>
                <a:spcPts val="1600"/>
              </a:spcBef>
              <a:spcAft>
                <a:spcPts val="0"/>
              </a:spcAft>
              <a:buNone/>
              <a:defRPr sz="1500"/>
            </a:lvl2pPr>
            <a:lvl3pPr lvl="2" rtl="0" algn="ctr">
              <a:spcBef>
                <a:spcPts val="1600"/>
              </a:spcBef>
              <a:spcAft>
                <a:spcPts val="0"/>
              </a:spcAft>
              <a:buNone/>
              <a:defRPr sz="1500"/>
            </a:lvl3pPr>
            <a:lvl4pPr lvl="3" rtl="0" algn="ctr">
              <a:spcBef>
                <a:spcPts val="1600"/>
              </a:spcBef>
              <a:spcAft>
                <a:spcPts val="0"/>
              </a:spcAft>
              <a:buNone/>
              <a:defRPr sz="1500"/>
            </a:lvl4pPr>
            <a:lvl5pPr lvl="4" rtl="0" algn="ctr">
              <a:spcBef>
                <a:spcPts val="1600"/>
              </a:spcBef>
              <a:spcAft>
                <a:spcPts val="0"/>
              </a:spcAft>
              <a:buNone/>
              <a:defRPr sz="1500"/>
            </a:lvl5pPr>
            <a:lvl6pPr lvl="5" rtl="0" algn="ctr">
              <a:spcBef>
                <a:spcPts val="1600"/>
              </a:spcBef>
              <a:spcAft>
                <a:spcPts val="0"/>
              </a:spcAft>
              <a:buNone/>
              <a:defRPr sz="1500"/>
            </a:lvl6pPr>
            <a:lvl7pPr lvl="6" rtl="0" algn="ctr">
              <a:spcBef>
                <a:spcPts val="1600"/>
              </a:spcBef>
              <a:spcAft>
                <a:spcPts val="0"/>
              </a:spcAft>
              <a:buNone/>
              <a:defRPr sz="1500"/>
            </a:lvl7pPr>
            <a:lvl8pPr lvl="7" rtl="0" algn="ctr">
              <a:spcBef>
                <a:spcPts val="1600"/>
              </a:spcBef>
              <a:spcAft>
                <a:spcPts val="0"/>
              </a:spcAft>
              <a:buNone/>
              <a:defRPr sz="1500"/>
            </a:lvl8pPr>
            <a:lvl9pPr lvl="8" rtl="0" algn="ctr">
              <a:spcBef>
                <a:spcPts val="1600"/>
              </a:spcBef>
              <a:spcAft>
                <a:spcPts val="1600"/>
              </a:spcAft>
              <a:buNone/>
              <a:defRPr sz="15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2" name="Shape 12"/>
        <p:cNvGrpSpPr/>
        <p:nvPr/>
      </p:nvGrpSpPr>
      <p:grpSpPr>
        <a:xfrm>
          <a:off x="0" y="0"/>
          <a:ext cx="0" cy="0"/>
          <a:chOff x="0" y="0"/>
          <a:chExt cx="0" cy="0"/>
        </a:xfrm>
      </p:grpSpPr>
      <p:sp>
        <p:nvSpPr>
          <p:cNvPr id="13" name="Google Shape;13;p3"/>
          <p:cNvSpPr/>
          <p:nvPr/>
        </p:nvSpPr>
        <p:spPr>
          <a:xfrm>
            <a:off x="9925" y="0"/>
            <a:ext cx="9144000" cy="5153100"/>
          </a:xfrm>
          <a:prstGeom prst="frame">
            <a:avLst>
              <a:gd fmla="val 7245" name="adj1"/>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p:nvPr/>
        </p:nvSpPr>
        <p:spPr>
          <a:xfrm>
            <a:off x="2435550" y="748050"/>
            <a:ext cx="4272900" cy="3647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txBox="1"/>
          <p:nvPr>
            <p:ph type="title"/>
          </p:nvPr>
        </p:nvSpPr>
        <p:spPr>
          <a:xfrm>
            <a:off x="2896950" y="1196550"/>
            <a:ext cx="3350100" cy="8418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 type="subTitle"/>
          </p:nvPr>
        </p:nvSpPr>
        <p:spPr>
          <a:xfrm>
            <a:off x="2896950" y="2038350"/>
            <a:ext cx="3350100" cy="6501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1300"/>
            </a:lvl1pPr>
            <a:lvl2pPr lvl="1" algn="ctr">
              <a:spcBef>
                <a:spcPts val="1600"/>
              </a:spcBef>
              <a:spcAft>
                <a:spcPts val="0"/>
              </a:spcAft>
              <a:buNone/>
              <a:defRPr sz="1300"/>
            </a:lvl2pPr>
            <a:lvl3pPr lvl="2" algn="ctr">
              <a:spcBef>
                <a:spcPts val="1600"/>
              </a:spcBef>
              <a:spcAft>
                <a:spcPts val="0"/>
              </a:spcAft>
              <a:buNone/>
              <a:defRPr sz="1300"/>
            </a:lvl3pPr>
            <a:lvl4pPr lvl="3" algn="ctr">
              <a:spcBef>
                <a:spcPts val="1600"/>
              </a:spcBef>
              <a:spcAft>
                <a:spcPts val="0"/>
              </a:spcAft>
              <a:buNone/>
              <a:defRPr sz="1300"/>
            </a:lvl4pPr>
            <a:lvl5pPr lvl="4" algn="ctr">
              <a:spcBef>
                <a:spcPts val="1600"/>
              </a:spcBef>
              <a:spcAft>
                <a:spcPts val="0"/>
              </a:spcAft>
              <a:buNone/>
              <a:defRPr sz="1300"/>
            </a:lvl5pPr>
            <a:lvl6pPr lvl="5" algn="ctr">
              <a:spcBef>
                <a:spcPts val="1600"/>
              </a:spcBef>
              <a:spcAft>
                <a:spcPts val="0"/>
              </a:spcAft>
              <a:buNone/>
              <a:defRPr sz="1300"/>
            </a:lvl6pPr>
            <a:lvl7pPr lvl="6" algn="ctr">
              <a:spcBef>
                <a:spcPts val="1600"/>
              </a:spcBef>
              <a:spcAft>
                <a:spcPts val="0"/>
              </a:spcAft>
              <a:buNone/>
              <a:defRPr sz="1300"/>
            </a:lvl7pPr>
            <a:lvl8pPr lvl="7" algn="ctr">
              <a:spcBef>
                <a:spcPts val="1600"/>
              </a:spcBef>
              <a:spcAft>
                <a:spcPts val="0"/>
              </a:spcAft>
              <a:buNone/>
              <a:defRPr sz="1300"/>
            </a:lvl8pPr>
            <a:lvl9pPr lvl="8" algn="ctr">
              <a:spcBef>
                <a:spcPts val="1600"/>
              </a:spcBef>
              <a:spcAft>
                <a:spcPts val="1600"/>
              </a:spcAft>
              <a:buNone/>
              <a:defRPr sz="1300"/>
            </a:lvl9pPr>
          </a:lstStyle>
          <a:p/>
        </p:txBody>
      </p:sp>
      <p:sp>
        <p:nvSpPr>
          <p:cNvPr id="17" name="Google Shape;17;p3"/>
          <p:cNvSpPr txBox="1"/>
          <p:nvPr/>
        </p:nvSpPr>
        <p:spPr>
          <a:xfrm>
            <a:off x="3072000" y="3351175"/>
            <a:ext cx="3000000" cy="650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900">
                <a:solidFill>
                  <a:schemeClr val="dk1"/>
                </a:solidFill>
                <a:latin typeface="Abel"/>
                <a:ea typeface="Abel"/>
                <a:cs typeface="Abel"/>
                <a:sym typeface="Abel"/>
              </a:rPr>
              <a:t>CREDITS: This presentation template was created by </a:t>
            </a:r>
            <a:r>
              <a:rPr lang="en" sz="900">
                <a:solidFill>
                  <a:schemeClr val="dk1"/>
                </a:solidFill>
                <a:uFill>
                  <a:noFill/>
                </a:uFill>
                <a:latin typeface="Abel"/>
                <a:ea typeface="Abel"/>
                <a:cs typeface="Abel"/>
                <a:sym typeface="Abel"/>
                <a:hlinkClick r:id="rId3">
                  <a:extLst>
                    <a:ext uri="{A12FA001-AC4F-418D-AE19-62706E023703}">
                      <ahyp:hlinkClr val="tx"/>
                    </a:ext>
                  </a:extLst>
                </a:hlinkClick>
              </a:rPr>
              <a:t>Slidesgo</a:t>
            </a:r>
            <a:r>
              <a:rPr lang="en" sz="900">
                <a:solidFill>
                  <a:schemeClr val="dk1"/>
                </a:solidFill>
                <a:latin typeface="Abel"/>
                <a:ea typeface="Abel"/>
                <a:cs typeface="Abel"/>
                <a:sym typeface="Abel"/>
              </a:rPr>
              <a:t>, including icons by </a:t>
            </a:r>
            <a:r>
              <a:rPr lang="en" sz="900">
                <a:solidFill>
                  <a:schemeClr val="dk1"/>
                </a:solidFill>
                <a:uFill>
                  <a:noFill/>
                </a:uFill>
                <a:latin typeface="Abel"/>
                <a:ea typeface="Abel"/>
                <a:cs typeface="Abel"/>
                <a:sym typeface="Abel"/>
                <a:hlinkClick r:id="rId4">
                  <a:extLst>
                    <a:ext uri="{A12FA001-AC4F-418D-AE19-62706E023703}">
                      <ahyp:hlinkClr val="tx"/>
                    </a:ext>
                  </a:extLst>
                </a:hlinkClick>
              </a:rPr>
              <a:t>Flaticon</a:t>
            </a:r>
            <a:r>
              <a:rPr lang="en" sz="900">
                <a:solidFill>
                  <a:schemeClr val="dk1"/>
                </a:solidFill>
                <a:latin typeface="Abel"/>
                <a:ea typeface="Abel"/>
                <a:cs typeface="Abel"/>
                <a:sym typeface="Abel"/>
              </a:rPr>
              <a:t>, and infographics &amp; images by </a:t>
            </a:r>
            <a:r>
              <a:rPr lang="en" sz="900">
                <a:solidFill>
                  <a:schemeClr val="dk1"/>
                </a:solidFill>
                <a:uFill>
                  <a:noFill/>
                </a:uFill>
                <a:latin typeface="Abel"/>
                <a:ea typeface="Abel"/>
                <a:cs typeface="Abel"/>
                <a:sym typeface="Abel"/>
                <a:hlinkClick r:id="rId5">
                  <a:extLst>
                    <a:ext uri="{A12FA001-AC4F-418D-AE19-62706E023703}">
                      <ahyp:hlinkClr val="tx"/>
                    </a:ext>
                  </a:extLst>
                </a:hlinkClick>
              </a:rPr>
              <a:t>Freepik</a:t>
            </a:r>
            <a:r>
              <a:rPr lang="en" sz="900">
                <a:solidFill>
                  <a:schemeClr val="dk1"/>
                </a:solidFill>
                <a:latin typeface="Abel"/>
                <a:ea typeface="Abel"/>
                <a:cs typeface="Abel"/>
                <a:sym typeface="Abel"/>
              </a:rPr>
              <a:t>. </a:t>
            </a:r>
            <a:endParaRPr sz="900">
              <a:solidFill>
                <a:schemeClr val="dk1"/>
              </a:solidFill>
              <a:latin typeface="Abel"/>
              <a:ea typeface="Abel"/>
              <a:cs typeface="Abel"/>
              <a:sym typeface="Abe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7">
    <p:bg>
      <p:bgPr>
        <a:blipFill>
          <a:blip r:embed="rId2">
            <a:alphaModFix/>
          </a:blip>
          <a:stretch>
            <a:fillRect/>
          </a:stretch>
        </a:blipFill>
      </p:bgPr>
    </p:bg>
    <p:spTree>
      <p:nvGrpSpPr>
        <p:cNvPr id="105" name="Shape 105"/>
        <p:cNvGrpSpPr/>
        <p:nvPr/>
      </p:nvGrpSpPr>
      <p:grpSpPr>
        <a:xfrm>
          <a:off x="0" y="0"/>
          <a:ext cx="0" cy="0"/>
          <a:chOff x="0" y="0"/>
          <a:chExt cx="0" cy="0"/>
        </a:xfrm>
      </p:grpSpPr>
      <p:sp>
        <p:nvSpPr>
          <p:cNvPr id="106" name="Google Shape;106;p21"/>
          <p:cNvSpPr txBox="1"/>
          <p:nvPr>
            <p:ph type="title"/>
          </p:nvPr>
        </p:nvSpPr>
        <p:spPr>
          <a:xfrm>
            <a:off x="1089100" y="1562975"/>
            <a:ext cx="2001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solidFill>
                  <a:schemeClr val="lt1"/>
                </a:solidFill>
              </a:defRPr>
            </a:lvl1pPr>
            <a:lvl2pPr lvl="1" rtl="0" algn="ctr">
              <a:spcBef>
                <a:spcPts val="0"/>
              </a:spcBef>
              <a:spcAft>
                <a:spcPts val="0"/>
              </a:spcAft>
              <a:buNone/>
              <a:defRPr sz="1500">
                <a:solidFill>
                  <a:schemeClr val="lt1"/>
                </a:solidFill>
              </a:defRPr>
            </a:lvl2pPr>
            <a:lvl3pPr lvl="2" rtl="0" algn="ctr">
              <a:spcBef>
                <a:spcPts val="0"/>
              </a:spcBef>
              <a:spcAft>
                <a:spcPts val="0"/>
              </a:spcAft>
              <a:buNone/>
              <a:defRPr sz="1500">
                <a:solidFill>
                  <a:schemeClr val="lt1"/>
                </a:solidFill>
              </a:defRPr>
            </a:lvl3pPr>
            <a:lvl4pPr lvl="3" rtl="0" algn="ctr">
              <a:spcBef>
                <a:spcPts val="0"/>
              </a:spcBef>
              <a:spcAft>
                <a:spcPts val="0"/>
              </a:spcAft>
              <a:buNone/>
              <a:defRPr sz="1500">
                <a:solidFill>
                  <a:schemeClr val="lt1"/>
                </a:solidFill>
              </a:defRPr>
            </a:lvl4pPr>
            <a:lvl5pPr lvl="4" rtl="0" algn="ctr">
              <a:spcBef>
                <a:spcPts val="0"/>
              </a:spcBef>
              <a:spcAft>
                <a:spcPts val="0"/>
              </a:spcAft>
              <a:buNone/>
              <a:defRPr sz="1500">
                <a:solidFill>
                  <a:schemeClr val="lt1"/>
                </a:solidFill>
              </a:defRPr>
            </a:lvl5pPr>
            <a:lvl6pPr lvl="5" rtl="0" algn="ctr">
              <a:spcBef>
                <a:spcPts val="0"/>
              </a:spcBef>
              <a:spcAft>
                <a:spcPts val="0"/>
              </a:spcAft>
              <a:buNone/>
              <a:defRPr sz="1500">
                <a:solidFill>
                  <a:schemeClr val="lt1"/>
                </a:solidFill>
              </a:defRPr>
            </a:lvl6pPr>
            <a:lvl7pPr lvl="6" rtl="0" algn="ctr">
              <a:spcBef>
                <a:spcPts val="0"/>
              </a:spcBef>
              <a:spcAft>
                <a:spcPts val="0"/>
              </a:spcAft>
              <a:buNone/>
              <a:defRPr sz="1500">
                <a:solidFill>
                  <a:schemeClr val="lt1"/>
                </a:solidFill>
              </a:defRPr>
            </a:lvl7pPr>
            <a:lvl8pPr lvl="7" rtl="0" algn="ctr">
              <a:spcBef>
                <a:spcPts val="0"/>
              </a:spcBef>
              <a:spcAft>
                <a:spcPts val="0"/>
              </a:spcAft>
              <a:buNone/>
              <a:defRPr sz="1500">
                <a:solidFill>
                  <a:schemeClr val="lt1"/>
                </a:solidFill>
              </a:defRPr>
            </a:lvl8pPr>
            <a:lvl9pPr lvl="8" rtl="0" algn="ctr">
              <a:spcBef>
                <a:spcPts val="0"/>
              </a:spcBef>
              <a:spcAft>
                <a:spcPts val="0"/>
              </a:spcAft>
              <a:buNone/>
              <a:defRPr sz="1500">
                <a:solidFill>
                  <a:schemeClr val="lt1"/>
                </a:solidFill>
              </a:defRPr>
            </a:lvl9pPr>
          </a:lstStyle>
          <a:p/>
        </p:txBody>
      </p:sp>
      <p:sp>
        <p:nvSpPr>
          <p:cNvPr id="107" name="Google Shape;107;p21"/>
          <p:cNvSpPr txBox="1"/>
          <p:nvPr>
            <p:ph idx="1" type="subTitle"/>
          </p:nvPr>
        </p:nvSpPr>
        <p:spPr>
          <a:xfrm>
            <a:off x="1089100" y="1978350"/>
            <a:ext cx="2001900" cy="599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08" name="Google Shape;108;p21"/>
          <p:cNvSpPr txBox="1"/>
          <p:nvPr>
            <p:ph idx="2" type="title"/>
          </p:nvPr>
        </p:nvSpPr>
        <p:spPr>
          <a:xfrm>
            <a:off x="3571050" y="1562975"/>
            <a:ext cx="2001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solidFill>
                  <a:schemeClr val="lt1"/>
                </a:solidFill>
              </a:defRPr>
            </a:lvl1pPr>
            <a:lvl2pPr lvl="1" rtl="0" algn="ctr">
              <a:spcBef>
                <a:spcPts val="0"/>
              </a:spcBef>
              <a:spcAft>
                <a:spcPts val="0"/>
              </a:spcAft>
              <a:buNone/>
              <a:defRPr sz="1500">
                <a:solidFill>
                  <a:schemeClr val="lt1"/>
                </a:solidFill>
              </a:defRPr>
            </a:lvl2pPr>
            <a:lvl3pPr lvl="2" rtl="0" algn="ctr">
              <a:spcBef>
                <a:spcPts val="0"/>
              </a:spcBef>
              <a:spcAft>
                <a:spcPts val="0"/>
              </a:spcAft>
              <a:buNone/>
              <a:defRPr sz="1500">
                <a:solidFill>
                  <a:schemeClr val="lt1"/>
                </a:solidFill>
              </a:defRPr>
            </a:lvl3pPr>
            <a:lvl4pPr lvl="3" rtl="0" algn="ctr">
              <a:spcBef>
                <a:spcPts val="0"/>
              </a:spcBef>
              <a:spcAft>
                <a:spcPts val="0"/>
              </a:spcAft>
              <a:buNone/>
              <a:defRPr sz="1500">
                <a:solidFill>
                  <a:schemeClr val="lt1"/>
                </a:solidFill>
              </a:defRPr>
            </a:lvl4pPr>
            <a:lvl5pPr lvl="4" rtl="0" algn="ctr">
              <a:spcBef>
                <a:spcPts val="0"/>
              </a:spcBef>
              <a:spcAft>
                <a:spcPts val="0"/>
              </a:spcAft>
              <a:buNone/>
              <a:defRPr sz="1500">
                <a:solidFill>
                  <a:schemeClr val="lt1"/>
                </a:solidFill>
              </a:defRPr>
            </a:lvl5pPr>
            <a:lvl6pPr lvl="5" rtl="0" algn="ctr">
              <a:spcBef>
                <a:spcPts val="0"/>
              </a:spcBef>
              <a:spcAft>
                <a:spcPts val="0"/>
              </a:spcAft>
              <a:buNone/>
              <a:defRPr sz="1500">
                <a:solidFill>
                  <a:schemeClr val="lt1"/>
                </a:solidFill>
              </a:defRPr>
            </a:lvl6pPr>
            <a:lvl7pPr lvl="6" rtl="0" algn="ctr">
              <a:spcBef>
                <a:spcPts val="0"/>
              </a:spcBef>
              <a:spcAft>
                <a:spcPts val="0"/>
              </a:spcAft>
              <a:buNone/>
              <a:defRPr sz="1500">
                <a:solidFill>
                  <a:schemeClr val="lt1"/>
                </a:solidFill>
              </a:defRPr>
            </a:lvl7pPr>
            <a:lvl8pPr lvl="7" rtl="0" algn="ctr">
              <a:spcBef>
                <a:spcPts val="0"/>
              </a:spcBef>
              <a:spcAft>
                <a:spcPts val="0"/>
              </a:spcAft>
              <a:buNone/>
              <a:defRPr sz="1500">
                <a:solidFill>
                  <a:schemeClr val="lt1"/>
                </a:solidFill>
              </a:defRPr>
            </a:lvl8pPr>
            <a:lvl9pPr lvl="8" rtl="0" algn="ctr">
              <a:spcBef>
                <a:spcPts val="0"/>
              </a:spcBef>
              <a:spcAft>
                <a:spcPts val="0"/>
              </a:spcAft>
              <a:buNone/>
              <a:defRPr sz="1500">
                <a:solidFill>
                  <a:schemeClr val="lt1"/>
                </a:solidFill>
              </a:defRPr>
            </a:lvl9pPr>
          </a:lstStyle>
          <a:p/>
        </p:txBody>
      </p:sp>
      <p:sp>
        <p:nvSpPr>
          <p:cNvPr id="109" name="Google Shape;109;p21"/>
          <p:cNvSpPr txBox="1"/>
          <p:nvPr>
            <p:ph idx="3" type="subTitle"/>
          </p:nvPr>
        </p:nvSpPr>
        <p:spPr>
          <a:xfrm>
            <a:off x="3571050" y="1978350"/>
            <a:ext cx="2001900" cy="599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10" name="Google Shape;110;p21"/>
          <p:cNvSpPr txBox="1"/>
          <p:nvPr>
            <p:ph idx="4" type="title"/>
          </p:nvPr>
        </p:nvSpPr>
        <p:spPr>
          <a:xfrm>
            <a:off x="6053000" y="1562975"/>
            <a:ext cx="2001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solidFill>
                  <a:schemeClr val="lt1"/>
                </a:solidFill>
              </a:defRPr>
            </a:lvl1pPr>
            <a:lvl2pPr lvl="1" rtl="0" algn="ctr">
              <a:spcBef>
                <a:spcPts val="0"/>
              </a:spcBef>
              <a:spcAft>
                <a:spcPts val="0"/>
              </a:spcAft>
              <a:buNone/>
              <a:defRPr sz="1500">
                <a:solidFill>
                  <a:schemeClr val="lt1"/>
                </a:solidFill>
              </a:defRPr>
            </a:lvl2pPr>
            <a:lvl3pPr lvl="2" rtl="0" algn="ctr">
              <a:spcBef>
                <a:spcPts val="0"/>
              </a:spcBef>
              <a:spcAft>
                <a:spcPts val="0"/>
              </a:spcAft>
              <a:buNone/>
              <a:defRPr sz="1500">
                <a:solidFill>
                  <a:schemeClr val="lt1"/>
                </a:solidFill>
              </a:defRPr>
            </a:lvl3pPr>
            <a:lvl4pPr lvl="3" rtl="0" algn="ctr">
              <a:spcBef>
                <a:spcPts val="0"/>
              </a:spcBef>
              <a:spcAft>
                <a:spcPts val="0"/>
              </a:spcAft>
              <a:buNone/>
              <a:defRPr sz="1500">
                <a:solidFill>
                  <a:schemeClr val="lt1"/>
                </a:solidFill>
              </a:defRPr>
            </a:lvl4pPr>
            <a:lvl5pPr lvl="4" rtl="0" algn="ctr">
              <a:spcBef>
                <a:spcPts val="0"/>
              </a:spcBef>
              <a:spcAft>
                <a:spcPts val="0"/>
              </a:spcAft>
              <a:buNone/>
              <a:defRPr sz="1500">
                <a:solidFill>
                  <a:schemeClr val="lt1"/>
                </a:solidFill>
              </a:defRPr>
            </a:lvl5pPr>
            <a:lvl6pPr lvl="5" rtl="0" algn="ctr">
              <a:spcBef>
                <a:spcPts val="0"/>
              </a:spcBef>
              <a:spcAft>
                <a:spcPts val="0"/>
              </a:spcAft>
              <a:buNone/>
              <a:defRPr sz="1500">
                <a:solidFill>
                  <a:schemeClr val="lt1"/>
                </a:solidFill>
              </a:defRPr>
            </a:lvl6pPr>
            <a:lvl7pPr lvl="6" rtl="0" algn="ctr">
              <a:spcBef>
                <a:spcPts val="0"/>
              </a:spcBef>
              <a:spcAft>
                <a:spcPts val="0"/>
              </a:spcAft>
              <a:buNone/>
              <a:defRPr sz="1500">
                <a:solidFill>
                  <a:schemeClr val="lt1"/>
                </a:solidFill>
              </a:defRPr>
            </a:lvl7pPr>
            <a:lvl8pPr lvl="7" rtl="0" algn="ctr">
              <a:spcBef>
                <a:spcPts val="0"/>
              </a:spcBef>
              <a:spcAft>
                <a:spcPts val="0"/>
              </a:spcAft>
              <a:buNone/>
              <a:defRPr sz="1500">
                <a:solidFill>
                  <a:schemeClr val="lt1"/>
                </a:solidFill>
              </a:defRPr>
            </a:lvl8pPr>
            <a:lvl9pPr lvl="8" rtl="0" algn="ctr">
              <a:spcBef>
                <a:spcPts val="0"/>
              </a:spcBef>
              <a:spcAft>
                <a:spcPts val="0"/>
              </a:spcAft>
              <a:buNone/>
              <a:defRPr sz="1500">
                <a:solidFill>
                  <a:schemeClr val="lt1"/>
                </a:solidFill>
              </a:defRPr>
            </a:lvl9pPr>
          </a:lstStyle>
          <a:p/>
        </p:txBody>
      </p:sp>
      <p:sp>
        <p:nvSpPr>
          <p:cNvPr id="111" name="Google Shape;111;p21"/>
          <p:cNvSpPr txBox="1"/>
          <p:nvPr>
            <p:ph idx="5" type="subTitle"/>
          </p:nvPr>
        </p:nvSpPr>
        <p:spPr>
          <a:xfrm>
            <a:off x="6053000" y="1978350"/>
            <a:ext cx="2001900" cy="599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12" name="Google Shape;112;p21"/>
          <p:cNvSpPr txBox="1"/>
          <p:nvPr>
            <p:ph idx="6" type="title"/>
          </p:nvPr>
        </p:nvSpPr>
        <p:spPr>
          <a:xfrm>
            <a:off x="1089100" y="3032800"/>
            <a:ext cx="2001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solidFill>
                  <a:schemeClr val="lt1"/>
                </a:solidFill>
              </a:defRPr>
            </a:lvl1pPr>
            <a:lvl2pPr lvl="1" rtl="0" algn="ctr">
              <a:spcBef>
                <a:spcPts val="0"/>
              </a:spcBef>
              <a:spcAft>
                <a:spcPts val="0"/>
              </a:spcAft>
              <a:buNone/>
              <a:defRPr sz="1500">
                <a:solidFill>
                  <a:schemeClr val="lt1"/>
                </a:solidFill>
              </a:defRPr>
            </a:lvl2pPr>
            <a:lvl3pPr lvl="2" rtl="0" algn="ctr">
              <a:spcBef>
                <a:spcPts val="0"/>
              </a:spcBef>
              <a:spcAft>
                <a:spcPts val="0"/>
              </a:spcAft>
              <a:buNone/>
              <a:defRPr sz="1500">
                <a:solidFill>
                  <a:schemeClr val="lt1"/>
                </a:solidFill>
              </a:defRPr>
            </a:lvl3pPr>
            <a:lvl4pPr lvl="3" rtl="0" algn="ctr">
              <a:spcBef>
                <a:spcPts val="0"/>
              </a:spcBef>
              <a:spcAft>
                <a:spcPts val="0"/>
              </a:spcAft>
              <a:buNone/>
              <a:defRPr sz="1500">
                <a:solidFill>
                  <a:schemeClr val="lt1"/>
                </a:solidFill>
              </a:defRPr>
            </a:lvl4pPr>
            <a:lvl5pPr lvl="4" rtl="0" algn="ctr">
              <a:spcBef>
                <a:spcPts val="0"/>
              </a:spcBef>
              <a:spcAft>
                <a:spcPts val="0"/>
              </a:spcAft>
              <a:buNone/>
              <a:defRPr sz="1500">
                <a:solidFill>
                  <a:schemeClr val="lt1"/>
                </a:solidFill>
              </a:defRPr>
            </a:lvl5pPr>
            <a:lvl6pPr lvl="5" rtl="0" algn="ctr">
              <a:spcBef>
                <a:spcPts val="0"/>
              </a:spcBef>
              <a:spcAft>
                <a:spcPts val="0"/>
              </a:spcAft>
              <a:buNone/>
              <a:defRPr sz="1500">
                <a:solidFill>
                  <a:schemeClr val="lt1"/>
                </a:solidFill>
              </a:defRPr>
            </a:lvl6pPr>
            <a:lvl7pPr lvl="6" rtl="0" algn="ctr">
              <a:spcBef>
                <a:spcPts val="0"/>
              </a:spcBef>
              <a:spcAft>
                <a:spcPts val="0"/>
              </a:spcAft>
              <a:buNone/>
              <a:defRPr sz="1500">
                <a:solidFill>
                  <a:schemeClr val="lt1"/>
                </a:solidFill>
              </a:defRPr>
            </a:lvl7pPr>
            <a:lvl8pPr lvl="7" rtl="0" algn="ctr">
              <a:spcBef>
                <a:spcPts val="0"/>
              </a:spcBef>
              <a:spcAft>
                <a:spcPts val="0"/>
              </a:spcAft>
              <a:buNone/>
              <a:defRPr sz="1500">
                <a:solidFill>
                  <a:schemeClr val="lt1"/>
                </a:solidFill>
              </a:defRPr>
            </a:lvl8pPr>
            <a:lvl9pPr lvl="8" rtl="0" algn="ctr">
              <a:spcBef>
                <a:spcPts val="0"/>
              </a:spcBef>
              <a:spcAft>
                <a:spcPts val="0"/>
              </a:spcAft>
              <a:buNone/>
              <a:defRPr sz="1500">
                <a:solidFill>
                  <a:schemeClr val="lt1"/>
                </a:solidFill>
              </a:defRPr>
            </a:lvl9pPr>
          </a:lstStyle>
          <a:p/>
        </p:txBody>
      </p:sp>
      <p:sp>
        <p:nvSpPr>
          <p:cNvPr id="113" name="Google Shape;113;p21"/>
          <p:cNvSpPr txBox="1"/>
          <p:nvPr>
            <p:ph idx="7" type="subTitle"/>
          </p:nvPr>
        </p:nvSpPr>
        <p:spPr>
          <a:xfrm>
            <a:off x="1089100" y="3448175"/>
            <a:ext cx="2001900" cy="599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14" name="Google Shape;114;p21"/>
          <p:cNvSpPr txBox="1"/>
          <p:nvPr>
            <p:ph idx="8" type="title"/>
          </p:nvPr>
        </p:nvSpPr>
        <p:spPr>
          <a:xfrm>
            <a:off x="3571050" y="3032800"/>
            <a:ext cx="2001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solidFill>
                  <a:schemeClr val="lt1"/>
                </a:solidFill>
              </a:defRPr>
            </a:lvl1pPr>
            <a:lvl2pPr lvl="1" rtl="0" algn="ctr">
              <a:spcBef>
                <a:spcPts val="0"/>
              </a:spcBef>
              <a:spcAft>
                <a:spcPts val="0"/>
              </a:spcAft>
              <a:buNone/>
              <a:defRPr sz="1500">
                <a:solidFill>
                  <a:schemeClr val="lt1"/>
                </a:solidFill>
              </a:defRPr>
            </a:lvl2pPr>
            <a:lvl3pPr lvl="2" rtl="0" algn="ctr">
              <a:spcBef>
                <a:spcPts val="0"/>
              </a:spcBef>
              <a:spcAft>
                <a:spcPts val="0"/>
              </a:spcAft>
              <a:buNone/>
              <a:defRPr sz="1500">
                <a:solidFill>
                  <a:schemeClr val="lt1"/>
                </a:solidFill>
              </a:defRPr>
            </a:lvl3pPr>
            <a:lvl4pPr lvl="3" rtl="0" algn="ctr">
              <a:spcBef>
                <a:spcPts val="0"/>
              </a:spcBef>
              <a:spcAft>
                <a:spcPts val="0"/>
              </a:spcAft>
              <a:buNone/>
              <a:defRPr sz="1500">
                <a:solidFill>
                  <a:schemeClr val="lt1"/>
                </a:solidFill>
              </a:defRPr>
            </a:lvl4pPr>
            <a:lvl5pPr lvl="4" rtl="0" algn="ctr">
              <a:spcBef>
                <a:spcPts val="0"/>
              </a:spcBef>
              <a:spcAft>
                <a:spcPts val="0"/>
              </a:spcAft>
              <a:buNone/>
              <a:defRPr sz="1500">
                <a:solidFill>
                  <a:schemeClr val="lt1"/>
                </a:solidFill>
              </a:defRPr>
            </a:lvl5pPr>
            <a:lvl6pPr lvl="5" rtl="0" algn="ctr">
              <a:spcBef>
                <a:spcPts val="0"/>
              </a:spcBef>
              <a:spcAft>
                <a:spcPts val="0"/>
              </a:spcAft>
              <a:buNone/>
              <a:defRPr sz="1500">
                <a:solidFill>
                  <a:schemeClr val="lt1"/>
                </a:solidFill>
              </a:defRPr>
            </a:lvl6pPr>
            <a:lvl7pPr lvl="6" rtl="0" algn="ctr">
              <a:spcBef>
                <a:spcPts val="0"/>
              </a:spcBef>
              <a:spcAft>
                <a:spcPts val="0"/>
              </a:spcAft>
              <a:buNone/>
              <a:defRPr sz="1500">
                <a:solidFill>
                  <a:schemeClr val="lt1"/>
                </a:solidFill>
              </a:defRPr>
            </a:lvl7pPr>
            <a:lvl8pPr lvl="7" rtl="0" algn="ctr">
              <a:spcBef>
                <a:spcPts val="0"/>
              </a:spcBef>
              <a:spcAft>
                <a:spcPts val="0"/>
              </a:spcAft>
              <a:buNone/>
              <a:defRPr sz="1500">
                <a:solidFill>
                  <a:schemeClr val="lt1"/>
                </a:solidFill>
              </a:defRPr>
            </a:lvl8pPr>
            <a:lvl9pPr lvl="8" rtl="0" algn="ctr">
              <a:spcBef>
                <a:spcPts val="0"/>
              </a:spcBef>
              <a:spcAft>
                <a:spcPts val="0"/>
              </a:spcAft>
              <a:buNone/>
              <a:defRPr sz="1500">
                <a:solidFill>
                  <a:schemeClr val="lt1"/>
                </a:solidFill>
              </a:defRPr>
            </a:lvl9pPr>
          </a:lstStyle>
          <a:p/>
        </p:txBody>
      </p:sp>
      <p:sp>
        <p:nvSpPr>
          <p:cNvPr id="115" name="Google Shape;115;p21"/>
          <p:cNvSpPr txBox="1"/>
          <p:nvPr>
            <p:ph idx="9" type="subTitle"/>
          </p:nvPr>
        </p:nvSpPr>
        <p:spPr>
          <a:xfrm>
            <a:off x="3571050" y="3448175"/>
            <a:ext cx="2001900" cy="599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16" name="Google Shape;116;p21"/>
          <p:cNvSpPr txBox="1"/>
          <p:nvPr>
            <p:ph idx="13" type="title"/>
          </p:nvPr>
        </p:nvSpPr>
        <p:spPr>
          <a:xfrm>
            <a:off x="6053000" y="3032800"/>
            <a:ext cx="2001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solidFill>
                  <a:schemeClr val="lt1"/>
                </a:solidFill>
              </a:defRPr>
            </a:lvl1pPr>
            <a:lvl2pPr lvl="1" rtl="0" algn="ctr">
              <a:spcBef>
                <a:spcPts val="0"/>
              </a:spcBef>
              <a:spcAft>
                <a:spcPts val="0"/>
              </a:spcAft>
              <a:buNone/>
              <a:defRPr sz="1500">
                <a:solidFill>
                  <a:schemeClr val="lt1"/>
                </a:solidFill>
              </a:defRPr>
            </a:lvl2pPr>
            <a:lvl3pPr lvl="2" rtl="0" algn="ctr">
              <a:spcBef>
                <a:spcPts val="0"/>
              </a:spcBef>
              <a:spcAft>
                <a:spcPts val="0"/>
              </a:spcAft>
              <a:buNone/>
              <a:defRPr sz="1500">
                <a:solidFill>
                  <a:schemeClr val="lt1"/>
                </a:solidFill>
              </a:defRPr>
            </a:lvl3pPr>
            <a:lvl4pPr lvl="3" rtl="0" algn="ctr">
              <a:spcBef>
                <a:spcPts val="0"/>
              </a:spcBef>
              <a:spcAft>
                <a:spcPts val="0"/>
              </a:spcAft>
              <a:buNone/>
              <a:defRPr sz="1500">
                <a:solidFill>
                  <a:schemeClr val="lt1"/>
                </a:solidFill>
              </a:defRPr>
            </a:lvl4pPr>
            <a:lvl5pPr lvl="4" rtl="0" algn="ctr">
              <a:spcBef>
                <a:spcPts val="0"/>
              </a:spcBef>
              <a:spcAft>
                <a:spcPts val="0"/>
              </a:spcAft>
              <a:buNone/>
              <a:defRPr sz="1500">
                <a:solidFill>
                  <a:schemeClr val="lt1"/>
                </a:solidFill>
              </a:defRPr>
            </a:lvl5pPr>
            <a:lvl6pPr lvl="5" rtl="0" algn="ctr">
              <a:spcBef>
                <a:spcPts val="0"/>
              </a:spcBef>
              <a:spcAft>
                <a:spcPts val="0"/>
              </a:spcAft>
              <a:buNone/>
              <a:defRPr sz="1500">
                <a:solidFill>
                  <a:schemeClr val="lt1"/>
                </a:solidFill>
              </a:defRPr>
            </a:lvl6pPr>
            <a:lvl7pPr lvl="6" rtl="0" algn="ctr">
              <a:spcBef>
                <a:spcPts val="0"/>
              </a:spcBef>
              <a:spcAft>
                <a:spcPts val="0"/>
              </a:spcAft>
              <a:buNone/>
              <a:defRPr sz="1500">
                <a:solidFill>
                  <a:schemeClr val="lt1"/>
                </a:solidFill>
              </a:defRPr>
            </a:lvl7pPr>
            <a:lvl8pPr lvl="7" rtl="0" algn="ctr">
              <a:spcBef>
                <a:spcPts val="0"/>
              </a:spcBef>
              <a:spcAft>
                <a:spcPts val="0"/>
              </a:spcAft>
              <a:buNone/>
              <a:defRPr sz="1500">
                <a:solidFill>
                  <a:schemeClr val="lt1"/>
                </a:solidFill>
              </a:defRPr>
            </a:lvl8pPr>
            <a:lvl9pPr lvl="8" rtl="0" algn="ctr">
              <a:spcBef>
                <a:spcPts val="0"/>
              </a:spcBef>
              <a:spcAft>
                <a:spcPts val="0"/>
              </a:spcAft>
              <a:buNone/>
              <a:defRPr sz="1500">
                <a:solidFill>
                  <a:schemeClr val="lt1"/>
                </a:solidFill>
              </a:defRPr>
            </a:lvl9pPr>
          </a:lstStyle>
          <a:p/>
        </p:txBody>
      </p:sp>
      <p:sp>
        <p:nvSpPr>
          <p:cNvPr id="117" name="Google Shape;117;p21"/>
          <p:cNvSpPr txBox="1"/>
          <p:nvPr>
            <p:ph idx="14" type="subTitle"/>
          </p:nvPr>
        </p:nvSpPr>
        <p:spPr>
          <a:xfrm>
            <a:off x="6053000" y="3448175"/>
            <a:ext cx="2001900" cy="599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18" name="Google Shape;118;p21"/>
          <p:cNvSpPr txBox="1"/>
          <p:nvPr>
            <p:ph idx="15"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8">
    <p:bg>
      <p:bgPr>
        <a:blipFill>
          <a:blip r:embed="rId2">
            <a:alphaModFix/>
          </a:blip>
          <a:stretch>
            <a:fillRect/>
          </a:stretch>
        </a:blipFill>
      </p:bgPr>
    </p:bg>
    <p:spTree>
      <p:nvGrpSpPr>
        <p:cNvPr id="119" name="Shape 119"/>
        <p:cNvGrpSpPr/>
        <p:nvPr/>
      </p:nvGrpSpPr>
      <p:grpSpPr>
        <a:xfrm>
          <a:off x="0" y="0"/>
          <a:ext cx="0" cy="0"/>
          <a:chOff x="0" y="0"/>
          <a:chExt cx="0" cy="0"/>
        </a:xfrm>
      </p:grpSpPr>
      <p:sp>
        <p:nvSpPr>
          <p:cNvPr id="120" name="Google Shape;120;p22"/>
          <p:cNvSpPr txBox="1"/>
          <p:nvPr>
            <p:ph type="title"/>
          </p:nvPr>
        </p:nvSpPr>
        <p:spPr>
          <a:xfrm>
            <a:off x="1800050" y="1860250"/>
            <a:ext cx="24801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2000"/>
            </a:lvl1pPr>
            <a:lvl2pPr lvl="1" rtl="0" algn="ctr">
              <a:spcBef>
                <a:spcPts val="0"/>
              </a:spcBef>
              <a:spcAft>
                <a:spcPts val="0"/>
              </a:spcAft>
              <a:buNone/>
              <a:defRPr sz="2000"/>
            </a:lvl2pPr>
            <a:lvl3pPr lvl="2" rtl="0" algn="ctr">
              <a:spcBef>
                <a:spcPts val="0"/>
              </a:spcBef>
              <a:spcAft>
                <a:spcPts val="0"/>
              </a:spcAft>
              <a:buNone/>
              <a:defRPr sz="2000"/>
            </a:lvl3pPr>
            <a:lvl4pPr lvl="3" rtl="0" algn="ctr">
              <a:spcBef>
                <a:spcPts val="0"/>
              </a:spcBef>
              <a:spcAft>
                <a:spcPts val="0"/>
              </a:spcAft>
              <a:buNone/>
              <a:defRPr sz="2000"/>
            </a:lvl4pPr>
            <a:lvl5pPr lvl="4" rtl="0" algn="ctr">
              <a:spcBef>
                <a:spcPts val="0"/>
              </a:spcBef>
              <a:spcAft>
                <a:spcPts val="0"/>
              </a:spcAft>
              <a:buNone/>
              <a:defRPr sz="2000"/>
            </a:lvl5pPr>
            <a:lvl6pPr lvl="5" rtl="0" algn="ctr">
              <a:spcBef>
                <a:spcPts val="0"/>
              </a:spcBef>
              <a:spcAft>
                <a:spcPts val="0"/>
              </a:spcAft>
              <a:buNone/>
              <a:defRPr sz="2000"/>
            </a:lvl6pPr>
            <a:lvl7pPr lvl="6" rtl="0" algn="ctr">
              <a:spcBef>
                <a:spcPts val="0"/>
              </a:spcBef>
              <a:spcAft>
                <a:spcPts val="0"/>
              </a:spcAft>
              <a:buNone/>
              <a:defRPr sz="2000"/>
            </a:lvl7pPr>
            <a:lvl8pPr lvl="7" rtl="0" algn="ctr">
              <a:spcBef>
                <a:spcPts val="0"/>
              </a:spcBef>
              <a:spcAft>
                <a:spcPts val="0"/>
              </a:spcAft>
              <a:buNone/>
              <a:defRPr sz="2000"/>
            </a:lvl8pPr>
            <a:lvl9pPr lvl="8" rtl="0" algn="ctr">
              <a:spcBef>
                <a:spcPts val="0"/>
              </a:spcBef>
              <a:spcAft>
                <a:spcPts val="0"/>
              </a:spcAft>
              <a:buNone/>
              <a:defRPr sz="2000"/>
            </a:lvl9pPr>
          </a:lstStyle>
          <a:p/>
        </p:txBody>
      </p:sp>
      <p:sp>
        <p:nvSpPr>
          <p:cNvPr id="121" name="Google Shape;121;p22"/>
          <p:cNvSpPr txBox="1"/>
          <p:nvPr>
            <p:ph idx="1" type="subTitle"/>
          </p:nvPr>
        </p:nvSpPr>
        <p:spPr>
          <a:xfrm>
            <a:off x="1961000" y="2110200"/>
            <a:ext cx="2158200" cy="1725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22" name="Google Shape;122;p22"/>
          <p:cNvSpPr txBox="1"/>
          <p:nvPr>
            <p:ph idx="2" type="title"/>
          </p:nvPr>
        </p:nvSpPr>
        <p:spPr>
          <a:xfrm>
            <a:off x="4626375" y="1860250"/>
            <a:ext cx="24801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2000"/>
            </a:lvl1pPr>
            <a:lvl2pPr lvl="1" rtl="0" algn="ctr">
              <a:spcBef>
                <a:spcPts val="0"/>
              </a:spcBef>
              <a:spcAft>
                <a:spcPts val="0"/>
              </a:spcAft>
              <a:buNone/>
              <a:defRPr sz="2000"/>
            </a:lvl2pPr>
            <a:lvl3pPr lvl="2" rtl="0" algn="ctr">
              <a:spcBef>
                <a:spcPts val="0"/>
              </a:spcBef>
              <a:spcAft>
                <a:spcPts val="0"/>
              </a:spcAft>
              <a:buNone/>
              <a:defRPr sz="2000"/>
            </a:lvl3pPr>
            <a:lvl4pPr lvl="3" rtl="0" algn="ctr">
              <a:spcBef>
                <a:spcPts val="0"/>
              </a:spcBef>
              <a:spcAft>
                <a:spcPts val="0"/>
              </a:spcAft>
              <a:buNone/>
              <a:defRPr sz="2000"/>
            </a:lvl4pPr>
            <a:lvl5pPr lvl="4" rtl="0" algn="ctr">
              <a:spcBef>
                <a:spcPts val="0"/>
              </a:spcBef>
              <a:spcAft>
                <a:spcPts val="0"/>
              </a:spcAft>
              <a:buNone/>
              <a:defRPr sz="2000"/>
            </a:lvl5pPr>
            <a:lvl6pPr lvl="5" rtl="0" algn="ctr">
              <a:spcBef>
                <a:spcPts val="0"/>
              </a:spcBef>
              <a:spcAft>
                <a:spcPts val="0"/>
              </a:spcAft>
              <a:buNone/>
              <a:defRPr sz="2000"/>
            </a:lvl6pPr>
            <a:lvl7pPr lvl="6" rtl="0" algn="ctr">
              <a:spcBef>
                <a:spcPts val="0"/>
              </a:spcBef>
              <a:spcAft>
                <a:spcPts val="0"/>
              </a:spcAft>
              <a:buNone/>
              <a:defRPr sz="2000"/>
            </a:lvl7pPr>
            <a:lvl8pPr lvl="7" rtl="0" algn="ctr">
              <a:spcBef>
                <a:spcPts val="0"/>
              </a:spcBef>
              <a:spcAft>
                <a:spcPts val="0"/>
              </a:spcAft>
              <a:buNone/>
              <a:defRPr sz="2000"/>
            </a:lvl8pPr>
            <a:lvl9pPr lvl="8" rtl="0" algn="ctr">
              <a:spcBef>
                <a:spcPts val="0"/>
              </a:spcBef>
              <a:spcAft>
                <a:spcPts val="0"/>
              </a:spcAft>
              <a:buNone/>
              <a:defRPr sz="2000"/>
            </a:lvl9pPr>
          </a:lstStyle>
          <a:p/>
        </p:txBody>
      </p:sp>
      <p:sp>
        <p:nvSpPr>
          <p:cNvPr id="123" name="Google Shape;123;p22"/>
          <p:cNvSpPr txBox="1"/>
          <p:nvPr>
            <p:ph idx="3" type="subTitle"/>
          </p:nvPr>
        </p:nvSpPr>
        <p:spPr>
          <a:xfrm>
            <a:off x="4787325" y="2110200"/>
            <a:ext cx="2158200" cy="1725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24" name="Google Shape;124;p22"/>
          <p:cNvSpPr txBox="1"/>
          <p:nvPr>
            <p:ph idx="4"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CUSTOM_9">
    <p:bg>
      <p:bgPr>
        <a:blipFill>
          <a:blip r:embed="rId2">
            <a:alphaModFix/>
          </a:blip>
          <a:stretch>
            <a:fillRect/>
          </a:stretch>
        </a:blipFill>
      </p:bgPr>
    </p:bg>
    <p:spTree>
      <p:nvGrpSpPr>
        <p:cNvPr id="125" name="Shape 125"/>
        <p:cNvGrpSpPr/>
        <p:nvPr/>
      </p:nvGrpSpPr>
      <p:grpSpPr>
        <a:xfrm>
          <a:off x="0" y="0"/>
          <a:ext cx="0" cy="0"/>
          <a:chOff x="0" y="0"/>
          <a:chExt cx="0" cy="0"/>
        </a:xfrm>
      </p:grpSpPr>
      <p:sp>
        <p:nvSpPr>
          <p:cNvPr id="126" name="Google Shape;126;p23"/>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
        <p:nvSpPr>
          <p:cNvPr id="127" name="Google Shape;127;p23"/>
          <p:cNvSpPr txBox="1"/>
          <p:nvPr>
            <p:ph idx="2" type="title"/>
          </p:nvPr>
        </p:nvSpPr>
        <p:spPr>
          <a:xfrm>
            <a:off x="766025" y="2955300"/>
            <a:ext cx="1479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lvl1pPr>
            <a:lvl2pPr lvl="1" rtl="0" algn="ctr">
              <a:spcBef>
                <a:spcPts val="0"/>
              </a:spcBef>
              <a:spcAft>
                <a:spcPts val="0"/>
              </a:spcAft>
              <a:buNone/>
              <a:defRPr sz="1500"/>
            </a:lvl2pPr>
            <a:lvl3pPr lvl="2" rtl="0" algn="ctr">
              <a:spcBef>
                <a:spcPts val="0"/>
              </a:spcBef>
              <a:spcAft>
                <a:spcPts val="0"/>
              </a:spcAft>
              <a:buNone/>
              <a:defRPr sz="1500"/>
            </a:lvl3pPr>
            <a:lvl4pPr lvl="3" rtl="0" algn="ctr">
              <a:spcBef>
                <a:spcPts val="0"/>
              </a:spcBef>
              <a:spcAft>
                <a:spcPts val="0"/>
              </a:spcAft>
              <a:buNone/>
              <a:defRPr sz="1500"/>
            </a:lvl4pPr>
            <a:lvl5pPr lvl="4" rtl="0" algn="ctr">
              <a:spcBef>
                <a:spcPts val="0"/>
              </a:spcBef>
              <a:spcAft>
                <a:spcPts val="0"/>
              </a:spcAft>
              <a:buNone/>
              <a:defRPr sz="1500"/>
            </a:lvl5pPr>
            <a:lvl6pPr lvl="5" rtl="0" algn="ctr">
              <a:spcBef>
                <a:spcPts val="0"/>
              </a:spcBef>
              <a:spcAft>
                <a:spcPts val="0"/>
              </a:spcAft>
              <a:buNone/>
              <a:defRPr sz="1500"/>
            </a:lvl6pPr>
            <a:lvl7pPr lvl="6" rtl="0" algn="ctr">
              <a:spcBef>
                <a:spcPts val="0"/>
              </a:spcBef>
              <a:spcAft>
                <a:spcPts val="0"/>
              </a:spcAft>
              <a:buNone/>
              <a:defRPr sz="1500"/>
            </a:lvl7pPr>
            <a:lvl8pPr lvl="7" rtl="0" algn="ctr">
              <a:spcBef>
                <a:spcPts val="0"/>
              </a:spcBef>
              <a:spcAft>
                <a:spcPts val="0"/>
              </a:spcAft>
              <a:buNone/>
              <a:defRPr sz="1500"/>
            </a:lvl8pPr>
            <a:lvl9pPr lvl="8" rtl="0" algn="ctr">
              <a:spcBef>
                <a:spcPts val="0"/>
              </a:spcBef>
              <a:spcAft>
                <a:spcPts val="0"/>
              </a:spcAft>
              <a:buNone/>
              <a:defRPr sz="1500"/>
            </a:lvl9pPr>
          </a:lstStyle>
          <a:p/>
        </p:txBody>
      </p:sp>
      <p:sp>
        <p:nvSpPr>
          <p:cNvPr id="128" name="Google Shape;128;p23"/>
          <p:cNvSpPr txBox="1"/>
          <p:nvPr>
            <p:ph idx="1" type="subTitle"/>
          </p:nvPr>
        </p:nvSpPr>
        <p:spPr>
          <a:xfrm>
            <a:off x="766025" y="3370675"/>
            <a:ext cx="1479900" cy="785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sz="1300"/>
            </a:lvl2pPr>
            <a:lvl3pPr lvl="2" rtl="0" algn="ctr">
              <a:spcBef>
                <a:spcPts val="1600"/>
              </a:spcBef>
              <a:spcAft>
                <a:spcPts val="0"/>
              </a:spcAft>
              <a:buNone/>
              <a:defRPr sz="1300"/>
            </a:lvl3pPr>
            <a:lvl4pPr lvl="3" rtl="0" algn="ctr">
              <a:spcBef>
                <a:spcPts val="1600"/>
              </a:spcBef>
              <a:spcAft>
                <a:spcPts val="0"/>
              </a:spcAft>
              <a:buNone/>
              <a:defRPr sz="1300"/>
            </a:lvl4pPr>
            <a:lvl5pPr lvl="4" rtl="0" algn="ctr">
              <a:spcBef>
                <a:spcPts val="1600"/>
              </a:spcBef>
              <a:spcAft>
                <a:spcPts val="0"/>
              </a:spcAft>
              <a:buNone/>
              <a:defRPr sz="1300"/>
            </a:lvl5pPr>
            <a:lvl6pPr lvl="5" rtl="0" algn="ctr">
              <a:spcBef>
                <a:spcPts val="1600"/>
              </a:spcBef>
              <a:spcAft>
                <a:spcPts val="0"/>
              </a:spcAft>
              <a:buNone/>
              <a:defRPr sz="1300"/>
            </a:lvl6pPr>
            <a:lvl7pPr lvl="6" rtl="0" algn="ctr">
              <a:spcBef>
                <a:spcPts val="1600"/>
              </a:spcBef>
              <a:spcAft>
                <a:spcPts val="0"/>
              </a:spcAft>
              <a:buNone/>
              <a:defRPr sz="1300"/>
            </a:lvl7pPr>
            <a:lvl8pPr lvl="7" rtl="0" algn="ctr">
              <a:spcBef>
                <a:spcPts val="1600"/>
              </a:spcBef>
              <a:spcAft>
                <a:spcPts val="0"/>
              </a:spcAft>
              <a:buNone/>
              <a:defRPr sz="1300"/>
            </a:lvl8pPr>
            <a:lvl9pPr lvl="8" rtl="0" algn="ctr">
              <a:spcBef>
                <a:spcPts val="1600"/>
              </a:spcBef>
              <a:spcAft>
                <a:spcPts val="1600"/>
              </a:spcAft>
              <a:buNone/>
              <a:defRPr sz="1300"/>
            </a:lvl9pPr>
          </a:lstStyle>
          <a:p/>
        </p:txBody>
      </p:sp>
      <p:sp>
        <p:nvSpPr>
          <p:cNvPr id="129" name="Google Shape;129;p23"/>
          <p:cNvSpPr txBox="1"/>
          <p:nvPr>
            <p:ph idx="3" type="title"/>
          </p:nvPr>
        </p:nvSpPr>
        <p:spPr>
          <a:xfrm>
            <a:off x="3832050" y="2955300"/>
            <a:ext cx="1479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lvl1pPr>
            <a:lvl2pPr lvl="1" rtl="0" algn="ctr">
              <a:spcBef>
                <a:spcPts val="0"/>
              </a:spcBef>
              <a:spcAft>
                <a:spcPts val="0"/>
              </a:spcAft>
              <a:buNone/>
              <a:defRPr sz="1500"/>
            </a:lvl2pPr>
            <a:lvl3pPr lvl="2" rtl="0" algn="ctr">
              <a:spcBef>
                <a:spcPts val="0"/>
              </a:spcBef>
              <a:spcAft>
                <a:spcPts val="0"/>
              </a:spcAft>
              <a:buNone/>
              <a:defRPr sz="1500"/>
            </a:lvl3pPr>
            <a:lvl4pPr lvl="3" rtl="0" algn="ctr">
              <a:spcBef>
                <a:spcPts val="0"/>
              </a:spcBef>
              <a:spcAft>
                <a:spcPts val="0"/>
              </a:spcAft>
              <a:buNone/>
              <a:defRPr sz="1500"/>
            </a:lvl4pPr>
            <a:lvl5pPr lvl="4" rtl="0" algn="ctr">
              <a:spcBef>
                <a:spcPts val="0"/>
              </a:spcBef>
              <a:spcAft>
                <a:spcPts val="0"/>
              </a:spcAft>
              <a:buNone/>
              <a:defRPr sz="1500"/>
            </a:lvl5pPr>
            <a:lvl6pPr lvl="5" rtl="0" algn="ctr">
              <a:spcBef>
                <a:spcPts val="0"/>
              </a:spcBef>
              <a:spcAft>
                <a:spcPts val="0"/>
              </a:spcAft>
              <a:buNone/>
              <a:defRPr sz="1500"/>
            </a:lvl6pPr>
            <a:lvl7pPr lvl="6" rtl="0" algn="ctr">
              <a:spcBef>
                <a:spcPts val="0"/>
              </a:spcBef>
              <a:spcAft>
                <a:spcPts val="0"/>
              </a:spcAft>
              <a:buNone/>
              <a:defRPr sz="1500"/>
            </a:lvl7pPr>
            <a:lvl8pPr lvl="7" rtl="0" algn="ctr">
              <a:spcBef>
                <a:spcPts val="0"/>
              </a:spcBef>
              <a:spcAft>
                <a:spcPts val="0"/>
              </a:spcAft>
              <a:buNone/>
              <a:defRPr sz="1500"/>
            </a:lvl8pPr>
            <a:lvl9pPr lvl="8" rtl="0" algn="ctr">
              <a:spcBef>
                <a:spcPts val="0"/>
              </a:spcBef>
              <a:spcAft>
                <a:spcPts val="0"/>
              </a:spcAft>
              <a:buNone/>
              <a:defRPr sz="1500"/>
            </a:lvl9pPr>
          </a:lstStyle>
          <a:p/>
        </p:txBody>
      </p:sp>
      <p:sp>
        <p:nvSpPr>
          <p:cNvPr id="130" name="Google Shape;130;p23"/>
          <p:cNvSpPr txBox="1"/>
          <p:nvPr>
            <p:ph idx="4" type="subTitle"/>
          </p:nvPr>
        </p:nvSpPr>
        <p:spPr>
          <a:xfrm>
            <a:off x="3832050" y="3370675"/>
            <a:ext cx="1479900" cy="785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sz="1300"/>
            </a:lvl2pPr>
            <a:lvl3pPr lvl="2" rtl="0" algn="ctr">
              <a:spcBef>
                <a:spcPts val="1600"/>
              </a:spcBef>
              <a:spcAft>
                <a:spcPts val="0"/>
              </a:spcAft>
              <a:buNone/>
              <a:defRPr sz="1300"/>
            </a:lvl3pPr>
            <a:lvl4pPr lvl="3" rtl="0" algn="ctr">
              <a:spcBef>
                <a:spcPts val="1600"/>
              </a:spcBef>
              <a:spcAft>
                <a:spcPts val="0"/>
              </a:spcAft>
              <a:buNone/>
              <a:defRPr sz="1300"/>
            </a:lvl4pPr>
            <a:lvl5pPr lvl="4" rtl="0" algn="ctr">
              <a:spcBef>
                <a:spcPts val="1600"/>
              </a:spcBef>
              <a:spcAft>
                <a:spcPts val="0"/>
              </a:spcAft>
              <a:buNone/>
              <a:defRPr sz="1300"/>
            </a:lvl5pPr>
            <a:lvl6pPr lvl="5" rtl="0" algn="ctr">
              <a:spcBef>
                <a:spcPts val="1600"/>
              </a:spcBef>
              <a:spcAft>
                <a:spcPts val="0"/>
              </a:spcAft>
              <a:buNone/>
              <a:defRPr sz="1300"/>
            </a:lvl6pPr>
            <a:lvl7pPr lvl="6" rtl="0" algn="ctr">
              <a:spcBef>
                <a:spcPts val="1600"/>
              </a:spcBef>
              <a:spcAft>
                <a:spcPts val="0"/>
              </a:spcAft>
              <a:buNone/>
              <a:defRPr sz="1300"/>
            </a:lvl7pPr>
            <a:lvl8pPr lvl="7" rtl="0" algn="ctr">
              <a:spcBef>
                <a:spcPts val="1600"/>
              </a:spcBef>
              <a:spcAft>
                <a:spcPts val="0"/>
              </a:spcAft>
              <a:buNone/>
              <a:defRPr sz="1300"/>
            </a:lvl8pPr>
            <a:lvl9pPr lvl="8" rtl="0" algn="ctr">
              <a:spcBef>
                <a:spcPts val="1600"/>
              </a:spcBef>
              <a:spcAft>
                <a:spcPts val="1600"/>
              </a:spcAft>
              <a:buNone/>
              <a:defRPr sz="1300"/>
            </a:lvl9pPr>
          </a:lstStyle>
          <a:p/>
        </p:txBody>
      </p:sp>
      <p:sp>
        <p:nvSpPr>
          <p:cNvPr id="131" name="Google Shape;131;p23"/>
          <p:cNvSpPr txBox="1"/>
          <p:nvPr>
            <p:ph idx="5" type="title"/>
          </p:nvPr>
        </p:nvSpPr>
        <p:spPr>
          <a:xfrm>
            <a:off x="6898075" y="2955300"/>
            <a:ext cx="1479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lvl1pPr>
            <a:lvl2pPr lvl="1" rtl="0" algn="ctr">
              <a:spcBef>
                <a:spcPts val="0"/>
              </a:spcBef>
              <a:spcAft>
                <a:spcPts val="0"/>
              </a:spcAft>
              <a:buNone/>
              <a:defRPr sz="1500"/>
            </a:lvl2pPr>
            <a:lvl3pPr lvl="2" rtl="0" algn="ctr">
              <a:spcBef>
                <a:spcPts val="0"/>
              </a:spcBef>
              <a:spcAft>
                <a:spcPts val="0"/>
              </a:spcAft>
              <a:buNone/>
              <a:defRPr sz="1500"/>
            </a:lvl3pPr>
            <a:lvl4pPr lvl="3" rtl="0" algn="ctr">
              <a:spcBef>
                <a:spcPts val="0"/>
              </a:spcBef>
              <a:spcAft>
                <a:spcPts val="0"/>
              </a:spcAft>
              <a:buNone/>
              <a:defRPr sz="1500"/>
            </a:lvl4pPr>
            <a:lvl5pPr lvl="4" rtl="0" algn="ctr">
              <a:spcBef>
                <a:spcPts val="0"/>
              </a:spcBef>
              <a:spcAft>
                <a:spcPts val="0"/>
              </a:spcAft>
              <a:buNone/>
              <a:defRPr sz="1500"/>
            </a:lvl5pPr>
            <a:lvl6pPr lvl="5" rtl="0" algn="ctr">
              <a:spcBef>
                <a:spcPts val="0"/>
              </a:spcBef>
              <a:spcAft>
                <a:spcPts val="0"/>
              </a:spcAft>
              <a:buNone/>
              <a:defRPr sz="1500"/>
            </a:lvl6pPr>
            <a:lvl7pPr lvl="6" rtl="0" algn="ctr">
              <a:spcBef>
                <a:spcPts val="0"/>
              </a:spcBef>
              <a:spcAft>
                <a:spcPts val="0"/>
              </a:spcAft>
              <a:buNone/>
              <a:defRPr sz="1500"/>
            </a:lvl7pPr>
            <a:lvl8pPr lvl="7" rtl="0" algn="ctr">
              <a:spcBef>
                <a:spcPts val="0"/>
              </a:spcBef>
              <a:spcAft>
                <a:spcPts val="0"/>
              </a:spcAft>
              <a:buNone/>
              <a:defRPr sz="1500"/>
            </a:lvl8pPr>
            <a:lvl9pPr lvl="8" rtl="0" algn="ctr">
              <a:spcBef>
                <a:spcPts val="0"/>
              </a:spcBef>
              <a:spcAft>
                <a:spcPts val="0"/>
              </a:spcAft>
              <a:buNone/>
              <a:defRPr sz="1500"/>
            </a:lvl9pPr>
          </a:lstStyle>
          <a:p/>
        </p:txBody>
      </p:sp>
      <p:sp>
        <p:nvSpPr>
          <p:cNvPr id="132" name="Google Shape;132;p23"/>
          <p:cNvSpPr txBox="1"/>
          <p:nvPr>
            <p:ph idx="6" type="subTitle"/>
          </p:nvPr>
        </p:nvSpPr>
        <p:spPr>
          <a:xfrm>
            <a:off x="6898075" y="3370675"/>
            <a:ext cx="1479900" cy="785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sz="1300"/>
            </a:lvl2pPr>
            <a:lvl3pPr lvl="2" rtl="0" algn="ctr">
              <a:spcBef>
                <a:spcPts val="1600"/>
              </a:spcBef>
              <a:spcAft>
                <a:spcPts val="0"/>
              </a:spcAft>
              <a:buNone/>
              <a:defRPr sz="1300"/>
            </a:lvl3pPr>
            <a:lvl4pPr lvl="3" rtl="0" algn="ctr">
              <a:spcBef>
                <a:spcPts val="1600"/>
              </a:spcBef>
              <a:spcAft>
                <a:spcPts val="0"/>
              </a:spcAft>
              <a:buNone/>
              <a:defRPr sz="1300"/>
            </a:lvl4pPr>
            <a:lvl5pPr lvl="4" rtl="0" algn="ctr">
              <a:spcBef>
                <a:spcPts val="1600"/>
              </a:spcBef>
              <a:spcAft>
                <a:spcPts val="0"/>
              </a:spcAft>
              <a:buNone/>
              <a:defRPr sz="1300"/>
            </a:lvl5pPr>
            <a:lvl6pPr lvl="5" rtl="0" algn="ctr">
              <a:spcBef>
                <a:spcPts val="1600"/>
              </a:spcBef>
              <a:spcAft>
                <a:spcPts val="0"/>
              </a:spcAft>
              <a:buNone/>
              <a:defRPr sz="1300"/>
            </a:lvl6pPr>
            <a:lvl7pPr lvl="6" rtl="0" algn="ctr">
              <a:spcBef>
                <a:spcPts val="1600"/>
              </a:spcBef>
              <a:spcAft>
                <a:spcPts val="0"/>
              </a:spcAft>
              <a:buNone/>
              <a:defRPr sz="1300"/>
            </a:lvl7pPr>
            <a:lvl8pPr lvl="7" rtl="0" algn="ctr">
              <a:spcBef>
                <a:spcPts val="1600"/>
              </a:spcBef>
              <a:spcAft>
                <a:spcPts val="0"/>
              </a:spcAft>
              <a:buNone/>
              <a:defRPr sz="1300"/>
            </a:lvl8pPr>
            <a:lvl9pPr lvl="8" rtl="0" algn="ctr">
              <a:spcBef>
                <a:spcPts val="1600"/>
              </a:spcBef>
              <a:spcAft>
                <a:spcPts val="1600"/>
              </a:spcAft>
              <a:buNone/>
              <a:defRPr sz="1300"/>
            </a:lvl9pPr>
          </a:lstStyle>
          <a:p/>
        </p:txBody>
      </p:sp>
      <p:sp>
        <p:nvSpPr>
          <p:cNvPr id="133" name="Google Shape;133;p23"/>
          <p:cNvSpPr txBox="1"/>
          <p:nvPr>
            <p:ph idx="7" type="title"/>
          </p:nvPr>
        </p:nvSpPr>
        <p:spPr>
          <a:xfrm>
            <a:off x="2203050" y="911525"/>
            <a:ext cx="1671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lvl1pPr>
            <a:lvl2pPr lvl="1" rtl="0" algn="ctr">
              <a:spcBef>
                <a:spcPts val="0"/>
              </a:spcBef>
              <a:spcAft>
                <a:spcPts val="0"/>
              </a:spcAft>
              <a:buNone/>
              <a:defRPr sz="1500"/>
            </a:lvl2pPr>
            <a:lvl3pPr lvl="2" rtl="0" algn="ctr">
              <a:spcBef>
                <a:spcPts val="0"/>
              </a:spcBef>
              <a:spcAft>
                <a:spcPts val="0"/>
              </a:spcAft>
              <a:buNone/>
              <a:defRPr sz="1500"/>
            </a:lvl3pPr>
            <a:lvl4pPr lvl="3" rtl="0" algn="ctr">
              <a:spcBef>
                <a:spcPts val="0"/>
              </a:spcBef>
              <a:spcAft>
                <a:spcPts val="0"/>
              </a:spcAft>
              <a:buNone/>
              <a:defRPr sz="1500"/>
            </a:lvl4pPr>
            <a:lvl5pPr lvl="4" rtl="0" algn="ctr">
              <a:spcBef>
                <a:spcPts val="0"/>
              </a:spcBef>
              <a:spcAft>
                <a:spcPts val="0"/>
              </a:spcAft>
              <a:buNone/>
              <a:defRPr sz="1500"/>
            </a:lvl5pPr>
            <a:lvl6pPr lvl="5" rtl="0" algn="ctr">
              <a:spcBef>
                <a:spcPts val="0"/>
              </a:spcBef>
              <a:spcAft>
                <a:spcPts val="0"/>
              </a:spcAft>
              <a:buNone/>
              <a:defRPr sz="1500"/>
            </a:lvl6pPr>
            <a:lvl7pPr lvl="6" rtl="0" algn="ctr">
              <a:spcBef>
                <a:spcPts val="0"/>
              </a:spcBef>
              <a:spcAft>
                <a:spcPts val="0"/>
              </a:spcAft>
              <a:buNone/>
              <a:defRPr sz="1500"/>
            </a:lvl7pPr>
            <a:lvl8pPr lvl="7" rtl="0" algn="ctr">
              <a:spcBef>
                <a:spcPts val="0"/>
              </a:spcBef>
              <a:spcAft>
                <a:spcPts val="0"/>
              </a:spcAft>
              <a:buNone/>
              <a:defRPr sz="1500"/>
            </a:lvl8pPr>
            <a:lvl9pPr lvl="8" rtl="0" algn="ctr">
              <a:spcBef>
                <a:spcPts val="0"/>
              </a:spcBef>
              <a:spcAft>
                <a:spcPts val="0"/>
              </a:spcAft>
              <a:buNone/>
              <a:defRPr sz="1500"/>
            </a:lvl9pPr>
          </a:lstStyle>
          <a:p/>
        </p:txBody>
      </p:sp>
      <p:sp>
        <p:nvSpPr>
          <p:cNvPr id="134" name="Google Shape;134;p23"/>
          <p:cNvSpPr txBox="1"/>
          <p:nvPr>
            <p:ph idx="8" type="subTitle"/>
          </p:nvPr>
        </p:nvSpPr>
        <p:spPr>
          <a:xfrm>
            <a:off x="2203050" y="1326900"/>
            <a:ext cx="1671900" cy="785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sz="1300"/>
            </a:lvl2pPr>
            <a:lvl3pPr lvl="2" rtl="0" algn="ctr">
              <a:spcBef>
                <a:spcPts val="1600"/>
              </a:spcBef>
              <a:spcAft>
                <a:spcPts val="0"/>
              </a:spcAft>
              <a:buNone/>
              <a:defRPr sz="1300"/>
            </a:lvl3pPr>
            <a:lvl4pPr lvl="3" rtl="0" algn="ctr">
              <a:spcBef>
                <a:spcPts val="1600"/>
              </a:spcBef>
              <a:spcAft>
                <a:spcPts val="0"/>
              </a:spcAft>
              <a:buNone/>
              <a:defRPr sz="1300"/>
            </a:lvl4pPr>
            <a:lvl5pPr lvl="4" rtl="0" algn="ctr">
              <a:spcBef>
                <a:spcPts val="1600"/>
              </a:spcBef>
              <a:spcAft>
                <a:spcPts val="0"/>
              </a:spcAft>
              <a:buNone/>
              <a:defRPr sz="1300"/>
            </a:lvl5pPr>
            <a:lvl6pPr lvl="5" rtl="0" algn="ctr">
              <a:spcBef>
                <a:spcPts val="1600"/>
              </a:spcBef>
              <a:spcAft>
                <a:spcPts val="0"/>
              </a:spcAft>
              <a:buNone/>
              <a:defRPr sz="1300"/>
            </a:lvl6pPr>
            <a:lvl7pPr lvl="6" rtl="0" algn="ctr">
              <a:spcBef>
                <a:spcPts val="1600"/>
              </a:spcBef>
              <a:spcAft>
                <a:spcPts val="0"/>
              </a:spcAft>
              <a:buNone/>
              <a:defRPr sz="1300"/>
            </a:lvl7pPr>
            <a:lvl8pPr lvl="7" rtl="0" algn="ctr">
              <a:spcBef>
                <a:spcPts val="1600"/>
              </a:spcBef>
              <a:spcAft>
                <a:spcPts val="0"/>
              </a:spcAft>
              <a:buNone/>
              <a:defRPr sz="1300"/>
            </a:lvl8pPr>
            <a:lvl9pPr lvl="8" rtl="0" algn="ctr">
              <a:spcBef>
                <a:spcPts val="1600"/>
              </a:spcBef>
              <a:spcAft>
                <a:spcPts val="1600"/>
              </a:spcAft>
              <a:buNone/>
              <a:defRPr sz="1300"/>
            </a:lvl9pPr>
          </a:lstStyle>
          <a:p/>
        </p:txBody>
      </p:sp>
      <p:sp>
        <p:nvSpPr>
          <p:cNvPr id="135" name="Google Shape;135;p23"/>
          <p:cNvSpPr txBox="1"/>
          <p:nvPr>
            <p:ph idx="9" type="title"/>
          </p:nvPr>
        </p:nvSpPr>
        <p:spPr>
          <a:xfrm>
            <a:off x="5269064" y="911525"/>
            <a:ext cx="1671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500"/>
            </a:lvl1pPr>
            <a:lvl2pPr lvl="1" rtl="0" algn="ctr">
              <a:spcBef>
                <a:spcPts val="0"/>
              </a:spcBef>
              <a:spcAft>
                <a:spcPts val="0"/>
              </a:spcAft>
              <a:buNone/>
              <a:defRPr sz="1500"/>
            </a:lvl2pPr>
            <a:lvl3pPr lvl="2" rtl="0" algn="ctr">
              <a:spcBef>
                <a:spcPts val="0"/>
              </a:spcBef>
              <a:spcAft>
                <a:spcPts val="0"/>
              </a:spcAft>
              <a:buNone/>
              <a:defRPr sz="1500"/>
            </a:lvl3pPr>
            <a:lvl4pPr lvl="3" rtl="0" algn="ctr">
              <a:spcBef>
                <a:spcPts val="0"/>
              </a:spcBef>
              <a:spcAft>
                <a:spcPts val="0"/>
              </a:spcAft>
              <a:buNone/>
              <a:defRPr sz="1500"/>
            </a:lvl4pPr>
            <a:lvl5pPr lvl="4" rtl="0" algn="ctr">
              <a:spcBef>
                <a:spcPts val="0"/>
              </a:spcBef>
              <a:spcAft>
                <a:spcPts val="0"/>
              </a:spcAft>
              <a:buNone/>
              <a:defRPr sz="1500"/>
            </a:lvl5pPr>
            <a:lvl6pPr lvl="5" rtl="0" algn="ctr">
              <a:spcBef>
                <a:spcPts val="0"/>
              </a:spcBef>
              <a:spcAft>
                <a:spcPts val="0"/>
              </a:spcAft>
              <a:buNone/>
              <a:defRPr sz="1500"/>
            </a:lvl6pPr>
            <a:lvl7pPr lvl="6" rtl="0" algn="ctr">
              <a:spcBef>
                <a:spcPts val="0"/>
              </a:spcBef>
              <a:spcAft>
                <a:spcPts val="0"/>
              </a:spcAft>
              <a:buNone/>
              <a:defRPr sz="1500"/>
            </a:lvl7pPr>
            <a:lvl8pPr lvl="7" rtl="0" algn="ctr">
              <a:spcBef>
                <a:spcPts val="0"/>
              </a:spcBef>
              <a:spcAft>
                <a:spcPts val="0"/>
              </a:spcAft>
              <a:buNone/>
              <a:defRPr sz="1500"/>
            </a:lvl8pPr>
            <a:lvl9pPr lvl="8" rtl="0" algn="ctr">
              <a:spcBef>
                <a:spcPts val="0"/>
              </a:spcBef>
              <a:spcAft>
                <a:spcPts val="0"/>
              </a:spcAft>
              <a:buNone/>
              <a:defRPr sz="1500"/>
            </a:lvl9pPr>
          </a:lstStyle>
          <a:p/>
        </p:txBody>
      </p:sp>
      <p:sp>
        <p:nvSpPr>
          <p:cNvPr id="136" name="Google Shape;136;p23"/>
          <p:cNvSpPr txBox="1"/>
          <p:nvPr>
            <p:ph idx="13" type="subTitle"/>
          </p:nvPr>
        </p:nvSpPr>
        <p:spPr>
          <a:xfrm>
            <a:off x="5269064" y="1326900"/>
            <a:ext cx="1671900" cy="785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lvl1pPr>
            <a:lvl2pPr lvl="1" rtl="0" algn="ctr">
              <a:spcBef>
                <a:spcPts val="1600"/>
              </a:spcBef>
              <a:spcAft>
                <a:spcPts val="0"/>
              </a:spcAft>
              <a:buNone/>
              <a:defRPr sz="1300"/>
            </a:lvl2pPr>
            <a:lvl3pPr lvl="2" rtl="0" algn="ctr">
              <a:spcBef>
                <a:spcPts val="1600"/>
              </a:spcBef>
              <a:spcAft>
                <a:spcPts val="0"/>
              </a:spcAft>
              <a:buNone/>
              <a:defRPr sz="1300"/>
            </a:lvl3pPr>
            <a:lvl4pPr lvl="3" rtl="0" algn="ctr">
              <a:spcBef>
                <a:spcPts val="1600"/>
              </a:spcBef>
              <a:spcAft>
                <a:spcPts val="0"/>
              </a:spcAft>
              <a:buNone/>
              <a:defRPr sz="1300"/>
            </a:lvl4pPr>
            <a:lvl5pPr lvl="4" rtl="0" algn="ctr">
              <a:spcBef>
                <a:spcPts val="1600"/>
              </a:spcBef>
              <a:spcAft>
                <a:spcPts val="0"/>
              </a:spcAft>
              <a:buNone/>
              <a:defRPr sz="1300"/>
            </a:lvl5pPr>
            <a:lvl6pPr lvl="5" rtl="0" algn="ctr">
              <a:spcBef>
                <a:spcPts val="1600"/>
              </a:spcBef>
              <a:spcAft>
                <a:spcPts val="0"/>
              </a:spcAft>
              <a:buNone/>
              <a:defRPr sz="1300"/>
            </a:lvl6pPr>
            <a:lvl7pPr lvl="6" rtl="0" algn="ctr">
              <a:spcBef>
                <a:spcPts val="1600"/>
              </a:spcBef>
              <a:spcAft>
                <a:spcPts val="0"/>
              </a:spcAft>
              <a:buNone/>
              <a:defRPr sz="1300"/>
            </a:lvl7pPr>
            <a:lvl8pPr lvl="7" rtl="0" algn="ctr">
              <a:spcBef>
                <a:spcPts val="1600"/>
              </a:spcBef>
              <a:spcAft>
                <a:spcPts val="0"/>
              </a:spcAft>
              <a:buNone/>
              <a:defRPr sz="1300"/>
            </a:lvl8pPr>
            <a:lvl9pPr lvl="8" rtl="0" algn="ctr">
              <a:spcBef>
                <a:spcPts val="1600"/>
              </a:spcBef>
              <a:spcAft>
                <a:spcPts val="1600"/>
              </a:spcAft>
              <a:buNone/>
              <a:defRPr sz="1300"/>
            </a:lvl9pPr>
          </a:lstStyle>
          <a:p/>
        </p:txBody>
      </p:sp>
      <p:sp>
        <p:nvSpPr>
          <p:cNvPr id="137" name="Google Shape;137;p23"/>
          <p:cNvSpPr txBox="1"/>
          <p:nvPr>
            <p:ph hasCustomPrompt="1" idx="14" type="title"/>
          </p:nvPr>
        </p:nvSpPr>
        <p:spPr>
          <a:xfrm>
            <a:off x="1091225" y="2366550"/>
            <a:ext cx="829500" cy="410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2000"/>
              <a:buNone/>
              <a:defRPr sz="2000">
                <a:solidFill>
                  <a:srgbClr val="FFFFFF"/>
                </a:solidFill>
              </a:defRPr>
            </a:lvl1pPr>
            <a:lvl2pPr lvl="1" rtl="0" algn="ctr">
              <a:spcBef>
                <a:spcPts val="0"/>
              </a:spcBef>
              <a:spcAft>
                <a:spcPts val="0"/>
              </a:spcAft>
              <a:buClr>
                <a:srgbClr val="FFFFFF"/>
              </a:buClr>
              <a:buSzPts val="2000"/>
              <a:buNone/>
              <a:defRPr sz="2000">
                <a:solidFill>
                  <a:srgbClr val="FFFFFF"/>
                </a:solidFill>
              </a:defRPr>
            </a:lvl2pPr>
            <a:lvl3pPr lvl="2" rtl="0" algn="ctr">
              <a:spcBef>
                <a:spcPts val="0"/>
              </a:spcBef>
              <a:spcAft>
                <a:spcPts val="0"/>
              </a:spcAft>
              <a:buClr>
                <a:srgbClr val="FFFFFF"/>
              </a:buClr>
              <a:buSzPts val="2000"/>
              <a:buNone/>
              <a:defRPr sz="2000">
                <a:solidFill>
                  <a:srgbClr val="FFFFFF"/>
                </a:solidFill>
              </a:defRPr>
            </a:lvl3pPr>
            <a:lvl4pPr lvl="3" rtl="0" algn="ctr">
              <a:spcBef>
                <a:spcPts val="0"/>
              </a:spcBef>
              <a:spcAft>
                <a:spcPts val="0"/>
              </a:spcAft>
              <a:buClr>
                <a:srgbClr val="FFFFFF"/>
              </a:buClr>
              <a:buSzPts val="2000"/>
              <a:buNone/>
              <a:defRPr sz="2000">
                <a:solidFill>
                  <a:srgbClr val="FFFFFF"/>
                </a:solidFill>
              </a:defRPr>
            </a:lvl4pPr>
            <a:lvl5pPr lvl="4" rtl="0" algn="ctr">
              <a:spcBef>
                <a:spcPts val="0"/>
              </a:spcBef>
              <a:spcAft>
                <a:spcPts val="0"/>
              </a:spcAft>
              <a:buClr>
                <a:srgbClr val="FFFFFF"/>
              </a:buClr>
              <a:buSzPts val="2000"/>
              <a:buNone/>
              <a:defRPr sz="2000">
                <a:solidFill>
                  <a:srgbClr val="FFFFFF"/>
                </a:solidFill>
              </a:defRPr>
            </a:lvl5pPr>
            <a:lvl6pPr lvl="5" rtl="0" algn="ctr">
              <a:spcBef>
                <a:spcPts val="0"/>
              </a:spcBef>
              <a:spcAft>
                <a:spcPts val="0"/>
              </a:spcAft>
              <a:buClr>
                <a:srgbClr val="FFFFFF"/>
              </a:buClr>
              <a:buSzPts val="2000"/>
              <a:buNone/>
              <a:defRPr sz="2000">
                <a:solidFill>
                  <a:srgbClr val="FFFFFF"/>
                </a:solidFill>
              </a:defRPr>
            </a:lvl6pPr>
            <a:lvl7pPr lvl="6" rtl="0" algn="ctr">
              <a:spcBef>
                <a:spcPts val="0"/>
              </a:spcBef>
              <a:spcAft>
                <a:spcPts val="0"/>
              </a:spcAft>
              <a:buClr>
                <a:srgbClr val="FFFFFF"/>
              </a:buClr>
              <a:buSzPts val="2000"/>
              <a:buNone/>
              <a:defRPr sz="2000">
                <a:solidFill>
                  <a:srgbClr val="FFFFFF"/>
                </a:solidFill>
              </a:defRPr>
            </a:lvl7pPr>
            <a:lvl8pPr lvl="7" rtl="0" algn="ctr">
              <a:spcBef>
                <a:spcPts val="0"/>
              </a:spcBef>
              <a:spcAft>
                <a:spcPts val="0"/>
              </a:spcAft>
              <a:buClr>
                <a:srgbClr val="FFFFFF"/>
              </a:buClr>
              <a:buSzPts val="2000"/>
              <a:buNone/>
              <a:defRPr sz="2000">
                <a:solidFill>
                  <a:srgbClr val="FFFFFF"/>
                </a:solidFill>
              </a:defRPr>
            </a:lvl8pPr>
            <a:lvl9pPr lvl="8" rtl="0" algn="ctr">
              <a:spcBef>
                <a:spcPts val="0"/>
              </a:spcBef>
              <a:spcAft>
                <a:spcPts val="0"/>
              </a:spcAft>
              <a:buClr>
                <a:srgbClr val="FFFFFF"/>
              </a:buClr>
              <a:buSzPts val="2000"/>
              <a:buNone/>
              <a:defRPr sz="2000">
                <a:solidFill>
                  <a:srgbClr val="FFFFFF"/>
                </a:solidFill>
              </a:defRPr>
            </a:lvl9pPr>
          </a:lstStyle>
          <a:p>
            <a:r>
              <a:t>xx%</a:t>
            </a:r>
          </a:p>
        </p:txBody>
      </p:sp>
      <p:sp>
        <p:nvSpPr>
          <p:cNvPr id="138" name="Google Shape;138;p23"/>
          <p:cNvSpPr txBox="1"/>
          <p:nvPr>
            <p:ph hasCustomPrompt="1" idx="15" type="title"/>
          </p:nvPr>
        </p:nvSpPr>
        <p:spPr>
          <a:xfrm>
            <a:off x="2624238" y="2366550"/>
            <a:ext cx="829500" cy="410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2000"/>
              <a:buNone/>
              <a:defRPr sz="2000">
                <a:solidFill>
                  <a:srgbClr val="FFFFFF"/>
                </a:solidFill>
              </a:defRPr>
            </a:lvl1pPr>
            <a:lvl2pPr lvl="1" rtl="0" algn="ctr">
              <a:spcBef>
                <a:spcPts val="0"/>
              </a:spcBef>
              <a:spcAft>
                <a:spcPts val="0"/>
              </a:spcAft>
              <a:buClr>
                <a:srgbClr val="FFFFFF"/>
              </a:buClr>
              <a:buSzPts val="2000"/>
              <a:buNone/>
              <a:defRPr sz="2000">
                <a:solidFill>
                  <a:srgbClr val="FFFFFF"/>
                </a:solidFill>
              </a:defRPr>
            </a:lvl2pPr>
            <a:lvl3pPr lvl="2" rtl="0" algn="ctr">
              <a:spcBef>
                <a:spcPts val="0"/>
              </a:spcBef>
              <a:spcAft>
                <a:spcPts val="0"/>
              </a:spcAft>
              <a:buClr>
                <a:srgbClr val="FFFFFF"/>
              </a:buClr>
              <a:buSzPts val="2000"/>
              <a:buNone/>
              <a:defRPr sz="2000">
                <a:solidFill>
                  <a:srgbClr val="FFFFFF"/>
                </a:solidFill>
              </a:defRPr>
            </a:lvl3pPr>
            <a:lvl4pPr lvl="3" rtl="0" algn="ctr">
              <a:spcBef>
                <a:spcPts val="0"/>
              </a:spcBef>
              <a:spcAft>
                <a:spcPts val="0"/>
              </a:spcAft>
              <a:buClr>
                <a:srgbClr val="FFFFFF"/>
              </a:buClr>
              <a:buSzPts val="2000"/>
              <a:buNone/>
              <a:defRPr sz="2000">
                <a:solidFill>
                  <a:srgbClr val="FFFFFF"/>
                </a:solidFill>
              </a:defRPr>
            </a:lvl4pPr>
            <a:lvl5pPr lvl="4" rtl="0" algn="ctr">
              <a:spcBef>
                <a:spcPts val="0"/>
              </a:spcBef>
              <a:spcAft>
                <a:spcPts val="0"/>
              </a:spcAft>
              <a:buClr>
                <a:srgbClr val="FFFFFF"/>
              </a:buClr>
              <a:buSzPts val="2000"/>
              <a:buNone/>
              <a:defRPr sz="2000">
                <a:solidFill>
                  <a:srgbClr val="FFFFFF"/>
                </a:solidFill>
              </a:defRPr>
            </a:lvl5pPr>
            <a:lvl6pPr lvl="5" rtl="0" algn="ctr">
              <a:spcBef>
                <a:spcPts val="0"/>
              </a:spcBef>
              <a:spcAft>
                <a:spcPts val="0"/>
              </a:spcAft>
              <a:buClr>
                <a:srgbClr val="FFFFFF"/>
              </a:buClr>
              <a:buSzPts val="2000"/>
              <a:buNone/>
              <a:defRPr sz="2000">
                <a:solidFill>
                  <a:srgbClr val="FFFFFF"/>
                </a:solidFill>
              </a:defRPr>
            </a:lvl6pPr>
            <a:lvl7pPr lvl="6" rtl="0" algn="ctr">
              <a:spcBef>
                <a:spcPts val="0"/>
              </a:spcBef>
              <a:spcAft>
                <a:spcPts val="0"/>
              </a:spcAft>
              <a:buClr>
                <a:srgbClr val="FFFFFF"/>
              </a:buClr>
              <a:buSzPts val="2000"/>
              <a:buNone/>
              <a:defRPr sz="2000">
                <a:solidFill>
                  <a:srgbClr val="FFFFFF"/>
                </a:solidFill>
              </a:defRPr>
            </a:lvl7pPr>
            <a:lvl8pPr lvl="7" rtl="0" algn="ctr">
              <a:spcBef>
                <a:spcPts val="0"/>
              </a:spcBef>
              <a:spcAft>
                <a:spcPts val="0"/>
              </a:spcAft>
              <a:buClr>
                <a:srgbClr val="FFFFFF"/>
              </a:buClr>
              <a:buSzPts val="2000"/>
              <a:buNone/>
              <a:defRPr sz="2000">
                <a:solidFill>
                  <a:srgbClr val="FFFFFF"/>
                </a:solidFill>
              </a:defRPr>
            </a:lvl8pPr>
            <a:lvl9pPr lvl="8" rtl="0" algn="ctr">
              <a:spcBef>
                <a:spcPts val="0"/>
              </a:spcBef>
              <a:spcAft>
                <a:spcPts val="0"/>
              </a:spcAft>
              <a:buClr>
                <a:srgbClr val="FFFFFF"/>
              </a:buClr>
              <a:buSzPts val="2000"/>
              <a:buNone/>
              <a:defRPr sz="2000">
                <a:solidFill>
                  <a:srgbClr val="FFFFFF"/>
                </a:solidFill>
              </a:defRPr>
            </a:lvl9pPr>
          </a:lstStyle>
          <a:p>
            <a:r>
              <a:t>xx%</a:t>
            </a:r>
          </a:p>
        </p:txBody>
      </p:sp>
      <p:sp>
        <p:nvSpPr>
          <p:cNvPr id="139" name="Google Shape;139;p23"/>
          <p:cNvSpPr txBox="1"/>
          <p:nvPr>
            <p:ph hasCustomPrompt="1" idx="16" type="title"/>
          </p:nvPr>
        </p:nvSpPr>
        <p:spPr>
          <a:xfrm>
            <a:off x="4157250" y="2366550"/>
            <a:ext cx="829500" cy="410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2000"/>
              <a:buNone/>
              <a:defRPr sz="2000">
                <a:solidFill>
                  <a:srgbClr val="FFFFFF"/>
                </a:solidFill>
              </a:defRPr>
            </a:lvl1pPr>
            <a:lvl2pPr lvl="1" rtl="0" algn="ctr">
              <a:spcBef>
                <a:spcPts val="0"/>
              </a:spcBef>
              <a:spcAft>
                <a:spcPts val="0"/>
              </a:spcAft>
              <a:buClr>
                <a:srgbClr val="FFFFFF"/>
              </a:buClr>
              <a:buSzPts val="2000"/>
              <a:buNone/>
              <a:defRPr sz="2000">
                <a:solidFill>
                  <a:srgbClr val="FFFFFF"/>
                </a:solidFill>
              </a:defRPr>
            </a:lvl2pPr>
            <a:lvl3pPr lvl="2" rtl="0" algn="ctr">
              <a:spcBef>
                <a:spcPts val="0"/>
              </a:spcBef>
              <a:spcAft>
                <a:spcPts val="0"/>
              </a:spcAft>
              <a:buClr>
                <a:srgbClr val="FFFFFF"/>
              </a:buClr>
              <a:buSzPts val="2000"/>
              <a:buNone/>
              <a:defRPr sz="2000">
                <a:solidFill>
                  <a:srgbClr val="FFFFFF"/>
                </a:solidFill>
              </a:defRPr>
            </a:lvl3pPr>
            <a:lvl4pPr lvl="3" rtl="0" algn="ctr">
              <a:spcBef>
                <a:spcPts val="0"/>
              </a:spcBef>
              <a:spcAft>
                <a:spcPts val="0"/>
              </a:spcAft>
              <a:buClr>
                <a:srgbClr val="FFFFFF"/>
              </a:buClr>
              <a:buSzPts val="2000"/>
              <a:buNone/>
              <a:defRPr sz="2000">
                <a:solidFill>
                  <a:srgbClr val="FFFFFF"/>
                </a:solidFill>
              </a:defRPr>
            </a:lvl4pPr>
            <a:lvl5pPr lvl="4" rtl="0" algn="ctr">
              <a:spcBef>
                <a:spcPts val="0"/>
              </a:spcBef>
              <a:spcAft>
                <a:spcPts val="0"/>
              </a:spcAft>
              <a:buClr>
                <a:srgbClr val="FFFFFF"/>
              </a:buClr>
              <a:buSzPts val="2000"/>
              <a:buNone/>
              <a:defRPr sz="2000">
                <a:solidFill>
                  <a:srgbClr val="FFFFFF"/>
                </a:solidFill>
              </a:defRPr>
            </a:lvl5pPr>
            <a:lvl6pPr lvl="5" rtl="0" algn="ctr">
              <a:spcBef>
                <a:spcPts val="0"/>
              </a:spcBef>
              <a:spcAft>
                <a:spcPts val="0"/>
              </a:spcAft>
              <a:buClr>
                <a:srgbClr val="FFFFFF"/>
              </a:buClr>
              <a:buSzPts val="2000"/>
              <a:buNone/>
              <a:defRPr sz="2000">
                <a:solidFill>
                  <a:srgbClr val="FFFFFF"/>
                </a:solidFill>
              </a:defRPr>
            </a:lvl6pPr>
            <a:lvl7pPr lvl="6" rtl="0" algn="ctr">
              <a:spcBef>
                <a:spcPts val="0"/>
              </a:spcBef>
              <a:spcAft>
                <a:spcPts val="0"/>
              </a:spcAft>
              <a:buClr>
                <a:srgbClr val="FFFFFF"/>
              </a:buClr>
              <a:buSzPts val="2000"/>
              <a:buNone/>
              <a:defRPr sz="2000">
                <a:solidFill>
                  <a:srgbClr val="FFFFFF"/>
                </a:solidFill>
              </a:defRPr>
            </a:lvl7pPr>
            <a:lvl8pPr lvl="7" rtl="0" algn="ctr">
              <a:spcBef>
                <a:spcPts val="0"/>
              </a:spcBef>
              <a:spcAft>
                <a:spcPts val="0"/>
              </a:spcAft>
              <a:buClr>
                <a:srgbClr val="FFFFFF"/>
              </a:buClr>
              <a:buSzPts val="2000"/>
              <a:buNone/>
              <a:defRPr sz="2000">
                <a:solidFill>
                  <a:srgbClr val="FFFFFF"/>
                </a:solidFill>
              </a:defRPr>
            </a:lvl8pPr>
            <a:lvl9pPr lvl="8" rtl="0" algn="ctr">
              <a:spcBef>
                <a:spcPts val="0"/>
              </a:spcBef>
              <a:spcAft>
                <a:spcPts val="0"/>
              </a:spcAft>
              <a:buClr>
                <a:srgbClr val="FFFFFF"/>
              </a:buClr>
              <a:buSzPts val="2000"/>
              <a:buNone/>
              <a:defRPr sz="2000">
                <a:solidFill>
                  <a:srgbClr val="FFFFFF"/>
                </a:solidFill>
              </a:defRPr>
            </a:lvl9pPr>
          </a:lstStyle>
          <a:p>
            <a:r>
              <a:t>xx%</a:t>
            </a:r>
          </a:p>
        </p:txBody>
      </p:sp>
      <p:sp>
        <p:nvSpPr>
          <p:cNvPr id="140" name="Google Shape;140;p23"/>
          <p:cNvSpPr txBox="1"/>
          <p:nvPr>
            <p:ph hasCustomPrompt="1" idx="17" type="title"/>
          </p:nvPr>
        </p:nvSpPr>
        <p:spPr>
          <a:xfrm>
            <a:off x="5690275" y="2366550"/>
            <a:ext cx="829500" cy="410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2000"/>
              <a:buNone/>
              <a:defRPr sz="2000">
                <a:solidFill>
                  <a:srgbClr val="FFFFFF"/>
                </a:solidFill>
              </a:defRPr>
            </a:lvl1pPr>
            <a:lvl2pPr lvl="1" rtl="0" algn="ctr">
              <a:spcBef>
                <a:spcPts val="0"/>
              </a:spcBef>
              <a:spcAft>
                <a:spcPts val="0"/>
              </a:spcAft>
              <a:buClr>
                <a:srgbClr val="FFFFFF"/>
              </a:buClr>
              <a:buSzPts val="2000"/>
              <a:buNone/>
              <a:defRPr sz="2000">
                <a:solidFill>
                  <a:srgbClr val="FFFFFF"/>
                </a:solidFill>
              </a:defRPr>
            </a:lvl2pPr>
            <a:lvl3pPr lvl="2" rtl="0" algn="ctr">
              <a:spcBef>
                <a:spcPts val="0"/>
              </a:spcBef>
              <a:spcAft>
                <a:spcPts val="0"/>
              </a:spcAft>
              <a:buClr>
                <a:srgbClr val="FFFFFF"/>
              </a:buClr>
              <a:buSzPts val="2000"/>
              <a:buNone/>
              <a:defRPr sz="2000">
                <a:solidFill>
                  <a:srgbClr val="FFFFFF"/>
                </a:solidFill>
              </a:defRPr>
            </a:lvl3pPr>
            <a:lvl4pPr lvl="3" rtl="0" algn="ctr">
              <a:spcBef>
                <a:spcPts val="0"/>
              </a:spcBef>
              <a:spcAft>
                <a:spcPts val="0"/>
              </a:spcAft>
              <a:buClr>
                <a:srgbClr val="FFFFFF"/>
              </a:buClr>
              <a:buSzPts val="2000"/>
              <a:buNone/>
              <a:defRPr sz="2000">
                <a:solidFill>
                  <a:srgbClr val="FFFFFF"/>
                </a:solidFill>
              </a:defRPr>
            </a:lvl4pPr>
            <a:lvl5pPr lvl="4" rtl="0" algn="ctr">
              <a:spcBef>
                <a:spcPts val="0"/>
              </a:spcBef>
              <a:spcAft>
                <a:spcPts val="0"/>
              </a:spcAft>
              <a:buClr>
                <a:srgbClr val="FFFFFF"/>
              </a:buClr>
              <a:buSzPts val="2000"/>
              <a:buNone/>
              <a:defRPr sz="2000">
                <a:solidFill>
                  <a:srgbClr val="FFFFFF"/>
                </a:solidFill>
              </a:defRPr>
            </a:lvl5pPr>
            <a:lvl6pPr lvl="5" rtl="0" algn="ctr">
              <a:spcBef>
                <a:spcPts val="0"/>
              </a:spcBef>
              <a:spcAft>
                <a:spcPts val="0"/>
              </a:spcAft>
              <a:buClr>
                <a:srgbClr val="FFFFFF"/>
              </a:buClr>
              <a:buSzPts val="2000"/>
              <a:buNone/>
              <a:defRPr sz="2000">
                <a:solidFill>
                  <a:srgbClr val="FFFFFF"/>
                </a:solidFill>
              </a:defRPr>
            </a:lvl6pPr>
            <a:lvl7pPr lvl="6" rtl="0" algn="ctr">
              <a:spcBef>
                <a:spcPts val="0"/>
              </a:spcBef>
              <a:spcAft>
                <a:spcPts val="0"/>
              </a:spcAft>
              <a:buClr>
                <a:srgbClr val="FFFFFF"/>
              </a:buClr>
              <a:buSzPts val="2000"/>
              <a:buNone/>
              <a:defRPr sz="2000">
                <a:solidFill>
                  <a:srgbClr val="FFFFFF"/>
                </a:solidFill>
              </a:defRPr>
            </a:lvl7pPr>
            <a:lvl8pPr lvl="7" rtl="0" algn="ctr">
              <a:spcBef>
                <a:spcPts val="0"/>
              </a:spcBef>
              <a:spcAft>
                <a:spcPts val="0"/>
              </a:spcAft>
              <a:buClr>
                <a:srgbClr val="FFFFFF"/>
              </a:buClr>
              <a:buSzPts val="2000"/>
              <a:buNone/>
              <a:defRPr sz="2000">
                <a:solidFill>
                  <a:srgbClr val="FFFFFF"/>
                </a:solidFill>
              </a:defRPr>
            </a:lvl8pPr>
            <a:lvl9pPr lvl="8" rtl="0" algn="ctr">
              <a:spcBef>
                <a:spcPts val="0"/>
              </a:spcBef>
              <a:spcAft>
                <a:spcPts val="0"/>
              </a:spcAft>
              <a:buClr>
                <a:srgbClr val="FFFFFF"/>
              </a:buClr>
              <a:buSzPts val="2000"/>
              <a:buNone/>
              <a:defRPr sz="2000">
                <a:solidFill>
                  <a:srgbClr val="FFFFFF"/>
                </a:solidFill>
              </a:defRPr>
            </a:lvl9pPr>
          </a:lstStyle>
          <a:p>
            <a:r>
              <a:t>xx%</a:t>
            </a:r>
          </a:p>
        </p:txBody>
      </p:sp>
      <p:sp>
        <p:nvSpPr>
          <p:cNvPr id="141" name="Google Shape;141;p23"/>
          <p:cNvSpPr txBox="1"/>
          <p:nvPr>
            <p:ph hasCustomPrompt="1" idx="18" type="title"/>
          </p:nvPr>
        </p:nvSpPr>
        <p:spPr>
          <a:xfrm>
            <a:off x="7223300" y="2366550"/>
            <a:ext cx="829500" cy="410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2000"/>
              <a:buNone/>
              <a:defRPr sz="2000">
                <a:solidFill>
                  <a:srgbClr val="FFFFFF"/>
                </a:solidFill>
              </a:defRPr>
            </a:lvl1pPr>
            <a:lvl2pPr lvl="1" rtl="0" algn="ctr">
              <a:spcBef>
                <a:spcPts val="0"/>
              </a:spcBef>
              <a:spcAft>
                <a:spcPts val="0"/>
              </a:spcAft>
              <a:buClr>
                <a:srgbClr val="FFFFFF"/>
              </a:buClr>
              <a:buSzPts val="2000"/>
              <a:buNone/>
              <a:defRPr sz="2000">
                <a:solidFill>
                  <a:srgbClr val="FFFFFF"/>
                </a:solidFill>
              </a:defRPr>
            </a:lvl2pPr>
            <a:lvl3pPr lvl="2" rtl="0" algn="ctr">
              <a:spcBef>
                <a:spcPts val="0"/>
              </a:spcBef>
              <a:spcAft>
                <a:spcPts val="0"/>
              </a:spcAft>
              <a:buClr>
                <a:srgbClr val="FFFFFF"/>
              </a:buClr>
              <a:buSzPts val="2000"/>
              <a:buNone/>
              <a:defRPr sz="2000">
                <a:solidFill>
                  <a:srgbClr val="FFFFFF"/>
                </a:solidFill>
              </a:defRPr>
            </a:lvl3pPr>
            <a:lvl4pPr lvl="3" rtl="0" algn="ctr">
              <a:spcBef>
                <a:spcPts val="0"/>
              </a:spcBef>
              <a:spcAft>
                <a:spcPts val="0"/>
              </a:spcAft>
              <a:buClr>
                <a:srgbClr val="FFFFFF"/>
              </a:buClr>
              <a:buSzPts val="2000"/>
              <a:buNone/>
              <a:defRPr sz="2000">
                <a:solidFill>
                  <a:srgbClr val="FFFFFF"/>
                </a:solidFill>
              </a:defRPr>
            </a:lvl4pPr>
            <a:lvl5pPr lvl="4" rtl="0" algn="ctr">
              <a:spcBef>
                <a:spcPts val="0"/>
              </a:spcBef>
              <a:spcAft>
                <a:spcPts val="0"/>
              </a:spcAft>
              <a:buClr>
                <a:srgbClr val="FFFFFF"/>
              </a:buClr>
              <a:buSzPts val="2000"/>
              <a:buNone/>
              <a:defRPr sz="2000">
                <a:solidFill>
                  <a:srgbClr val="FFFFFF"/>
                </a:solidFill>
              </a:defRPr>
            </a:lvl5pPr>
            <a:lvl6pPr lvl="5" rtl="0" algn="ctr">
              <a:spcBef>
                <a:spcPts val="0"/>
              </a:spcBef>
              <a:spcAft>
                <a:spcPts val="0"/>
              </a:spcAft>
              <a:buClr>
                <a:srgbClr val="FFFFFF"/>
              </a:buClr>
              <a:buSzPts val="2000"/>
              <a:buNone/>
              <a:defRPr sz="2000">
                <a:solidFill>
                  <a:srgbClr val="FFFFFF"/>
                </a:solidFill>
              </a:defRPr>
            </a:lvl6pPr>
            <a:lvl7pPr lvl="6" rtl="0" algn="ctr">
              <a:spcBef>
                <a:spcPts val="0"/>
              </a:spcBef>
              <a:spcAft>
                <a:spcPts val="0"/>
              </a:spcAft>
              <a:buClr>
                <a:srgbClr val="FFFFFF"/>
              </a:buClr>
              <a:buSzPts val="2000"/>
              <a:buNone/>
              <a:defRPr sz="2000">
                <a:solidFill>
                  <a:srgbClr val="FFFFFF"/>
                </a:solidFill>
              </a:defRPr>
            </a:lvl7pPr>
            <a:lvl8pPr lvl="7" rtl="0" algn="ctr">
              <a:spcBef>
                <a:spcPts val="0"/>
              </a:spcBef>
              <a:spcAft>
                <a:spcPts val="0"/>
              </a:spcAft>
              <a:buClr>
                <a:srgbClr val="FFFFFF"/>
              </a:buClr>
              <a:buSzPts val="2000"/>
              <a:buNone/>
              <a:defRPr sz="2000">
                <a:solidFill>
                  <a:srgbClr val="FFFFFF"/>
                </a:solidFill>
              </a:defRPr>
            </a:lvl8pPr>
            <a:lvl9pPr lvl="8" rtl="0" algn="ctr">
              <a:spcBef>
                <a:spcPts val="0"/>
              </a:spcBef>
              <a:spcAft>
                <a:spcPts val="0"/>
              </a:spcAft>
              <a:buClr>
                <a:srgbClr val="FFFFFF"/>
              </a:buClr>
              <a:buSzPts val="2000"/>
              <a:buNone/>
              <a:defRPr sz="2000">
                <a:solidFill>
                  <a:srgbClr val="FFFFFF"/>
                </a:solidFill>
              </a:defRPr>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bg>
      <p:bgPr>
        <a:blipFill>
          <a:blip r:embed="rId2">
            <a:alphaModFix/>
          </a:blip>
          <a:stretch>
            <a:fillRect/>
          </a:stretch>
        </a:blipFill>
      </p:bgPr>
    </p:bg>
    <p:spTree>
      <p:nvGrpSpPr>
        <p:cNvPr id="142" name="Shape 142"/>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46" name="Shape 14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4"/>
          <p:cNvSpPr txBox="1"/>
          <p:nvPr>
            <p:ph idx="1" type="body"/>
          </p:nvPr>
        </p:nvSpPr>
        <p:spPr>
          <a:xfrm>
            <a:off x="712350" y="1352900"/>
            <a:ext cx="4498200" cy="15129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sz="1600"/>
            </a:lvl1pPr>
            <a:lvl2pPr indent="-330200" lvl="1" marL="914400">
              <a:spcBef>
                <a:spcPts val="1600"/>
              </a:spcBef>
              <a:spcAft>
                <a:spcPts val="0"/>
              </a:spcAft>
              <a:buSzPts val="1600"/>
              <a:buChar char="○"/>
              <a:defRPr sz="1600"/>
            </a:lvl2pPr>
            <a:lvl3pPr indent="-330200" lvl="2" marL="1371600">
              <a:spcBef>
                <a:spcPts val="1600"/>
              </a:spcBef>
              <a:spcAft>
                <a:spcPts val="0"/>
              </a:spcAft>
              <a:buSzPts val="1600"/>
              <a:buChar char="■"/>
              <a:defRPr sz="1600"/>
            </a:lvl3pPr>
            <a:lvl4pPr indent="-330200" lvl="3" marL="1828800">
              <a:spcBef>
                <a:spcPts val="1600"/>
              </a:spcBef>
              <a:spcAft>
                <a:spcPts val="0"/>
              </a:spcAft>
              <a:buSzPts val="1600"/>
              <a:buChar char="●"/>
              <a:defRPr sz="1600"/>
            </a:lvl4pPr>
            <a:lvl5pPr indent="-330200" lvl="4" marL="2286000">
              <a:spcBef>
                <a:spcPts val="1600"/>
              </a:spcBef>
              <a:spcAft>
                <a:spcPts val="0"/>
              </a:spcAft>
              <a:buSzPts val="1600"/>
              <a:buChar char="○"/>
              <a:defRPr sz="1600"/>
            </a:lvl5pPr>
            <a:lvl6pPr indent="-330200" lvl="5" marL="2743200">
              <a:spcBef>
                <a:spcPts val="1600"/>
              </a:spcBef>
              <a:spcAft>
                <a:spcPts val="0"/>
              </a:spcAft>
              <a:buSzPts val="1600"/>
              <a:buChar char="■"/>
              <a:defRPr sz="1600"/>
            </a:lvl6pPr>
            <a:lvl7pPr indent="-330200" lvl="6" marL="3200400">
              <a:spcBef>
                <a:spcPts val="1600"/>
              </a:spcBef>
              <a:spcAft>
                <a:spcPts val="0"/>
              </a:spcAft>
              <a:buSzPts val="1600"/>
              <a:buChar char="●"/>
              <a:defRPr sz="1600"/>
            </a:lvl7pPr>
            <a:lvl8pPr indent="-330200" lvl="7" marL="3657600">
              <a:spcBef>
                <a:spcPts val="1600"/>
              </a:spcBef>
              <a:spcAft>
                <a:spcPts val="0"/>
              </a:spcAft>
              <a:buSzPts val="1600"/>
              <a:buChar char="○"/>
              <a:defRPr sz="1600"/>
            </a:lvl8pPr>
            <a:lvl9pPr indent="-330200" lvl="8" marL="4114800">
              <a:spcBef>
                <a:spcPts val="1600"/>
              </a:spcBef>
              <a:spcAft>
                <a:spcPts val="1600"/>
              </a:spcAft>
              <a:buSzPts val="1600"/>
              <a:buChar char="■"/>
              <a:defRPr sz="1600"/>
            </a:lvl9pPr>
          </a:lstStyle>
          <a:p/>
        </p:txBody>
      </p:sp>
      <p:sp>
        <p:nvSpPr>
          <p:cNvPr id="20" name="Google Shape;20;p4"/>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21" name="Shape 21"/>
        <p:cNvGrpSpPr/>
        <p:nvPr/>
      </p:nvGrpSpPr>
      <p:grpSpPr>
        <a:xfrm>
          <a:off x="0" y="0"/>
          <a:ext cx="0" cy="0"/>
          <a:chOff x="0" y="0"/>
          <a:chExt cx="0" cy="0"/>
        </a:xfrm>
      </p:grpSpPr>
      <p:sp>
        <p:nvSpPr>
          <p:cNvPr id="22" name="Google Shape;22;p5"/>
          <p:cNvSpPr txBox="1"/>
          <p:nvPr>
            <p:ph idx="1" type="body"/>
          </p:nvPr>
        </p:nvSpPr>
        <p:spPr>
          <a:xfrm>
            <a:off x="712350" y="1816850"/>
            <a:ext cx="3623700" cy="2752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07924" y="1816850"/>
            <a:ext cx="3623700" cy="2752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5" name="Shape 25"/>
        <p:cNvGrpSpPr/>
        <p:nvPr/>
      </p:nvGrpSpPr>
      <p:grpSpPr>
        <a:xfrm>
          <a:off x="0" y="0"/>
          <a:ext cx="0" cy="0"/>
          <a:chOff x="0" y="0"/>
          <a:chExt cx="0" cy="0"/>
        </a:xfrm>
      </p:grpSpPr>
      <p:sp>
        <p:nvSpPr>
          <p:cNvPr id="26" name="Google Shape;26;p6"/>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7"/>
          <p:cNvSpPr txBox="1"/>
          <p:nvPr>
            <p:ph idx="1" type="body"/>
          </p:nvPr>
        </p:nvSpPr>
        <p:spPr>
          <a:xfrm>
            <a:off x="3933550" y="1352900"/>
            <a:ext cx="4498200" cy="1512900"/>
          </a:xfrm>
          <a:prstGeom prst="rect">
            <a:avLst/>
          </a:prstGeom>
        </p:spPr>
        <p:txBody>
          <a:bodyPr anchorCtr="0" anchor="t" bIns="91425" lIns="91425" spcFirstLastPara="1" rIns="91425" wrap="square" tIns="91425">
            <a:noAutofit/>
          </a:bodyPr>
          <a:lstStyle>
            <a:lvl1pPr indent="-330200" lvl="0" marL="457200" algn="r">
              <a:spcBef>
                <a:spcPts val="0"/>
              </a:spcBef>
              <a:spcAft>
                <a:spcPts val="0"/>
              </a:spcAft>
              <a:buSzPts val="1600"/>
              <a:buChar char="●"/>
              <a:defRPr sz="1600"/>
            </a:lvl1pPr>
            <a:lvl2pPr indent="-330200" lvl="1" marL="914400" algn="r">
              <a:spcBef>
                <a:spcPts val="1600"/>
              </a:spcBef>
              <a:spcAft>
                <a:spcPts val="0"/>
              </a:spcAft>
              <a:buSzPts val="1600"/>
              <a:buChar char="○"/>
              <a:defRPr sz="1600"/>
            </a:lvl2pPr>
            <a:lvl3pPr indent="-330200" lvl="2" marL="1371600" algn="r">
              <a:spcBef>
                <a:spcPts val="1600"/>
              </a:spcBef>
              <a:spcAft>
                <a:spcPts val="0"/>
              </a:spcAft>
              <a:buSzPts val="1600"/>
              <a:buChar char="■"/>
              <a:defRPr sz="1600"/>
            </a:lvl3pPr>
            <a:lvl4pPr indent="-330200" lvl="3" marL="1828800" algn="r">
              <a:spcBef>
                <a:spcPts val="1600"/>
              </a:spcBef>
              <a:spcAft>
                <a:spcPts val="0"/>
              </a:spcAft>
              <a:buSzPts val="1600"/>
              <a:buChar char="●"/>
              <a:defRPr sz="1600"/>
            </a:lvl4pPr>
            <a:lvl5pPr indent="-330200" lvl="4" marL="2286000" algn="r">
              <a:spcBef>
                <a:spcPts val="1600"/>
              </a:spcBef>
              <a:spcAft>
                <a:spcPts val="0"/>
              </a:spcAft>
              <a:buSzPts val="1600"/>
              <a:buChar char="○"/>
              <a:defRPr sz="1600"/>
            </a:lvl5pPr>
            <a:lvl6pPr indent="-330200" lvl="5" marL="2743200" algn="r">
              <a:spcBef>
                <a:spcPts val="1600"/>
              </a:spcBef>
              <a:spcAft>
                <a:spcPts val="0"/>
              </a:spcAft>
              <a:buSzPts val="1600"/>
              <a:buChar char="■"/>
              <a:defRPr sz="1600"/>
            </a:lvl6pPr>
            <a:lvl7pPr indent="-330200" lvl="6" marL="3200400" algn="r">
              <a:spcBef>
                <a:spcPts val="1600"/>
              </a:spcBef>
              <a:spcAft>
                <a:spcPts val="0"/>
              </a:spcAft>
              <a:buSzPts val="1600"/>
              <a:buChar char="●"/>
              <a:defRPr sz="1600"/>
            </a:lvl7pPr>
            <a:lvl8pPr indent="-330200" lvl="7" marL="3657600" algn="r">
              <a:spcBef>
                <a:spcPts val="1600"/>
              </a:spcBef>
              <a:spcAft>
                <a:spcPts val="0"/>
              </a:spcAft>
              <a:buSzPts val="1600"/>
              <a:buChar char="○"/>
              <a:defRPr sz="1600"/>
            </a:lvl8pPr>
            <a:lvl9pPr indent="-330200" lvl="8" marL="4114800" algn="r">
              <a:spcBef>
                <a:spcPts val="1600"/>
              </a:spcBef>
              <a:spcAft>
                <a:spcPts val="1600"/>
              </a:spcAft>
              <a:buSzPts val="1600"/>
              <a:buChar char="■"/>
              <a:defRPr sz="1600"/>
            </a:lvl9pPr>
          </a:lstStyle>
          <a:p/>
        </p:txBody>
      </p:sp>
      <p:sp>
        <p:nvSpPr>
          <p:cNvPr id="29" name="Google Shape;29;p7"/>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30" name="Shape 30"/>
        <p:cNvGrpSpPr/>
        <p:nvPr/>
      </p:nvGrpSpPr>
      <p:grpSpPr>
        <a:xfrm>
          <a:off x="0" y="0"/>
          <a:ext cx="0" cy="0"/>
          <a:chOff x="0" y="0"/>
          <a:chExt cx="0" cy="0"/>
        </a:xfrm>
      </p:grpSpPr>
      <p:sp>
        <p:nvSpPr>
          <p:cNvPr id="31" name="Google Shape;31;p8"/>
          <p:cNvSpPr txBox="1"/>
          <p:nvPr>
            <p:ph type="title"/>
          </p:nvPr>
        </p:nvSpPr>
        <p:spPr>
          <a:xfrm>
            <a:off x="712350" y="450150"/>
            <a:ext cx="6145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2" name="Shape 32"/>
        <p:cNvGrpSpPr/>
        <p:nvPr/>
      </p:nvGrpSpPr>
      <p:grpSpPr>
        <a:xfrm>
          <a:off x="0" y="0"/>
          <a:ext cx="0" cy="0"/>
          <a:chOff x="0" y="0"/>
          <a:chExt cx="0" cy="0"/>
        </a:xfrm>
      </p:grpSpPr>
      <p:sp>
        <p:nvSpPr>
          <p:cNvPr id="33" name="Google Shape;33;p9"/>
          <p:cNvSpPr txBox="1"/>
          <p:nvPr>
            <p:ph type="title"/>
          </p:nvPr>
        </p:nvSpPr>
        <p:spPr>
          <a:xfrm>
            <a:off x="837025" y="1233175"/>
            <a:ext cx="3598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34" name="Google Shape;34;p9"/>
          <p:cNvSpPr txBox="1"/>
          <p:nvPr>
            <p:ph idx="1" type="subTitle"/>
          </p:nvPr>
        </p:nvSpPr>
        <p:spPr>
          <a:xfrm>
            <a:off x="837025" y="2803075"/>
            <a:ext cx="3598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500"/>
              <a:buNone/>
              <a:defRPr sz="1500"/>
            </a:lvl1pPr>
            <a:lvl2pPr lvl="1" algn="ctr">
              <a:lnSpc>
                <a:spcPct val="100000"/>
              </a:lnSpc>
              <a:spcBef>
                <a:spcPts val="0"/>
              </a:spcBef>
              <a:spcAft>
                <a:spcPts val="0"/>
              </a:spcAft>
              <a:buSzPts val="1500"/>
              <a:buNone/>
              <a:defRPr sz="1500"/>
            </a:lvl2pPr>
            <a:lvl3pPr lvl="2" algn="ctr">
              <a:lnSpc>
                <a:spcPct val="100000"/>
              </a:lnSpc>
              <a:spcBef>
                <a:spcPts val="0"/>
              </a:spcBef>
              <a:spcAft>
                <a:spcPts val="0"/>
              </a:spcAft>
              <a:buSzPts val="1500"/>
              <a:buNone/>
              <a:defRPr sz="1500"/>
            </a:lvl3pPr>
            <a:lvl4pPr lvl="3" algn="ctr">
              <a:lnSpc>
                <a:spcPct val="100000"/>
              </a:lnSpc>
              <a:spcBef>
                <a:spcPts val="0"/>
              </a:spcBef>
              <a:spcAft>
                <a:spcPts val="0"/>
              </a:spcAft>
              <a:buSzPts val="1500"/>
              <a:buNone/>
              <a:defRPr sz="1500"/>
            </a:lvl4pPr>
            <a:lvl5pPr lvl="4" algn="ctr">
              <a:lnSpc>
                <a:spcPct val="100000"/>
              </a:lnSpc>
              <a:spcBef>
                <a:spcPts val="0"/>
              </a:spcBef>
              <a:spcAft>
                <a:spcPts val="0"/>
              </a:spcAft>
              <a:buSzPts val="1500"/>
              <a:buNone/>
              <a:defRPr sz="1500"/>
            </a:lvl5pPr>
            <a:lvl6pPr lvl="5" algn="ctr">
              <a:lnSpc>
                <a:spcPct val="100000"/>
              </a:lnSpc>
              <a:spcBef>
                <a:spcPts val="0"/>
              </a:spcBef>
              <a:spcAft>
                <a:spcPts val="0"/>
              </a:spcAft>
              <a:buSzPts val="1500"/>
              <a:buNone/>
              <a:defRPr sz="1500"/>
            </a:lvl6pPr>
            <a:lvl7pPr lvl="6" algn="ctr">
              <a:lnSpc>
                <a:spcPct val="100000"/>
              </a:lnSpc>
              <a:spcBef>
                <a:spcPts val="0"/>
              </a:spcBef>
              <a:spcAft>
                <a:spcPts val="0"/>
              </a:spcAft>
              <a:buSzPts val="1500"/>
              <a:buNone/>
              <a:defRPr sz="1500"/>
            </a:lvl7pPr>
            <a:lvl8pPr lvl="7" algn="ctr">
              <a:lnSpc>
                <a:spcPct val="100000"/>
              </a:lnSpc>
              <a:spcBef>
                <a:spcPts val="0"/>
              </a:spcBef>
              <a:spcAft>
                <a:spcPts val="0"/>
              </a:spcAft>
              <a:buSzPts val="1500"/>
              <a:buNone/>
              <a:defRPr sz="1500"/>
            </a:lvl8pPr>
            <a:lvl9pPr lvl="8" algn="ctr">
              <a:lnSpc>
                <a:spcPct val="100000"/>
              </a:lnSpc>
              <a:spcBef>
                <a:spcPts val="0"/>
              </a:spcBef>
              <a:spcAft>
                <a:spcPts val="0"/>
              </a:spcAft>
              <a:buSzPts val="1500"/>
              <a:buNone/>
              <a:defRPr sz="1500"/>
            </a:lvl9pPr>
          </a:lstStyle>
          <a:p/>
        </p:txBody>
      </p:sp>
      <p:sp>
        <p:nvSpPr>
          <p:cNvPr id="35" name="Google Shape;35;p9"/>
          <p:cNvSpPr txBox="1"/>
          <p:nvPr>
            <p:ph idx="2" type="body"/>
          </p:nvPr>
        </p:nvSpPr>
        <p:spPr>
          <a:xfrm>
            <a:off x="4764925" y="724075"/>
            <a:ext cx="34923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6" name="Shape 36"/>
        <p:cNvGrpSpPr/>
        <p:nvPr/>
      </p:nvGrpSpPr>
      <p:grpSpPr>
        <a:xfrm>
          <a:off x="0" y="0"/>
          <a:ext cx="0" cy="0"/>
          <a:chOff x="0" y="0"/>
          <a:chExt cx="0" cy="0"/>
        </a:xfrm>
      </p:grpSpPr>
      <p:sp>
        <p:nvSpPr>
          <p:cNvPr id="37" name="Google Shape;37;p10"/>
          <p:cNvSpPr txBox="1"/>
          <p:nvPr>
            <p:ph idx="1" type="body"/>
          </p:nvPr>
        </p:nvSpPr>
        <p:spPr>
          <a:xfrm>
            <a:off x="712350" y="4230575"/>
            <a:ext cx="77193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Arvo"/>
              <a:buNone/>
              <a:defRPr sz="2800">
                <a:solidFill>
                  <a:schemeClr val="dk1"/>
                </a:solidFill>
                <a:latin typeface="Arvo"/>
                <a:ea typeface="Arvo"/>
                <a:cs typeface="Arvo"/>
                <a:sym typeface="Arvo"/>
              </a:defRPr>
            </a:lvl1pPr>
            <a:lvl2pPr lvl="1">
              <a:spcBef>
                <a:spcPts val="0"/>
              </a:spcBef>
              <a:spcAft>
                <a:spcPts val="0"/>
              </a:spcAft>
              <a:buClr>
                <a:schemeClr val="dk1"/>
              </a:buClr>
              <a:buSzPts val="2800"/>
              <a:buFont typeface="Arvo"/>
              <a:buNone/>
              <a:defRPr sz="2800">
                <a:solidFill>
                  <a:schemeClr val="dk1"/>
                </a:solidFill>
                <a:latin typeface="Arvo"/>
                <a:ea typeface="Arvo"/>
                <a:cs typeface="Arvo"/>
                <a:sym typeface="Arvo"/>
              </a:defRPr>
            </a:lvl2pPr>
            <a:lvl3pPr lvl="2">
              <a:spcBef>
                <a:spcPts val="0"/>
              </a:spcBef>
              <a:spcAft>
                <a:spcPts val="0"/>
              </a:spcAft>
              <a:buClr>
                <a:schemeClr val="dk1"/>
              </a:buClr>
              <a:buSzPts val="2800"/>
              <a:buFont typeface="Arvo"/>
              <a:buNone/>
              <a:defRPr sz="2800">
                <a:solidFill>
                  <a:schemeClr val="dk1"/>
                </a:solidFill>
                <a:latin typeface="Arvo"/>
                <a:ea typeface="Arvo"/>
                <a:cs typeface="Arvo"/>
                <a:sym typeface="Arvo"/>
              </a:defRPr>
            </a:lvl3pPr>
            <a:lvl4pPr lvl="3">
              <a:spcBef>
                <a:spcPts val="0"/>
              </a:spcBef>
              <a:spcAft>
                <a:spcPts val="0"/>
              </a:spcAft>
              <a:buClr>
                <a:schemeClr val="dk1"/>
              </a:buClr>
              <a:buSzPts val="2800"/>
              <a:buFont typeface="Arvo"/>
              <a:buNone/>
              <a:defRPr sz="2800">
                <a:solidFill>
                  <a:schemeClr val="dk1"/>
                </a:solidFill>
                <a:latin typeface="Arvo"/>
                <a:ea typeface="Arvo"/>
                <a:cs typeface="Arvo"/>
                <a:sym typeface="Arvo"/>
              </a:defRPr>
            </a:lvl4pPr>
            <a:lvl5pPr lvl="4">
              <a:spcBef>
                <a:spcPts val="0"/>
              </a:spcBef>
              <a:spcAft>
                <a:spcPts val="0"/>
              </a:spcAft>
              <a:buClr>
                <a:schemeClr val="dk1"/>
              </a:buClr>
              <a:buSzPts val="2800"/>
              <a:buFont typeface="Arvo"/>
              <a:buNone/>
              <a:defRPr sz="2800">
                <a:solidFill>
                  <a:schemeClr val="dk1"/>
                </a:solidFill>
                <a:latin typeface="Arvo"/>
                <a:ea typeface="Arvo"/>
                <a:cs typeface="Arvo"/>
                <a:sym typeface="Arvo"/>
              </a:defRPr>
            </a:lvl5pPr>
            <a:lvl6pPr lvl="5">
              <a:spcBef>
                <a:spcPts val="0"/>
              </a:spcBef>
              <a:spcAft>
                <a:spcPts val="0"/>
              </a:spcAft>
              <a:buClr>
                <a:schemeClr val="dk1"/>
              </a:buClr>
              <a:buSzPts val="2800"/>
              <a:buFont typeface="Arvo"/>
              <a:buNone/>
              <a:defRPr sz="2800">
                <a:solidFill>
                  <a:schemeClr val="dk1"/>
                </a:solidFill>
                <a:latin typeface="Arvo"/>
                <a:ea typeface="Arvo"/>
                <a:cs typeface="Arvo"/>
                <a:sym typeface="Arvo"/>
              </a:defRPr>
            </a:lvl6pPr>
            <a:lvl7pPr lvl="6">
              <a:spcBef>
                <a:spcPts val="0"/>
              </a:spcBef>
              <a:spcAft>
                <a:spcPts val="0"/>
              </a:spcAft>
              <a:buClr>
                <a:schemeClr val="dk1"/>
              </a:buClr>
              <a:buSzPts val="2800"/>
              <a:buFont typeface="Arvo"/>
              <a:buNone/>
              <a:defRPr sz="2800">
                <a:solidFill>
                  <a:schemeClr val="dk1"/>
                </a:solidFill>
                <a:latin typeface="Arvo"/>
                <a:ea typeface="Arvo"/>
                <a:cs typeface="Arvo"/>
                <a:sym typeface="Arvo"/>
              </a:defRPr>
            </a:lvl7pPr>
            <a:lvl8pPr lvl="7">
              <a:spcBef>
                <a:spcPts val="0"/>
              </a:spcBef>
              <a:spcAft>
                <a:spcPts val="0"/>
              </a:spcAft>
              <a:buClr>
                <a:schemeClr val="dk1"/>
              </a:buClr>
              <a:buSzPts val="2800"/>
              <a:buFont typeface="Arvo"/>
              <a:buNone/>
              <a:defRPr sz="2800">
                <a:solidFill>
                  <a:schemeClr val="dk1"/>
                </a:solidFill>
                <a:latin typeface="Arvo"/>
                <a:ea typeface="Arvo"/>
                <a:cs typeface="Arvo"/>
                <a:sym typeface="Arvo"/>
              </a:defRPr>
            </a:lvl8pPr>
            <a:lvl9pPr lvl="8">
              <a:spcBef>
                <a:spcPts val="0"/>
              </a:spcBef>
              <a:spcAft>
                <a:spcPts val="0"/>
              </a:spcAft>
              <a:buClr>
                <a:schemeClr val="dk1"/>
              </a:buClr>
              <a:buSzPts val="2800"/>
              <a:buFont typeface="Arvo"/>
              <a:buNone/>
              <a:defRPr sz="2800">
                <a:solidFill>
                  <a:schemeClr val="dk1"/>
                </a:solidFill>
                <a:latin typeface="Arvo"/>
                <a:ea typeface="Arvo"/>
                <a:cs typeface="Arvo"/>
                <a:sym typeface="Arv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Abel"/>
              <a:buChar char="●"/>
              <a:defRPr sz="1800">
                <a:solidFill>
                  <a:schemeClr val="dk1"/>
                </a:solidFill>
                <a:latin typeface="Abel"/>
                <a:ea typeface="Abel"/>
                <a:cs typeface="Abel"/>
                <a:sym typeface="Abel"/>
              </a:defRPr>
            </a:lvl1pPr>
            <a:lvl2pPr indent="-317500" lvl="1" marL="9144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2pPr>
            <a:lvl3pPr indent="-317500" lvl="2" marL="13716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3pPr>
            <a:lvl4pPr indent="-317500" lvl="3" marL="18288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4pPr>
            <a:lvl5pPr indent="-317500" lvl="4" marL="22860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5pPr>
            <a:lvl6pPr indent="-317500" lvl="5" marL="27432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6pPr>
            <a:lvl7pPr indent="-317500" lvl="6" marL="32004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7pPr>
            <a:lvl8pPr indent="-317500" lvl="7" marL="36576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8pPr>
            <a:lvl9pPr indent="-317500" lvl="8" marL="4114800">
              <a:lnSpc>
                <a:spcPct val="115000"/>
              </a:lnSpc>
              <a:spcBef>
                <a:spcPts val="1600"/>
              </a:spcBef>
              <a:spcAft>
                <a:spcPts val="1600"/>
              </a:spcAft>
              <a:buClr>
                <a:schemeClr val="dk1"/>
              </a:buClr>
              <a:buSzPts val="1400"/>
              <a:buFont typeface="Abel"/>
              <a:buChar char="■"/>
              <a:defRPr>
                <a:solidFill>
                  <a:schemeClr val="dk1"/>
                </a:solidFill>
                <a:latin typeface="Abel"/>
                <a:ea typeface="Abel"/>
                <a:cs typeface="Abel"/>
                <a:sym typeface="Abe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3" name="Shape 143"/>
        <p:cNvGrpSpPr/>
        <p:nvPr/>
      </p:nvGrpSpPr>
      <p:grpSpPr>
        <a:xfrm>
          <a:off x="0" y="0"/>
          <a:ext cx="0" cy="0"/>
          <a:chOff x="0" y="0"/>
          <a:chExt cx="0" cy="0"/>
        </a:xfrm>
      </p:grpSpPr>
      <p:sp>
        <p:nvSpPr>
          <p:cNvPr id="144" name="Google Shape;144;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45" name="Google Shape;145;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 Id="rId3" Type="http://schemas.openxmlformats.org/officeDocument/2006/relationships/image" Target="../media/image2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image" Target="../media/image2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20" Type="http://schemas.openxmlformats.org/officeDocument/2006/relationships/hyperlink" Target="https://www.freepik.es/foto-gratis/pareja-interracial-celebracion-dia-independencia-america_4589635.htm/?utm_source=slidesgo_template&amp;utm_medium=referral-link&amp;utm_campaign=sg_resources&amp;utm_content=freepik" TargetMode="External"/><Relationship Id="rId11" Type="http://schemas.openxmlformats.org/officeDocument/2006/relationships/hyperlink" Target="https://www.freepik.com/free-vector/couples-families-pride-day_4654812.htm/?utm_source=slidesgo_template&amp;utm_medium=referral-link&amp;utm_campaign=sg_resources&amp;utm_content=freepik" TargetMode="External"/><Relationship Id="rId10" Type="http://schemas.openxmlformats.org/officeDocument/2006/relationships/hyperlink" Target="https://www.freepik.es/vector-gratis/grupo-multiracial-personas_5096790.htm/?utm_source=slidesgo_template&amp;utm_medium=referral-link&amp;utm_campaign=sg_resources&amp;utm_content=freepik" TargetMode="External"/><Relationship Id="rId21" Type="http://schemas.openxmlformats.org/officeDocument/2006/relationships/hyperlink" Target="https://www.freepik.es/foto-gratis/hombre-mujer-sonrientes-su-brazo-cruzaron-situacion-contra-contexto-blanco_4930227.htm#page=1&amp;query=multiracial&amp;position=4/?utm_source=slidesgo_template&amp;utm_medium=referral-link&amp;utm_campaign=sg_resources&amp;utm_content=freepik" TargetMode="External"/><Relationship Id="rId13" Type="http://schemas.openxmlformats.org/officeDocument/2006/relationships/hyperlink" Target="https://www.freepik.es/vector-gratis/fondo-abuelos-saludando_1207536.htm/?utm_source=slidesgo_template&amp;utm_medium=referral-link&amp;utm_campaign=sg_resources&amp;utm_content=freepik" TargetMode="External"/><Relationship Id="rId12" Type="http://schemas.openxmlformats.org/officeDocument/2006/relationships/hyperlink" Target="https://www.freepik.es/vector-gratis/fondo-colorido-gente-haciendo-puzzle-juntos_4078890.htm/?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freepik.es/vector-gratis/fondo-plano-abstracto-venta-minimalista_5498957.htm/?utm_source=slidesgo_template&amp;utm_medium=referral-link&amp;utm_campaign=sg_resources&amp;utm_content=freepik" TargetMode="External"/><Relationship Id="rId4" Type="http://schemas.openxmlformats.org/officeDocument/2006/relationships/hyperlink" Target="https://www.freepik.com/free-vector/world-human-rights-day-poster_822815.htm/?utm_source=slidesgo_template&amp;utm_medium=referral-link&amp;utm_campaign=sg_resources&amp;utm_content=freepik" TargetMode="External"/><Relationship Id="rId9" Type="http://schemas.openxmlformats.org/officeDocument/2006/relationships/hyperlink" Target="https://www.freepik.es/vector-gratis/grupo-multiracial-personas_5096789.htm/?utm_source=slidesgo_template&amp;utm_medium=referral-link&amp;utm_campaign=sg_resources&amp;utm_content=freepik" TargetMode="External"/><Relationship Id="rId15" Type="http://schemas.openxmlformats.org/officeDocument/2006/relationships/hyperlink" Target="https://www.freepik.com/free-vector/lovely-hand-drawn-international-group-women_3279103.htm/?utm_source=slidesgo_template&amp;utm_medium=referral-link&amp;utm_campaign=sg_resources&amp;utm_content=freepik" TargetMode="External"/><Relationship Id="rId14" Type="http://schemas.openxmlformats.org/officeDocument/2006/relationships/hyperlink" Target="https://www.freepik.com/free-vector/young-people-holding-blank-banner_5238139.htm/?utm_source=slidesgo_template&amp;utm_medium=referral-link&amp;utm_campaign=sg_resources&amp;utm_content=freepik" TargetMode="External"/><Relationship Id="rId17" Type="http://schemas.openxmlformats.org/officeDocument/2006/relationships/hyperlink" Target="https://www.freepik.es/vector-gratis/fondo-punos-levantados-dia-derechos-humanos_985594.htm/?utm_source=slidesgo_template&amp;utm_medium=referral-link&amp;utm_campaign=sg_resources&amp;utm_content=freepik" TargetMode="External"/><Relationship Id="rId16" Type="http://schemas.openxmlformats.org/officeDocument/2006/relationships/hyperlink" Target="https://www.freepik.es/vector-gratis/parejas-familias-dia-orgullo-lgbt_4590635.htm/?utm_source=slidesgo_template&amp;utm_medium=referral-link&amp;utm_campaign=sg_resources&amp;utm_content=freepik" TargetMode="External"/><Relationship Id="rId5" Type="http://schemas.openxmlformats.org/officeDocument/2006/relationships/hyperlink" Target="https://www.freepik.com/free-vector/flat-multiracial-group-people_5096794.htm/?utm_source=slidesgo_template&amp;utm_medium=referral-link&amp;utm_campaign=sg_resources&amp;utm_content=freepik" TargetMode="External"/><Relationship Id="rId19" Type="http://schemas.openxmlformats.org/officeDocument/2006/relationships/hyperlink" Target="https://www.freepik.es/vector-gratis/gente-celebrando-dia-orgullo-lgbt_4654794.htm/?utm_source=slidesgo_template&amp;utm_medium=referral-link&amp;utm_campaign=sg_resources&amp;utm_content=freepik" TargetMode="External"/><Relationship Id="rId6" Type="http://schemas.openxmlformats.org/officeDocument/2006/relationships/hyperlink" Target="https://www.freepik.es/vector-gratis/manos-que-sostienen-megafonos-estilo-dibujos-animados_765885.htm/?utm_source=slidesgo_template&amp;utm_medium=referral-link&amp;utm_campaign=sg_resources&amp;utm_content=freepik" TargetMode="External"/><Relationship Id="rId18" Type="http://schemas.openxmlformats.org/officeDocument/2006/relationships/hyperlink" Target="https://www.freepik.es/vector-gratis/diseno-plano-dia-paz-paloma_5297259.htm/?utm_source=slidesgo_template&amp;utm_medium=referral-link&amp;utm_campaign=sg_resources&amp;utm_content=freepik" TargetMode="External"/><Relationship Id="rId7" Type="http://schemas.openxmlformats.org/officeDocument/2006/relationships/hyperlink" Target="https://www.freepik.com/free-vector/group-young-people-posing-photo_5230711.htm/?utm_source=slidesgo_template&amp;utm_medium=referral-link&amp;utm_campaign=sg_resources&amp;utm_content=freepik" TargetMode="External"/><Relationship Id="rId8" Type="http://schemas.openxmlformats.org/officeDocument/2006/relationships/hyperlink" Target="https://www.freepik.com/free-vector/law-justice-concept_3139371.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bit.ly/2ZjL1pd"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1" Type="http://schemas.openxmlformats.org/officeDocument/2006/relationships/slide" Target="/ppt/slides/slide26.xml"/><Relationship Id="rId10" Type="http://schemas.openxmlformats.org/officeDocument/2006/relationships/slide" Target="/ppt/slides/slide25.xml"/><Relationship Id="rId12" Type="http://schemas.openxmlformats.org/officeDocument/2006/relationships/slide" Target="/ppt/slides/slide32.xml"/><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4.xml"/><Relationship Id="rId5" Type="http://schemas.openxmlformats.org/officeDocument/2006/relationships/hyperlink" Target="http://bit.ly/33VAFh3" TargetMode="External"/><Relationship Id="rId6" Type="http://schemas.openxmlformats.org/officeDocument/2006/relationships/slide" Target="/ppt/slides/slide2.xml"/><Relationship Id="rId7" Type="http://schemas.openxmlformats.org/officeDocument/2006/relationships/slide" Target="/ppt/slides/slide22.xml"/><Relationship Id="rId8" Type="http://schemas.openxmlformats.org/officeDocument/2006/relationships/slide" Target="/ppt/slides/slide2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s://chrome.google.com/webstore/detail/flaticon-for-gsuit-gslide/haekgjfnhhdkgfgmldhfokhmfkgmciba"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idx="1" type="subTitle"/>
          </p:nvPr>
        </p:nvSpPr>
        <p:spPr>
          <a:xfrm>
            <a:off x="4985013" y="2175450"/>
            <a:ext cx="3704400" cy="107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 creates users using public API and</a:t>
            </a:r>
            <a:endParaRPr/>
          </a:p>
          <a:p>
            <a:pPr indent="0" lvl="0" marL="0" rtl="0" algn="l">
              <a:spcBef>
                <a:spcPts val="0"/>
              </a:spcBef>
              <a:spcAft>
                <a:spcPts val="0"/>
              </a:spcAft>
              <a:buNone/>
            </a:pPr>
            <a:r>
              <a:rPr lang="en"/>
              <a:t>available only for admin or in Enterprise Edition</a:t>
            </a:r>
            <a:endParaRPr>
              <a:solidFill>
                <a:schemeClr val="dk1"/>
              </a:solidFill>
            </a:endParaRPr>
          </a:p>
        </p:txBody>
      </p:sp>
      <p:grpSp>
        <p:nvGrpSpPr>
          <p:cNvPr id="152" name="Google Shape;152;p27"/>
          <p:cNvGrpSpPr/>
          <p:nvPr/>
        </p:nvGrpSpPr>
        <p:grpSpPr>
          <a:xfrm>
            <a:off x="454579" y="1073745"/>
            <a:ext cx="4433575" cy="2996003"/>
            <a:chOff x="5412842" y="3065264"/>
            <a:chExt cx="2362935" cy="1596336"/>
          </a:xfrm>
        </p:grpSpPr>
        <p:sp>
          <p:nvSpPr>
            <p:cNvPr id="153" name="Google Shape;153;p27"/>
            <p:cNvSpPr/>
            <p:nvPr/>
          </p:nvSpPr>
          <p:spPr>
            <a:xfrm>
              <a:off x="5498325" y="4499625"/>
              <a:ext cx="2277445" cy="161975"/>
            </a:xfrm>
            <a:custGeom>
              <a:rect b="b" l="l" r="r" t="t"/>
              <a:pathLst>
                <a:path extrusionOk="0" h="12158" w="67390">
                  <a:moveTo>
                    <a:pt x="33695" y="1"/>
                  </a:moveTo>
                  <a:cubicBezTo>
                    <a:pt x="15086" y="1"/>
                    <a:pt x="1" y="2727"/>
                    <a:pt x="1" y="6085"/>
                  </a:cubicBezTo>
                  <a:cubicBezTo>
                    <a:pt x="1" y="9443"/>
                    <a:pt x="15086" y="12157"/>
                    <a:pt x="33695" y="12157"/>
                  </a:cubicBezTo>
                  <a:cubicBezTo>
                    <a:pt x="52305" y="12157"/>
                    <a:pt x="67390" y="9443"/>
                    <a:pt x="67390" y="6085"/>
                  </a:cubicBezTo>
                  <a:cubicBezTo>
                    <a:pt x="67390" y="2727"/>
                    <a:pt x="52305" y="1"/>
                    <a:pt x="33695" y="1"/>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 name="Google Shape;154;p27"/>
            <p:cNvGrpSpPr/>
            <p:nvPr/>
          </p:nvGrpSpPr>
          <p:grpSpPr>
            <a:xfrm>
              <a:off x="5412842" y="3065264"/>
              <a:ext cx="2362935" cy="1542963"/>
              <a:chOff x="713775" y="833650"/>
              <a:chExt cx="6195425" cy="4045525"/>
            </a:xfrm>
          </p:grpSpPr>
          <p:sp>
            <p:nvSpPr>
              <p:cNvPr id="155" name="Google Shape;155;p27"/>
              <p:cNvSpPr/>
              <p:nvPr/>
            </p:nvSpPr>
            <p:spPr>
              <a:xfrm>
                <a:off x="5938225" y="2012575"/>
                <a:ext cx="272675" cy="888225"/>
              </a:xfrm>
              <a:custGeom>
                <a:rect b="b" l="l" r="r" t="t"/>
                <a:pathLst>
                  <a:path extrusionOk="0" h="35529" w="10907">
                    <a:moveTo>
                      <a:pt x="10907" y="1"/>
                    </a:moveTo>
                    <a:cubicBezTo>
                      <a:pt x="10907" y="1"/>
                      <a:pt x="6978" y="3704"/>
                      <a:pt x="6549" y="4358"/>
                    </a:cubicBezTo>
                    <a:cubicBezTo>
                      <a:pt x="6109" y="5013"/>
                      <a:pt x="1" y="28992"/>
                      <a:pt x="1" y="28992"/>
                    </a:cubicBezTo>
                    <a:lnTo>
                      <a:pt x="10907" y="35529"/>
                    </a:lnTo>
                    <a:lnTo>
                      <a:pt x="109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7"/>
              <p:cNvSpPr/>
              <p:nvPr/>
            </p:nvSpPr>
            <p:spPr>
              <a:xfrm>
                <a:off x="6237675" y="1402600"/>
                <a:ext cx="450675" cy="480825"/>
              </a:xfrm>
              <a:custGeom>
                <a:rect b="b" l="l" r="r" t="t"/>
                <a:pathLst>
                  <a:path extrusionOk="0" h="19233" w="18027">
                    <a:moveTo>
                      <a:pt x="12789" y="1"/>
                    </a:moveTo>
                    <a:cubicBezTo>
                      <a:pt x="12371" y="1"/>
                      <a:pt x="11958" y="126"/>
                      <a:pt x="11633" y="397"/>
                    </a:cubicBezTo>
                    <a:lnTo>
                      <a:pt x="12788" y="2468"/>
                    </a:lnTo>
                    <a:cubicBezTo>
                      <a:pt x="9597" y="2564"/>
                      <a:pt x="6418" y="2659"/>
                      <a:pt x="3227" y="2742"/>
                    </a:cubicBezTo>
                    <a:cubicBezTo>
                      <a:pt x="2263" y="2778"/>
                      <a:pt x="1143" y="2921"/>
                      <a:pt x="620" y="4123"/>
                    </a:cubicBezTo>
                    <a:cubicBezTo>
                      <a:pt x="322" y="4814"/>
                      <a:pt x="298" y="5683"/>
                      <a:pt x="286" y="6505"/>
                    </a:cubicBezTo>
                    <a:cubicBezTo>
                      <a:pt x="262" y="8624"/>
                      <a:pt x="239" y="10743"/>
                      <a:pt x="215" y="12863"/>
                    </a:cubicBezTo>
                    <a:cubicBezTo>
                      <a:pt x="191" y="14577"/>
                      <a:pt x="0" y="16351"/>
                      <a:pt x="1322" y="17589"/>
                    </a:cubicBezTo>
                    <a:cubicBezTo>
                      <a:pt x="2417" y="18601"/>
                      <a:pt x="3810" y="19220"/>
                      <a:pt x="5311" y="19232"/>
                    </a:cubicBezTo>
                    <a:cubicBezTo>
                      <a:pt x="5325" y="19232"/>
                      <a:pt x="5340" y="19233"/>
                      <a:pt x="5355" y="19233"/>
                    </a:cubicBezTo>
                    <a:cubicBezTo>
                      <a:pt x="6938" y="19233"/>
                      <a:pt x="8620" y="18604"/>
                      <a:pt x="9811" y="17577"/>
                    </a:cubicBezTo>
                    <a:cubicBezTo>
                      <a:pt x="11133" y="16434"/>
                      <a:pt x="11978" y="15982"/>
                      <a:pt x="13716" y="15410"/>
                    </a:cubicBezTo>
                    <a:cubicBezTo>
                      <a:pt x="14312" y="15220"/>
                      <a:pt x="14943" y="14994"/>
                      <a:pt x="15276" y="14482"/>
                    </a:cubicBezTo>
                    <a:cubicBezTo>
                      <a:pt x="15621" y="13958"/>
                      <a:pt x="15419" y="13077"/>
                      <a:pt x="14800" y="13005"/>
                    </a:cubicBezTo>
                    <a:cubicBezTo>
                      <a:pt x="15740" y="12755"/>
                      <a:pt x="16252" y="11767"/>
                      <a:pt x="16657" y="10874"/>
                    </a:cubicBezTo>
                    <a:cubicBezTo>
                      <a:pt x="16931" y="10267"/>
                      <a:pt x="17193" y="9660"/>
                      <a:pt x="17467" y="9064"/>
                    </a:cubicBezTo>
                    <a:cubicBezTo>
                      <a:pt x="17705" y="8529"/>
                      <a:pt x="17943" y="7981"/>
                      <a:pt x="17979" y="7386"/>
                    </a:cubicBezTo>
                    <a:cubicBezTo>
                      <a:pt x="18026" y="6493"/>
                      <a:pt x="17574" y="5659"/>
                      <a:pt x="17133" y="4873"/>
                    </a:cubicBezTo>
                    <a:cubicBezTo>
                      <a:pt x="16395" y="3576"/>
                      <a:pt x="15657" y="2254"/>
                      <a:pt x="14645" y="1159"/>
                    </a:cubicBezTo>
                    <a:cubicBezTo>
                      <a:pt x="14359" y="431"/>
                      <a:pt x="13565" y="1"/>
                      <a:pt x="12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7"/>
              <p:cNvSpPr/>
              <p:nvPr/>
            </p:nvSpPr>
            <p:spPr>
              <a:xfrm>
                <a:off x="6300775" y="1779225"/>
                <a:ext cx="240225" cy="234925"/>
              </a:xfrm>
              <a:custGeom>
                <a:rect b="b" l="l" r="r" t="t"/>
                <a:pathLst>
                  <a:path extrusionOk="0" h="9397" w="9609">
                    <a:moveTo>
                      <a:pt x="6061" y="0"/>
                    </a:moveTo>
                    <a:lnTo>
                      <a:pt x="1" y="405"/>
                    </a:lnTo>
                    <a:lnTo>
                      <a:pt x="2060" y="6787"/>
                    </a:lnTo>
                    <a:cubicBezTo>
                      <a:pt x="2593" y="8431"/>
                      <a:pt x="4099" y="9396"/>
                      <a:pt x="5654" y="9396"/>
                    </a:cubicBezTo>
                    <a:cubicBezTo>
                      <a:pt x="6463" y="9396"/>
                      <a:pt x="7285" y="9135"/>
                      <a:pt x="7990" y="8573"/>
                    </a:cubicBezTo>
                    <a:lnTo>
                      <a:pt x="9609" y="7263"/>
                    </a:lnTo>
                    <a:lnTo>
                      <a:pt x="6061" y="0"/>
                    </a:ln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7"/>
              <p:cNvSpPr/>
              <p:nvPr/>
            </p:nvSpPr>
            <p:spPr>
              <a:xfrm>
                <a:off x="6292450" y="1779525"/>
                <a:ext cx="203025" cy="163425"/>
              </a:xfrm>
              <a:custGeom>
                <a:rect b="b" l="l" r="r" t="t"/>
                <a:pathLst>
                  <a:path extrusionOk="0" h="6537" w="8121">
                    <a:moveTo>
                      <a:pt x="6322" y="0"/>
                    </a:moveTo>
                    <a:lnTo>
                      <a:pt x="0" y="476"/>
                    </a:lnTo>
                    <a:lnTo>
                      <a:pt x="2596" y="6537"/>
                    </a:lnTo>
                    <a:cubicBezTo>
                      <a:pt x="4548" y="6429"/>
                      <a:pt x="6430" y="5977"/>
                      <a:pt x="8120" y="4834"/>
                    </a:cubicBezTo>
                    <a:lnTo>
                      <a:pt x="6322" y="0"/>
                    </a:lnTo>
                    <a:close/>
                  </a:path>
                </a:pathLst>
              </a:custGeom>
              <a:solidFill>
                <a:srgbClr val="FFC0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7"/>
              <p:cNvSpPr/>
              <p:nvPr/>
            </p:nvSpPr>
            <p:spPr>
              <a:xfrm>
                <a:off x="6193025" y="1459450"/>
                <a:ext cx="371800" cy="423450"/>
              </a:xfrm>
              <a:custGeom>
                <a:rect b="b" l="l" r="r" t="t"/>
                <a:pathLst>
                  <a:path extrusionOk="0" h="16938" w="14872">
                    <a:moveTo>
                      <a:pt x="4714" y="1"/>
                    </a:moveTo>
                    <a:cubicBezTo>
                      <a:pt x="3643" y="1"/>
                      <a:pt x="2626" y="338"/>
                      <a:pt x="1905" y="1361"/>
                    </a:cubicBezTo>
                    <a:cubicBezTo>
                      <a:pt x="1024" y="2588"/>
                      <a:pt x="1274" y="5052"/>
                      <a:pt x="917" y="6576"/>
                    </a:cubicBezTo>
                    <a:cubicBezTo>
                      <a:pt x="536" y="8172"/>
                      <a:pt x="0" y="9803"/>
                      <a:pt x="155" y="11505"/>
                    </a:cubicBezTo>
                    <a:cubicBezTo>
                      <a:pt x="274" y="12696"/>
                      <a:pt x="762" y="13851"/>
                      <a:pt x="1370" y="14791"/>
                    </a:cubicBezTo>
                    <a:cubicBezTo>
                      <a:pt x="2001" y="15756"/>
                      <a:pt x="2787" y="16077"/>
                      <a:pt x="3751" y="16435"/>
                    </a:cubicBezTo>
                    <a:cubicBezTo>
                      <a:pt x="4610" y="16757"/>
                      <a:pt x="5706" y="16938"/>
                      <a:pt x="6849" y="16938"/>
                    </a:cubicBezTo>
                    <a:cubicBezTo>
                      <a:pt x="9337" y="16938"/>
                      <a:pt x="12051" y="16082"/>
                      <a:pt x="13038" y="13970"/>
                    </a:cubicBezTo>
                    <a:cubicBezTo>
                      <a:pt x="13240" y="13529"/>
                      <a:pt x="13324" y="13053"/>
                      <a:pt x="13395" y="12577"/>
                    </a:cubicBezTo>
                    <a:cubicBezTo>
                      <a:pt x="14002" y="8862"/>
                      <a:pt x="14871" y="4624"/>
                      <a:pt x="11276" y="2218"/>
                    </a:cubicBezTo>
                    <a:cubicBezTo>
                      <a:pt x="10276" y="1540"/>
                      <a:pt x="9168" y="1135"/>
                      <a:pt x="8073" y="742"/>
                    </a:cubicBezTo>
                    <a:cubicBezTo>
                      <a:pt x="7095" y="396"/>
                      <a:pt x="5873" y="1"/>
                      <a:pt x="4714" y="1"/>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7"/>
              <p:cNvSpPr/>
              <p:nvPr/>
            </p:nvSpPr>
            <p:spPr>
              <a:xfrm>
                <a:off x="6498725" y="1619625"/>
                <a:ext cx="107175" cy="132625"/>
              </a:xfrm>
              <a:custGeom>
                <a:rect b="b" l="l" r="r" t="t"/>
                <a:pathLst>
                  <a:path extrusionOk="0" h="5305" w="4287">
                    <a:moveTo>
                      <a:pt x="2994" y="1"/>
                    </a:moveTo>
                    <a:cubicBezTo>
                      <a:pt x="1760" y="1"/>
                      <a:pt x="614" y="2769"/>
                      <a:pt x="298" y="3598"/>
                    </a:cubicBezTo>
                    <a:cubicBezTo>
                      <a:pt x="119" y="4062"/>
                      <a:pt x="0" y="4634"/>
                      <a:pt x="322" y="5015"/>
                    </a:cubicBezTo>
                    <a:cubicBezTo>
                      <a:pt x="505" y="5226"/>
                      <a:pt x="774" y="5304"/>
                      <a:pt x="1057" y="5304"/>
                    </a:cubicBezTo>
                    <a:cubicBezTo>
                      <a:pt x="1270" y="5304"/>
                      <a:pt x="1492" y="5260"/>
                      <a:pt x="1691" y="5194"/>
                    </a:cubicBezTo>
                    <a:cubicBezTo>
                      <a:pt x="3227" y="4682"/>
                      <a:pt x="4286" y="3039"/>
                      <a:pt x="4132" y="1419"/>
                    </a:cubicBezTo>
                    <a:cubicBezTo>
                      <a:pt x="4072" y="884"/>
                      <a:pt x="3846" y="288"/>
                      <a:pt x="3334" y="74"/>
                    </a:cubicBezTo>
                    <a:cubicBezTo>
                      <a:pt x="3220" y="24"/>
                      <a:pt x="3107" y="1"/>
                      <a:pt x="2994" y="1"/>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7"/>
              <p:cNvSpPr/>
              <p:nvPr/>
            </p:nvSpPr>
            <p:spPr>
              <a:xfrm>
                <a:off x="6139325" y="1344575"/>
                <a:ext cx="472825" cy="281075"/>
              </a:xfrm>
              <a:custGeom>
                <a:rect b="b" l="l" r="r" t="t"/>
                <a:pathLst>
                  <a:path extrusionOk="0" h="11243" w="18913">
                    <a:moveTo>
                      <a:pt x="12561" y="0"/>
                    </a:moveTo>
                    <a:cubicBezTo>
                      <a:pt x="12161" y="0"/>
                      <a:pt x="11760" y="40"/>
                      <a:pt x="11364" y="122"/>
                    </a:cubicBezTo>
                    <a:cubicBezTo>
                      <a:pt x="9993" y="416"/>
                      <a:pt x="8672" y="1167"/>
                      <a:pt x="7291" y="1167"/>
                    </a:cubicBezTo>
                    <a:cubicBezTo>
                      <a:pt x="7161" y="1167"/>
                      <a:pt x="7030" y="1160"/>
                      <a:pt x="6899" y="1146"/>
                    </a:cubicBezTo>
                    <a:cubicBezTo>
                      <a:pt x="5677" y="1008"/>
                      <a:pt x="4532" y="216"/>
                      <a:pt x="3343" y="216"/>
                    </a:cubicBezTo>
                    <a:cubicBezTo>
                      <a:pt x="3200" y="216"/>
                      <a:pt x="3055" y="227"/>
                      <a:pt x="2910" y="253"/>
                    </a:cubicBezTo>
                    <a:cubicBezTo>
                      <a:pt x="2006" y="420"/>
                      <a:pt x="1232" y="1170"/>
                      <a:pt x="1053" y="2075"/>
                    </a:cubicBezTo>
                    <a:cubicBezTo>
                      <a:pt x="874" y="2980"/>
                      <a:pt x="1303" y="3968"/>
                      <a:pt x="2077" y="4456"/>
                    </a:cubicBezTo>
                    <a:cubicBezTo>
                      <a:pt x="1944" y="4405"/>
                      <a:pt x="1807" y="4381"/>
                      <a:pt x="1671" y="4381"/>
                    </a:cubicBezTo>
                    <a:cubicBezTo>
                      <a:pt x="989" y="4381"/>
                      <a:pt x="319" y="4978"/>
                      <a:pt x="220" y="5682"/>
                    </a:cubicBezTo>
                    <a:cubicBezTo>
                      <a:pt x="0" y="7338"/>
                      <a:pt x="1677" y="8033"/>
                      <a:pt x="3095" y="8033"/>
                    </a:cubicBezTo>
                    <a:cubicBezTo>
                      <a:pt x="3370" y="8033"/>
                      <a:pt x="3635" y="8007"/>
                      <a:pt x="3875" y="7956"/>
                    </a:cubicBezTo>
                    <a:lnTo>
                      <a:pt x="3875" y="7956"/>
                    </a:lnTo>
                    <a:cubicBezTo>
                      <a:pt x="3208" y="8123"/>
                      <a:pt x="2732" y="8528"/>
                      <a:pt x="3280" y="8861"/>
                    </a:cubicBezTo>
                    <a:cubicBezTo>
                      <a:pt x="3387" y="8928"/>
                      <a:pt x="3553" y="8954"/>
                      <a:pt x="3751" y="8954"/>
                    </a:cubicBezTo>
                    <a:cubicBezTo>
                      <a:pt x="4407" y="8954"/>
                      <a:pt x="5413" y="8669"/>
                      <a:pt x="5816" y="8623"/>
                    </a:cubicBezTo>
                    <a:cubicBezTo>
                      <a:pt x="6498" y="8562"/>
                      <a:pt x="7230" y="8494"/>
                      <a:pt x="7953" y="8494"/>
                    </a:cubicBezTo>
                    <a:cubicBezTo>
                      <a:pt x="8505" y="8494"/>
                      <a:pt x="9051" y="8534"/>
                      <a:pt x="9566" y="8647"/>
                    </a:cubicBezTo>
                    <a:cubicBezTo>
                      <a:pt x="10551" y="8866"/>
                      <a:pt x="11434" y="9400"/>
                      <a:pt x="12372" y="9400"/>
                    </a:cubicBezTo>
                    <a:cubicBezTo>
                      <a:pt x="12761" y="9400"/>
                      <a:pt x="13159" y="9308"/>
                      <a:pt x="13578" y="9064"/>
                    </a:cubicBezTo>
                    <a:lnTo>
                      <a:pt x="13578" y="9064"/>
                    </a:lnTo>
                    <a:cubicBezTo>
                      <a:pt x="13450" y="9145"/>
                      <a:pt x="14724" y="11242"/>
                      <a:pt x="15965" y="11242"/>
                    </a:cubicBezTo>
                    <a:cubicBezTo>
                      <a:pt x="16377" y="11242"/>
                      <a:pt x="16786" y="11011"/>
                      <a:pt x="17138" y="10397"/>
                    </a:cubicBezTo>
                    <a:cubicBezTo>
                      <a:pt x="17567" y="9647"/>
                      <a:pt x="17829" y="8457"/>
                      <a:pt x="18162" y="7635"/>
                    </a:cubicBezTo>
                    <a:cubicBezTo>
                      <a:pt x="18603" y="6540"/>
                      <a:pt x="18912" y="5349"/>
                      <a:pt x="18615" y="4170"/>
                    </a:cubicBezTo>
                    <a:cubicBezTo>
                      <a:pt x="18424" y="3432"/>
                      <a:pt x="17996" y="2706"/>
                      <a:pt x="17269" y="1980"/>
                    </a:cubicBezTo>
                    <a:cubicBezTo>
                      <a:pt x="16040" y="750"/>
                      <a:pt x="14306" y="0"/>
                      <a:pt x="125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7"/>
              <p:cNvSpPr/>
              <p:nvPr/>
            </p:nvSpPr>
            <p:spPr>
              <a:xfrm>
                <a:off x="6346900" y="4560225"/>
                <a:ext cx="273275" cy="318950"/>
              </a:xfrm>
              <a:custGeom>
                <a:rect b="b" l="l" r="r" t="t"/>
                <a:pathLst>
                  <a:path extrusionOk="0" h="12758" w="10931">
                    <a:moveTo>
                      <a:pt x="4263" y="0"/>
                    </a:moveTo>
                    <a:lnTo>
                      <a:pt x="4263" y="0"/>
                    </a:lnTo>
                    <a:cubicBezTo>
                      <a:pt x="4918" y="3608"/>
                      <a:pt x="3109" y="5572"/>
                      <a:pt x="1275" y="8346"/>
                    </a:cubicBezTo>
                    <a:cubicBezTo>
                      <a:pt x="656" y="9287"/>
                      <a:pt x="1" y="10489"/>
                      <a:pt x="465" y="11501"/>
                    </a:cubicBezTo>
                    <a:cubicBezTo>
                      <a:pt x="879" y="12400"/>
                      <a:pt x="1835" y="12758"/>
                      <a:pt x="2995" y="12758"/>
                    </a:cubicBezTo>
                    <a:cubicBezTo>
                      <a:pt x="5108" y="12758"/>
                      <a:pt x="7897" y="11571"/>
                      <a:pt x="9312" y="10311"/>
                    </a:cubicBezTo>
                    <a:cubicBezTo>
                      <a:pt x="9693" y="9977"/>
                      <a:pt x="9967" y="9632"/>
                      <a:pt x="10109" y="9311"/>
                    </a:cubicBezTo>
                    <a:cubicBezTo>
                      <a:pt x="10931" y="7465"/>
                      <a:pt x="10169" y="5822"/>
                      <a:pt x="9788" y="4036"/>
                    </a:cubicBezTo>
                    <a:cubicBezTo>
                      <a:pt x="9705" y="3705"/>
                      <a:pt x="9328" y="714"/>
                      <a:pt x="9593" y="714"/>
                    </a:cubicBezTo>
                    <a:cubicBezTo>
                      <a:pt x="9594" y="714"/>
                      <a:pt x="9596" y="714"/>
                      <a:pt x="9597" y="714"/>
                    </a:cubicBezTo>
                    <a:cubicBezTo>
                      <a:pt x="7823" y="476"/>
                      <a:pt x="6037" y="238"/>
                      <a:pt x="4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7"/>
              <p:cNvSpPr/>
              <p:nvPr/>
            </p:nvSpPr>
            <p:spPr>
              <a:xfrm>
                <a:off x="5759925" y="4560225"/>
                <a:ext cx="409300" cy="199175"/>
              </a:xfrm>
              <a:custGeom>
                <a:rect b="b" l="l" r="r" t="t"/>
                <a:pathLst>
                  <a:path extrusionOk="0" h="7967" w="16372">
                    <a:moveTo>
                      <a:pt x="15169" y="0"/>
                    </a:moveTo>
                    <a:lnTo>
                      <a:pt x="15169" y="0"/>
                    </a:lnTo>
                    <a:cubicBezTo>
                      <a:pt x="14004" y="262"/>
                      <a:pt x="13210" y="368"/>
                      <a:pt x="12428" y="368"/>
                    </a:cubicBezTo>
                    <a:cubicBezTo>
                      <a:pt x="11573" y="368"/>
                      <a:pt x="10731" y="241"/>
                      <a:pt x="9431" y="48"/>
                    </a:cubicBezTo>
                    <a:lnTo>
                      <a:pt x="5037" y="3060"/>
                    </a:lnTo>
                    <a:cubicBezTo>
                      <a:pt x="5037" y="3060"/>
                      <a:pt x="1" y="6275"/>
                      <a:pt x="382" y="7632"/>
                    </a:cubicBezTo>
                    <a:cubicBezTo>
                      <a:pt x="447" y="7869"/>
                      <a:pt x="916" y="7967"/>
                      <a:pt x="1646" y="7967"/>
                    </a:cubicBezTo>
                    <a:cubicBezTo>
                      <a:pt x="5053" y="7967"/>
                      <a:pt x="14134" y="5834"/>
                      <a:pt x="14134" y="5834"/>
                    </a:cubicBezTo>
                    <a:cubicBezTo>
                      <a:pt x="14134" y="5834"/>
                      <a:pt x="16372" y="5310"/>
                      <a:pt x="15717" y="2941"/>
                    </a:cubicBezTo>
                    <a:cubicBezTo>
                      <a:pt x="15324" y="1512"/>
                      <a:pt x="14907" y="1238"/>
                      <a:pt x="15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7"/>
              <p:cNvSpPr/>
              <p:nvPr/>
            </p:nvSpPr>
            <p:spPr>
              <a:xfrm>
                <a:off x="5898650" y="3001975"/>
                <a:ext cx="797150" cy="1644150"/>
              </a:xfrm>
              <a:custGeom>
                <a:rect b="b" l="l" r="r" t="t"/>
                <a:pathLst>
                  <a:path extrusionOk="0" h="65766" w="31886">
                    <a:moveTo>
                      <a:pt x="28111" y="65449"/>
                    </a:moveTo>
                    <a:cubicBezTo>
                      <a:pt x="28111" y="65449"/>
                      <a:pt x="28110" y="65450"/>
                      <a:pt x="28107" y="65450"/>
                    </a:cubicBezTo>
                    <a:lnTo>
                      <a:pt x="28107" y="65450"/>
                    </a:lnTo>
                    <a:cubicBezTo>
                      <a:pt x="28108" y="65453"/>
                      <a:pt x="28108" y="65454"/>
                      <a:pt x="28109" y="65454"/>
                    </a:cubicBezTo>
                    <a:cubicBezTo>
                      <a:pt x="28109" y="65454"/>
                      <a:pt x="28110" y="65453"/>
                      <a:pt x="28111" y="65449"/>
                    </a:cubicBezTo>
                    <a:close/>
                    <a:moveTo>
                      <a:pt x="10097" y="1"/>
                    </a:moveTo>
                    <a:lnTo>
                      <a:pt x="0" y="32160"/>
                    </a:lnTo>
                    <a:cubicBezTo>
                      <a:pt x="0" y="32160"/>
                      <a:pt x="2381" y="61020"/>
                      <a:pt x="2798" y="62616"/>
                    </a:cubicBezTo>
                    <a:cubicBezTo>
                      <a:pt x="2967" y="63263"/>
                      <a:pt x="4117" y="63464"/>
                      <a:pt x="5485" y="63464"/>
                    </a:cubicBezTo>
                    <a:cubicBezTo>
                      <a:pt x="7489" y="63464"/>
                      <a:pt x="9962" y="63034"/>
                      <a:pt x="10513" y="62949"/>
                    </a:cubicBezTo>
                    <a:cubicBezTo>
                      <a:pt x="11454" y="62806"/>
                      <a:pt x="10001" y="34339"/>
                      <a:pt x="10001" y="34339"/>
                    </a:cubicBezTo>
                    <a:lnTo>
                      <a:pt x="14835" y="16324"/>
                    </a:lnTo>
                    <a:lnTo>
                      <a:pt x="17300" y="16574"/>
                    </a:lnTo>
                    <a:cubicBezTo>
                      <a:pt x="17300" y="16574"/>
                      <a:pt x="19836" y="63533"/>
                      <a:pt x="22110" y="64973"/>
                    </a:cubicBezTo>
                    <a:cubicBezTo>
                      <a:pt x="23087" y="65589"/>
                      <a:pt x="24326" y="65766"/>
                      <a:pt x="25424" y="65766"/>
                    </a:cubicBezTo>
                    <a:cubicBezTo>
                      <a:pt x="26846" y="65766"/>
                      <a:pt x="28032" y="65470"/>
                      <a:pt x="28107" y="65450"/>
                    </a:cubicBezTo>
                    <a:lnTo>
                      <a:pt x="28107" y="65450"/>
                    </a:lnTo>
                    <a:cubicBezTo>
                      <a:pt x="28027" y="64969"/>
                      <a:pt x="30657" y="19578"/>
                      <a:pt x="31516" y="13515"/>
                    </a:cubicBezTo>
                    <a:cubicBezTo>
                      <a:pt x="31885" y="10848"/>
                      <a:pt x="31599" y="870"/>
                      <a:pt x="31599" y="870"/>
                    </a:cubicBezTo>
                    <a:lnTo>
                      <a:pt x="100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7"/>
              <p:cNvSpPr/>
              <p:nvPr/>
            </p:nvSpPr>
            <p:spPr>
              <a:xfrm>
                <a:off x="6123675" y="1912025"/>
                <a:ext cx="715275" cy="1165625"/>
              </a:xfrm>
              <a:custGeom>
                <a:rect b="b" l="l" r="r" t="t"/>
                <a:pathLst>
                  <a:path extrusionOk="0" h="46625" w="28611">
                    <a:moveTo>
                      <a:pt x="28611" y="5582"/>
                    </a:moveTo>
                    <a:cubicBezTo>
                      <a:pt x="28611" y="5583"/>
                      <a:pt x="28611" y="5583"/>
                      <a:pt x="28611" y="5583"/>
                    </a:cubicBezTo>
                    <a:lnTo>
                      <a:pt x="28611" y="5583"/>
                    </a:lnTo>
                    <a:cubicBezTo>
                      <a:pt x="28611" y="5583"/>
                      <a:pt x="28611" y="5583"/>
                      <a:pt x="28611" y="5582"/>
                    </a:cubicBezTo>
                    <a:close/>
                    <a:moveTo>
                      <a:pt x="15182" y="1"/>
                    </a:moveTo>
                    <a:cubicBezTo>
                      <a:pt x="14929" y="1"/>
                      <a:pt x="14674" y="8"/>
                      <a:pt x="14419" y="22"/>
                    </a:cubicBezTo>
                    <a:cubicBezTo>
                      <a:pt x="11299" y="201"/>
                      <a:pt x="9073" y="939"/>
                      <a:pt x="6049" y="1701"/>
                    </a:cubicBezTo>
                    <a:cubicBezTo>
                      <a:pt x="5489" y="1832"/>
                      <a:pt x="1655" y="4177"/>
                      <a:pt x="1310" y="7333"/>
                    </a:cubicBezTo>
                    <a:cubicBezTo>
                      <a:pt x="846" y="11536"/>
                      <a:pt x="1072" y="18620"/>
                      <a:pt x="869" y="24894"/>
                    </a:cubicBezTo>
                    <a:cubicBezTo>
                      <a:pt x="738" y="28657"/>
                      <a:pt x="643" y="32407"/>
                      <a:pt x="572" y="36158"/>
                    </a:cubicBezTo>
                    <a:cubicBezTo>
                      <a:pt x="560" y="36908"/>
                      <a:pt x="0" y="44480"/>
                      <a:pt x="477" y="44659"/>
                    </a:cubicBezTo>
                    <a:cubicBezTo>
                      <a:pt x="3911" y="45970"/>
                      <a:pt x="7584" y="46625"/>
                      <a:pt x="11257" y="46625"/>
                    </a:cubicBezTo>
                    <a:cubicBezTo>
                      <a:pt x="13618" y="46625"/>
                      <a:pt x="15979" y="46354"/>
                      <a:pt x="18276" y="45814"/>
                    </a:cubicBezTo>
                    <a:cubicBezTo>
                      <a:pt x="20146" y="45373"/>
                      <a:pt x="23063" y="45194"/>
                      <a:pt x="23325" y="43027"/>
                    </a:cubicBezTo>
                    <a:cubicBezTo>
                      <a:pt x="23551" y="41099"/>
                      <a:pt x="22848" y="39003"/>
                      <a:pt x="22729" y="37086"/>
                    </a:cubicBezTo>
                    <a:cubicBezTo>
                      <a:pt x="22325" y="30740"/>
                      <a:pt x="24599" y="24132"/>
                      <a:pt x="24194" y="17798"/>
                    </a:cubicBezTo>
                    <a:cubicBezTo>
                      <a:pt x="23849" y="12369"/>
                      <a:pt x="26753" y="10690"/>
                      <a:pt x="28611" y="5583"/>
                    </a:cubicBezTo>
                    <a:lnTo>
                      <a:pt x="28611" y="5583"/>
                    </a:lnTo>
                    <a:cubicBezTo>
                      <a:pt x="28610" y="5584"/>
                      <a:pt x="28609" y="5584"/>
                      <a:pt x="28608" y="5584"/>
                    </a:cubicBezTo>
                    <a:cubicBezTo>
                      <a:pt x="28441" y="5584"/>
                      <a:pt x="22328" y="1"/>
                      <a:pt x="15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7"/>
              <p:cNvSpPr/>
              <p:nvPr/>
            </p:nvSpPr>
            <p:spPr>
              <a:xfrm>
                <a:off x="6237675" y="1875575"/>
                <a:ext cx="416750" cy="130950"/>
              </a:xfrm>
              <a:custGeom>
                <a:rect b="b" l="l" r="r" t="t"/>
                <a:pathLst>
                  <a:path extrusionOk="0" h="5238" w="16670">
                    <a:moveTo>
                      <a:pt x="11808" y="0"/>
                    </a:moveTo>
                    <a:cubicBezTo>
                      <a:pt x="11494" y="0"/>
                      <a:pt x="11182" y="45"/>
                      <a:pt x="10895" y="135"/>
                    </a:cubicBezTo>
                    <a:cubicBezTo>
                      <a:pt x="10145" y="373"/>
                      <a:pt x="9585" y="885"/>
                      <a:pt x="8859" y="1147"/>
                    </a:cubicBezTo>
                    <a:cubicBezTo>
                      <a:pt x="8240" y="1373"/>
                      <a:pt x="7525" y="1397"/>
                      <a:pt x="6846" y="1421"/>
                    </a:cubicBezTo>
                    <a:cubicBezTo>
                      <a:pt x="5906" y="1456"/>
                      <a:pt x="4965" y="1480"/>
                      <a:pt x="4025" y="1516"/>
                    </a:cubicBezTo>
                    <a:cubicBezTo>
                      <a:pt x="3870" y="1516"/>
                      <a:pt x="3715" y="1528"/>
                      <a:pt x="3572" y="1528"/>
                    </a:cubicBezTo>
                    <a:cubicBezTo>
                      <a:pt x="2977" y="1552"/>
                      <a:pt x="2394" y="1611"/>
                      <a:pt x="1846" y="1778"/>
                    </a:cubicBezTo>
                    <a:cubicBezTo>
                      <a:pt x="0" y="2337"/>
                      <a:pt x="429" y="3576"/>
                      <a:pt x="1834" y="4409"/>
                    </a:cubicBezTo>
                    <a:cubicBezTo>
                      <a:pt x="2854" y="5018"/>
                      <a:pt x="4185" y="5237"/>
                      <a:pt x="5546" y="5237"/>
                    </a:cubicBezTo>
                    <a:cubicBezTo>
                      <a:pt x="7060" y="5237"/>
                      <a:pt x="8613" y="4966"/>
                      <a:pt x="9823" y="4659"/>
                    </a:cubicBezTo>
                    <a:cubicBezTo>
                      <a:pt x="11621" y="4207"/>
                      <a:pt x="16669" y="2028"/>
                      <a:pt x="13181" y="313"/>
                    </a:cubicBezTo>
                    <a:cubicBezTo>
                      <a:pt x="12771" y="105"/>
                      <a:pt x="12287" y="0"/>
                      <a:pt x="11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7"/>
              <p:cNvSpPr/>
              <p:nvPr/>
            </p:nvSpPr>
            <p:spPr>
              <a:xfrm>
                <a:off x="4715750" y="4561400"/>
                <a:ext cx="406325" cy="227450"/>
              </a:xfrm>
              <a:custGeom>
                <a:rect b="b" l="l" r="r" t="t"/>
                <a:pathLst>
                  <a:path extrusionOk="0" h="9098" w="16253">
                    <a:moveTo>
                      <a:pt x="14610" y="1"/>
                    </a:moveTo>
                    <a:lnTo>
                      <a:pt x="14610" y="1"/>
                    </a:lnTo>
                    <a:cubicBezTo>
                      <a:pt x="13081" y="482"/>
                      <a:pt x="12190" y="630"/>
                      <a:pt x="11086" y="630"/>
                    </a:cubicBezTo>
                    <a:cubicBezTo>
                      <a:pt x="10471" y="630"/>
                      <a:pt x="9790" y="584"/>
                      <a:pt x="8895" y="525"/>
                    </a:cubicBezTo>
                    <a:lnTo>
                      <a:pt x="4763" y="3894"/>
                    </a:lnTo>
                    <a:cubicBezTo>
                      <a:pt x="4763" y="3894"/>
                      <a:pt x="1" y="7525"/>
                      <a:pt x="489" y="8847"/>
                    </a:cubicBezTo>
                    <a:cubicBezTo>
                      <a:pt x="554" y="9022"/>
                      <a:pt x="844" y="9098"/>
                      <a:pt x="1297" y="9098"/>
                    </a:cubicBezTo>
                    <a:cubicBezTo>
                      <a:pt x="4237" y="9098"/>
                      <a:pt x="14062" y="5906"/>
                      <a:pt x="14062" y="5906"/>
                    </a:cubicBezTo>
                    <a:cubicBezTo>
                      <a:pt x="14062" y="5906"/>
                      <a:pt x="16253" y="5204"/>
                      <a:pt x="15407" y="2894"/>
                    </a:cubicBezTo>
                    <a:cubicBezTo>
                      <a:pt x="14884" y="1489"/>
                      <a:pt x="14443" y="1251"/>
                      <a:pt x="14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7"/>
              <p:cNvSpPr/>
              <p:nvPr/>
            </p:nvSpPr>
            <p:spPr>
              <a:xfrm>
                <a:off x="5331600" y="4570325"/>
                <a:ext cx="409900" cy="196575"/>
              </a:xfrm>
              <a:custGeom>
                <a:rect b="b" l="l" r="r" t="t"/>
                <a:pathLst>
                  <a:path extrusionOk="0" h="7863" w="16396">
                    <a:moveTo>
                      <a:pt x="6894" y="1"/>
                    </a:moveTo>
                    <a:cubicBezTo>
                      <a:pt x="5554" y="214"/>
                      <a:pt x="4701" y="353"/>
                      <a:pt x="3814" y="353"/>
                    </a:cubicBezTo>
                    <a:cubicBezTo>
                      <a:pt x="3063" y="353"/>
                      <a:pt x="2287" y="253"/>
                      <a:pt x="1168" y="13"/>
                    </a:cubicBezTo>
                    <a:lnTo>
                      <a:pt x="1168" y="13"/>
                    </a:lnTo>
                    <a:cubicBezTo>
                      <a:pt x="1441" y="1239"/>
                      <a:pt x="1013" y="1525"/>
                      <a:pt x="632" y="2966"/>
                    </a:cubicBezTo>
                    <a:cubicBezTo>
                      <a:pt x="1" y="5335"/>
                      <a:pt x="2251" y="5835"/>
                      <a:pt x="2251" y="5835"/>
                    </a:cubicBezTo>
                    <a:cubicBezTo>
                      <a:pt x="2251" y="5835"/>
                      <a:pt x="11214" y="7863"/>
                      <a:pt x="14691" y="7863"/>
                    </a:cubicBezTo>
                    <a:cubicBezTo>
                      <a:pt x="15468" y="7863"/>
                      <a:pt x="15971" y="7762"/>
                      <a:pt x="16038" y="7514"/>
                    </a:cubicBezTo>
                    <a:cubicBezTo>
                      <a:pt x="16396" y="6168"/>
                      <a:pt x="11324" y="2977"/>
                      <a:pt x="11324" y="2977"/>
                    </a:cubicBezTo>
                    <a:lnTo>
                      <a:pt x="68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7"/>
              <p:cNvSpPr/>
              <p:nvPr/>
            </p:nvSpPr>
            <p:spPr>
              <a:xfrm>
                <a:off x="5000025" y="1050150"/>
                <a:ext cx="292725" cy="223425"/>
              </a:xfrm>
              <a:custGeom>
                <a:rect b="b" l="l" r="r" t="t"/>
                <a:pathLst>
                  <a:path extrusionOk="0" h="8937" w="11709">
                    <a:moveTo>
                      <a:pt x="9969" y="0"/>
                    </a:moveTo>
                    <a:cubicBezTo>
                      <a:pt x="9611" y="0"/>
                      <a:pt x="9253" y="45"/>
                      <a:pt x="9013" y="100"/>
                    </a:cubicBezTo>
                    <a:cubicBezTo>
                      <a:pt x="7239" y="529"/>
                      <a:pt x="4727" y="1779"/>
                      <a:pt x="3393" y="3065"/>
                    </a:cubicBezTo>
                    <a:cubicBezTo>
                      <a:pt x="2227" y="4172"/>
                      <a:pt x="0" y="6482"/>
                      <a:pt x="1584" y="8113"/>
                    </a:cubicBezTo>
                    <a:cubicBezTo>
                      <a:pt x="2157" y="8706"/>
                      <a:pt x="2872" y="8937"/>
                      <a:pt x="3651" y="8937"/>
                    </a:cubicBezTo>
                    <a:cubicBezTo>
                      <a:pt x="5749" y="8937"/>
                      <a:pt x="8304" y="7257"/>
                      <a:pt x="9763" y="6458"/>
                    </a:cubicBezTo>
                    <a:cubicBezTo>
                      <a:pt x="9120" y="5720"/>
                      <a:pt x="8263" y="5910"/>
                      <a:pt x="7430" y="5791"/>
                    </a:cubicBezTo>
                    <a:cubicBezTo>
                      <a:pt x="7858" y="5220"/>
                      <a:pt x="9382" y="4089"/>
                      <a:pt x="9882" y="3577"/>
                    </a:cubicBezTo>
                    <a:cubicBezTo>
                      <a:pt x="10049" y="3422"/>
                      <a:pt x="10192" y="3255"/>
                      <a:pt x="10347" y="3077"/>
                    </a:cubicBezTo>
                    <a:cubicBezTo>
                      <a:pt x="10561" y="2803"/>
                      <a:pt x="11156" y="2315"/>
                      <a:pt x="11156" y="1946"/>
                    </a:cubicBezTo>
                    <a:cubicBezTo>
                      <a:pt x="11167" y="1914"/>
                      <a:pt x="11054" y="1236"/>
                      <a:pt x="10911" y="1236"/>
                    </a:cubicBezTo>
                    <a:cubicBezTo>
                      <a:pt x="10895" y="1236"/>
                      <a:pt x="10878" y="1244"/>
                      <a:pt x="10862" y="1264"/>
                    </a:cubicBezTo>
                    <a:lnTo>
                      <a:pt x="10862" y="1264"/>
                    </a:lnTo>
                    <a:cubicBezTo>
                      <a:pt x="11709" y="262"/>
                      <a:pt x="10840" y="0"/>
                      <a:pt x="9969" y="0"/>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7"/>
              <p:cNvSpPr/>
              <p:nvPr/>
            </p:nvSpPr>
            <p:spPr>
              <a:xfrm>
                <a:off x="4621700" y="1172800"/>
                <a:ext cx="643550" cy="1012150"/>
              </a:xfrm>
              <a:custGeom>
                <a:rect b="b" l="l" r="r" t="t"/>
                <a:pathLst>
                  <a:path extrusionOk="0" h="40486" w="25742">
                    <a:moveTo>
                      <a:pt x="16616" y="1"/>
                    </a:moveTo>
                    <a:cubicBezTo>
                      <a:pt x="16472" y="1"/>
                      <a:pt x="16345" y="43"/>
                      <a:pt x="16240" y="135"/>
                    </a:cubicBezTo>
                    <a:cubicBezTo>
                      <a:pt x="15312" y="957"/>
                      <a:pt x="4346" y="13625"/>
                      <a:pt x="560" y="17709"/>
                    </a:cubicBezTo>
                    <a:cubicBezTo>
                      <a:pt x="572" y="17721"/>
                      <a:pt x="572" y="17721"/>
                      <a:pt x="572" y="17721"/>
                    </a:cubicBezTo>
                    <a:cubicBezTo>
                      <a:pt x="667" y="18066"/>
                      <a:pt x="358" y="20364"/>
                      <a:pt x="131" y="21924"/>
                    </a:cubicBezTo>
                    <a:cubicBezTo>
                      <a:pt x="0" y="22840"/>
                      <a:pt x="310" y="23781"/>
                      <a:pt x="965" y="24448"/>
                    </a:cubicBezTo>
                    <a:lnTo>
                      <a:pt x="16991" y="40485"/>
                    </a:lnTo>
                    <a:lnTo>
                      <a:pt x="25742" y="29686"/>
                    </a:lnTo>
                    <a:lnTo>
                      <a:pt x="19122" y="28353"/>
                    </a:lnTo>
                    <a:lnTo>
                      <a:pt x="9894" y="20483"/>
                    </a:lnTo>
                    <a:cubicBezTo>
                      <a:pt x="9466" y="20114"/>
                      <a:pt x="9394" y="19483"/>
                      <a:pt x="9740" y="19030"/>
                    </a:cubicBezTo>
                    <a:lnTo>
                      <a:pt x="21027" y="3933"/>
                    </a:lnTo>
                    <a:cubicBezTo>
                      <a:pt x="21027" y="3933"/>
                      <a:pt x="18014" y="1"/>
                      <a:pt x="16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7"/>
              <p:cNvSpPr/>
              <p:nvPr/>
            </p:nvSpPr>
            <p:spPr>
              <a:xfrm>
                <a:off x="4903275" y="2854350"/>
                <a:ext cx="379550" cy="1733675"/>
              </a:xfrm>
              <a:custGeom>
                <a:rect b="b" l="l" r="r" t="t"/>
                <a:pathLst>
                  <a:path extrusionOk="0" h="69347" w="15182">
                    <a:moveTo>
                      <a:pt x="3061" y="0"/>
                    </a:moveTo>
                    <a:lnTo>
                      <a:pt x="1" y="69009"/>
                    </a:lnTo>
                    <a:cubicBezTo>
                      <a:pt x="1" y="69009"/>
                      <a:pt x="2173" y="69347"/>
                      <a:pt x="4333" y="69347"/>
                    </a:cubicBezTo>
                    <a:cubicBezTo>
                      <a:pt x="6246" y="69347"/>
                      <a:pt x="8151" y="69082"/>
                      <a:pt x="8526" y="68080"/>
                    </a:cubicBezTo>
                    <a:cubicBezTo>
                      <a:pt x="9323" y="65949"/>
                      <a:pt x="15181" y="3465"/>
                      <a:pt x="15181" y="3465"/>
                    </a:cubicBezTo>
                    <a:lnTo>
                      <a:pt x="3061" y="0"/>
                    </a:lnTo>
                    <a:close/>
                  </a:path>
                </a:pathLst>
              </a:custGeom>
              <a:solidFill>
                <a:srgbClr val="EAE6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7"/>
              <p:cNvSpPr/>
              <p:nvPr/>
            </p:nvSpPr>
            <p:spPr>
              <a:xfrm>
                <a:off x="5003300" y="2857625"/>
                <a:ext cx="609325" cy="1744775"/>
              </a:xfrm>
              <a:custGeom>
                <a:rect b="b" l="l" r="r" t="t"/>
                <a:pathLst>
                  <a:path extrusionOk="0" h="69791" w="24373">
                    <a:moveTo>
                      <a:pt x="0" y="0"/>
                    </a:moveTo>
                    <a:lnTo>
                      <a:pt x="7453" y="9859"/>
                    </a:lnTo>
                    <a:lnTo>
                      <a:pt x="10382" y="14526"/>
                    </a:lnTo>
                    <a:cubicBezTo>
                      <a:pt x="10382" y="14526"/>
                      <a:pt x="12514" y="67675"/>
                      <a:pt x="13311" y="69140"/>
                    </a:cubicBezTo>
                    <a:cubicBezTo>
                      <a:pt x="13581" y="69628"/>
                      <a:pt x="14708" y="69791"/>
                      <a:pt x="16091" y="69791"/>
                    </a:cubicBezTo>
                    <a:cubicBezTo>
                      <a:pt x="18857" y="69791"/>
                      <a:pt x="22646" y="69140"/>
                      <a:pt x="22646" y="69140"/>
                    </a:cubicBezTo>
                    <a:lnTo>
                      <a:pt x="24372" y="3191"/>
                    </a:lnTo>
                    <a:lnTo>
                      <a:pt x="0" y="0"/>
                    </a:lnTo>
                    <a:close/>
                  </a:path>
                </a:pathLst>
              </a:custGeom>
              <a:solidFill>
                <a:srgbClr val="EAE6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7"/>
              <p:cNvSpPr/>
              <p:nvPr/>
            </p:nvSpPr>
            <p:spPr>
              <a:xfrm>
                <a:off x="4978300" y="1867925"/>
                <a:ext cx="622400" cy="1157600"/>
              </a:xfrm>
              <a:custGeom>
                <a:rect b="b" l="l" r="r" t="t"/>
                <a:pathLst>
                  <a:path extrusionOk="0" h="46304" w="24896">
                    <a:moveTo>
                      <a:pt x="23813" y="33897"/>
                    </a:moveTo>
                    <a:cubicBezTo>
                      <a:pt x="23360" y="37362"/>
                      <a:pt x="22765" y="40851"/>
                      <a:pt x="23217" y="44303"/>
                    </a:cubicBezTo>
                    <a:cubicBezTo>
                      <a:pt x="17812" y="46244"/>
                      <a:pt x="11763" y="46304"/>
                      <a:pt x="6322" y="44458"/>
                    </a:cubicBezTo>
                    <a:cubicBezTo>
                      <a:pt x="4489" y="43839"/>
                      <a:pt x="2643" y="42934"/>
                      <a:pt x="1572" y="41327"/>
                    </a:cubicBezTo>
                    <a:cubicBezTo>
                      <a:pt x="0" y="38981"/>
                      <a:pt x="500" y="35886"/>
                      <a:pt x="1084" y="33123"/>
                    </a:cubicBezTo>
                    <a:cubicBezTo>
                      <a:pt x="2786" y="25039"/>
                      <a:pt x="4679" y="17002"/>
                      <a:pt x="6775" y="9013"/>
                    </a:cubicBezTo>
                    <a:cubicBezTo>
                      <a:pt x="7215" y="7299"/>
                      <a:pt x="7739" y="4846"/>
                      <a:pt x="8858" y="3477"/>
                    </a:cubicBezTo>
                    <a:cubicBezTo>
                      <a:pt x="10716" y="1215"/>
                      <a:pt x="13799" y="1286"/>
                      <a:pt x="16585" y="1512"/>
                    </a:cubicBezTo>
                    <a:cubicBezTo>
                      <a:pt x="18383" y="1655"/>
                      <a:pt x="21098" y="0"/>
                      <a:pt x="22574" y="1215"/>
                    </a:cubicBezTo>
                    <a:cubicBezTo>
                      <a:pt x="24515" y="2810"/>
                      <a:pt x="24467" y="8323"/>
                      <a:pt x="24598" y="10537"/>
                    </a:cubicBezTo>
                    <a:cubicBezTo>
                      <a:pt x="24825" y="14192"/>
                      <a:pt x="24896" y="17848"/>
                      <a:pt x="24789" y="21503"/>
                    </a:cubicBezTo>
                    <a:cubicBezTo>
                      <a:pt x="24670" y="25646"/>
                      <a:pt x="24348" y="29790"/>
                      <a:pt x="23813" y="3389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7"/>
              <p:cNvSpPr/>
              <p:nvPr/>
            </p:nvSpPr>
            <p:spPr>
              <a:xfrm>
                <a:off x="5636100" y="2045025"/>
                <a:ext cx="303050" cy="859350"/>
              </a:xfrm>
              <a:custGeom>
                <a:rect b="b" l="l" r="r" t="t"/>
                <a:pathLst>
                  <a:path extrusionOk="0" h="34374" w="12122">
                    <a:moveTo>
                      <a:pt x="5859" y="0"/>
                    </a:moveTo>
                    <a:lnTo>
                      <a:pt x="1" y="34374"/>
                    </a:lnTo>
                    <a:lnTo>
                      <a:pt x="1" y="34374"/>
                    </a:lnTo>
                    <a:lnTo>
                      <a:pt x="12121" y="23706"/>
                    </a:lnTo>
                    <a:lnTo>
                      <a:pt x="58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7"/>
              <p:cNvSpPr/>
              <p:nvPr/>
            </p:nvSpPr>
            <p:spPr>
              <a:xfrm>
                <a:off x="5636100" y="2045025"/>
                <a:ext cx="303050" cy="859350"/>
              </a:xfrm>
              <a:custGeom>
                <a:rect b="b" l="l" r="r" t="t"/>
                <a:pathLst>
                  <a:path extrusionOk="0" h="34374" w="12122">
                    <a:moveTo>
                      <a:pt x="5859" y="0"/>
                    </a:moveTo>
                    <a:lnTo>
                      <a:pt x="1" y="34374"/>
                    </a:lnTo>
                    <a:lnTo>
                      <a:pt x="1" y="34374"/>
                    </a:lnTo>
                    <a:lnTo>
                      <a:pt x="12121" y="23706"/>
                    </a:lnTo>
                    <a:lnTo>
                      <a:pt x="58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p:nvPr/>
            </p:nvSpPr>
            <p:spPr>
              <a:xfrm>
                <a:off x="5550375" y="1540175"/>
                <a:ext cx="116725" cy="143000"/>
              </a:xfrm>
              <a:custGeom>
                <a:rect b="b" l="l" r="r" t="t"/>
                <a:pathLst>
                  <a:path extrusionOk="0" h="5720" w="4669">
                    <a:moveTo>
                      <a:pt x="3297" y="1"/>
                    </a:moveTo>
                    <a:cubicBezTo>
                      <a:pt x="1954" y="1"/>
                      <a:pt x="682" y="2978"/>
                      <a:pt x="334" y="3859"/>
                    </a:cubicBezTo>
                    <a:cubicBezTo>
                      <a:pt x="144" y="4359"/>
                      <a:pt x="1" y="4978"/>
                      <a:pt x="346" y="5395"/>
                    </a:cubicBezTo>
                    <a:cubicBezTo>
                      <a:pt x="551" y="5629"/>
                      <a:pt x="858" y="5719"/>
                      <a:pt x="1177" y="5719"/>
                    </a:cubicBezTo>
                    <a:cubicBezTo>
                      <a:pt x="1395" y="5719"/>
                      <a:pt x="1620" y="5677"/>
                      <a:pt x="1823" y="5609"/>
                    </a:cubicBezTo>
                    <a:cubicBezTo>
                      <a:pt x="3489" y="5074"/>
                      <a:pt x="4668" y="3300"/>
                      <a:pt x="4513" y="1561"/>
                    </a:cubicBezTo>
                    <a:cubicBezTo>
                      <a:pt x="4454" y="966"/>
                      <a:pt x="4216" y="323"/>
                      <a:pt x="3680" y="85"/>
                    </a:cubicBezTo>
                    <a:cubicBezTo>
                      <a:pt x="3552" y="27"/>
                      <a:pt x="3424" y="1"/>
                      <a:pt x="3297" y="1"/>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7"/>
              <p:cNvSpPr/>
              <p:nvPr/>
            </p:nvSpPr>
            <p:spPr>
              <a:xfrm>
                <a:off x="5164625" y="1540175"/>
                <a:ext cx="116700" cy="143000"/>
              </a:xfrm>
              <a:custGeom>
                <a:rect b="b" l="l" r="r" t="t"/>
                <a:pathLst>
                  <a:path extrusionOk="0" h="5720" w="4668">
                    <a:moveTo>
                      <a:pt x="1371" y="1"/>
                    </a:moveTo>
                    <a:cubicBezTo>
                      <a:pt x="1244" y="1"/>
                      <a:pt x="1116" y="27"/>
                      <a:pt x="989" y="85"/>
                    </a:cubicBezTo>
                    <a:cubicBezTo>
                      <a:pt x="453" y="323"/>
                      <a:pt x="203" y="966"/>
                      <a:pt x="155" y="1561"/>
                    </a:cubicBezTo>
                    <a:cubicBezTo>
                      <a:pt x="0" y="3300"/>
                      <a:pt x="1179" y="5074"/>
                      <a:pt x="2846" y="5609"/>
                    </a:cubicBezTo>
                    <a:cubicBezTo>
                      <a:pt x="3049" y="5677"/>
                      <a:pt x="3273" y="5719"/>
                      <a:pt x="3491" y="5719"/>
                    </a:cubicBezTo>
                    <a:cubicBezTo>
                      <a:pt x="3811" y="5719"/>
                      <a:pt x="4117" y="5629"/>
                      <a:pt x="4322" y="5395"/>
                    </a:cubicBezTo>
                    <a:cubicBezTo>
                      <a:pt x="4668" y="4978"/>
                      <a:pt x="4525" y="4359"/>
                      <a:pt x="4322" y="3859"/>
                    </a:cubicBezTo>
                    <a:cubicBezTo>
                      <a:pt x="3985" y="2978"/>
                      <a:pt x="2714" y="1"/>
                      <a:pt x="1371" y="1"/>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7"/>
              <p:cNvSpPr/>
              <p:nvPr/>
            </p:nvSpPr>
            <p:spPr>
              <a:xfrm>
                <a:off x="5324175" y="1714925"/>
                <a:ext cx="167300" cy="228625"/>
              </a:xfrm>
              <a:custGeom>
                <a:rect b="b" l="l" r="r" t="t"/>
                <a:pathLst>
                  <a:path extrusionOk="0" h="9145" w="6692">
                    <a:moveTo>
                      <a:pt x="6691" y="0"/>
                    </a:moveTo>
                    <a:lnTo>
                      <a:pt x="393" y="1882"/>
                    </a:lnTo>
                    <a:lnTo>
                      <a:pt x="83" y="6680"/>
                    </a:lnTo>
                    <a:cubicBezTo>
                      <a:pt x="0" y="8013"/>
                      <a:pt x="1060" y="9144"/>
                      <a:pt x="2405" y="9144"/>
                    </a:cubicBezTo>
                    <a:lnTo>
                      <a:pt x="3536" y="9144"/>
                    </a:lnTo>
                    <a:cubicBezTo>
                      <a:pt x="4715" y="9144"/>
                      <a:pt x="5703" y="8263"/>
                      <a:pt x="5846" y="7097"/>
                    </a:cubicBezTo>
                    <a:lnTo>
                      <a:pt x="6691" y="0"/>
                    </a:ln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7"/>
              <p:cNvSpPr/>
              <p:nvPr/>
            </p:nvSpPr>
            <p:spPr>
              <a:xfrm>
                <a:off x="5326850" y="1714925"/>
                <a:ext cx="164625" cy="164275"/>
              </a:xfrm>
              <a:custGeom>
                <a:rect b="b" l="l" r="r" t="t"/>
                <a:pathLst>
                  <a:path extrusionOk="0" h="6571" w="6585">
                    <a:moveTo>
                      <a:pt x="6584" y="0"/>
                    </a:moveTo>
                    <a:lnTo>
                      <a:pt x="286" y="1882"/>
                    </a:lnTo>
                    <a:lnTo>
                      <a:pt x="0" y="6442"/>
                    </a:lnTo>
                    <a:cubicBezTo>
                      <a:pt x="545" y="6530"/>
                      <a:pt x="1087" y="6570"/>
                      <a:pt x="1628" y="6570"/>
                    </a:cubicBezTo>
                    <a:cubicBezTo>
                      <a:pt x="3062" y="6570"/>
                      <a:pt x="4481" y="6284"/>
                      <a:pt x="5882" y="5835"/>
                    </a:cubicBezTo>
                    <a:lnTo>
                      <a:pt x="6584" y="0"/>
                    </a:lnTo>
                    <a:close/>
                  </a:path>
                </a:pathLst>
              </a:custGeom>
              <a:solidFill>
                <a:srgbClr val="D1A4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7"/>
              <p:cNvSpPr/>
              <p:nvPr/>
            </p:nvSpPr>
            <p:spPr>
              <a:xfrm>
                <a:off x="5226225" y="1363250"/>
                <a:ext cx="373000" cy="460850"/>
              </a:xfrm>
              <a:custGeom>
                <a:rect b="b" l="l" r="r" t="t"/>
                <a:pathLst>
                  <a:path extrusionOk="0" h="18434" w="14920">
                    <a:moveTo>
                      <a:pt x="4680" y="1"/>
                    </a:moveTo>
                    <a:cubicBezTo>
                      <a:pt x="3598" y="1"/>
                      <a:pt x="2568" y="359"/>
                      <a:pt x="1823" y="1435"/>
                    </a:cubicBezTo>
                    <a:cubicBezTo>
                      <a:pt x="1" y="4066"/>
                      <a:pt x="239" y="9091"/>
                      <a:pt x="477" y="12127"/>
                    </a:cubicBezTo>
                    <a:cubicBezTo>
                      <a:pt x="477" y="12162"/>
                      <a:pt x="477" y="12198"/>
                      <a:pt x="489" y="12234"/>
                    </a:cubicBezTo>
                    <a:cubicBezTo>
                      <a:pt x="644" y="13889"/>
                      <a:pt x="1406" y="15472"/>
                      <a:pt x="2597" y="16627"/>
                    </a:cubicBezTo>
                    <a:cubicBezTo>
                      <a:pt x="3894" y="17890"/>
                      <a:pt x="5365" y="18433"/>
                      <a:pt x="6909" y="18433"/>
                    </a:cubicBezTo>
                    <a:cubicBezTo>
                      <a:pt x="7987" y="18433"/>
                      <a:pt x="9101" y="18169"/>
                      <a:pt x="10217" y="17699"/>
                    </a:cubicBezTo>
                    <a:cubicBezTo>
                      <a:pt x="12467" y="16758"/>
                      <a:pt x="13562" y="15568"/>
                      <a:pt x="13884" y="13139"/>
                    </a:cubicBezTo>
                    <a:cubicBezTo>
                      <a:pt x="14217" y="10615"/>
                      <a:pt x="14919" y="8114"/>
                      <a:pt x="13979" y="5662"/>
                    </a:cubicBezTo>
                    <a:cubicBezTo>
                      <a:pt x="13467" y="4281"/>
                      <a:pt x="12538" y="3233"/>
                      <a:pt x="11502" y="2495"/>
                    </a:cubicBezTo>
                    <a:cubicBezTo>
                      <a:pt x="10478" y="1745"/>
                      <a:pt x="9335" y="1292"/>
                      <a:pt x="8204" y="852"/>
                    </a:cubicBezTo>
                    <a:cubicBezTo>
                      <a:pt x="7183" y="454"/>
                      <a:pt x="5898" y="1"/>
                      <a:pt x="4680" y="1"/>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7"/>
              <p:cNvSpPr/>
              <p:nvPr/>
            </p:nvSpPr>
            <p:spPr>
              <a:xfrm>
                <a:off x="5206600" y="1548225"/>
                <a:ext cx="389650" cy="299500"/>
              </a:xfrm>
              <a:custGeom>
                <a:rect b="b" l="l" r="r" t="t"/>
                <a:pathLst>
                  <a:path extrusionOk="0" h="11980" w="15586">
                    <a:moveTo>
                      <a:pt x="1536" y="1"/>
                    </a:moveTo>
                    <a:cubicBezTo>
                      <a:pt x="1119" y="727"/>
                      <a:pt x="1119" y="1680"/>
                      <a:pt x="1536" y="2418"/>
                    </a:cubicBezTo>
                    <a:cubicBezTo>
                      <a:pt x="929" y="3097"/>
                      <a:pt x="786" y="4132"/>
                      <a:pt x="1167" y="4966"/>
                    </a:cubicBezTo>
                    <a:cubicBezTo>
                      <a:pt x="0" y="5680"/>
                      <a:pt x="548" y="8240"/>
                      <a:pt x="1143" y="9181"/>
                    </a:cubicBezTo>
                    <a:cubicBezTo>
                      <a:pt x="1691" y="10038"/>
                      <a:pt x="2560" y="10645"/>
                      <a:pt x="3477" y="11086"/>
                    </a:cubicBezTo>
                    <a:cubicBezTo>
                      <a:pt x="4705" y="11678"/>
                      <a:pt x="6070" y="11980"/>
                      <a:pt x="7436" y="11980"/>
                    </a:cubicBezTo>
                    <a:cubicBezTo>
                      <a:pt x="8348" y="11980"/>
                      <a:pt x="9260" y="11845"/>
                      <a:pt x="10132" y="11574"/>
                    </a:cubicBezTo>
                    <a:cubicBezTo>
                      <a:pt x="11823" y="11050"/>
                      <a:pt x="14597" y="9514"/>
                      <a:pt x="15109" y="7645"/>
                    </a:cubicBezTo>
                    <a:cubicBezTo>
                      <a:pt x="15585" y="5930"/>
                      <a:pt x="14561" y="3930"/>
                      <a:pt x="14812" y="2180"/>
                    </a:cubicBezTo>
                    <a:cubicBezTo>
                      <a:pt x="14847" y="1894"/>
                      <a:pt x="14895" y="1573"/>
                      <a:pt x="14776" y="1299"/>
                    </a:cubicBezTo>
                    <a:cubicBezTo>
                      <a:pt x="14688" y="1074"/>
                      <a:pt x="14456" y="890"/>
                      <a:pt x="14224" y="890"/>
                    </a:cubicBezTo>
                    <a:cubicBezTo>
                      <a:pt x="14173" y="890"/>
                      <a:pt x="14123" y="898"/>
                      <a:pt x="14073" y="918"/>
                    </a:cubicBezTo>
                    <a:cubicBezTo>
                      <a:pt x="13228" y="1275"/>
                      <a:pt x="13371" y="3966"/>
                      <a:pt x="12395" y="4561"/>
                    </a:cubicBezTo>
                    <a:cubicBezTo>
                      <a:pt x="11216" y="5275"/>
                      <a:pt x="8787" y="5347"/>
                      <a:pt x="7442" y="5359"/>
                    </a:cubicBezTo>
                    <a:cubicBezTo>
                      <a:pt x="7408" y="5359"/>
                      <a:pt x="7375" y="5359"/>
                      <a:pt x="7340" y="5359"/>
                    </a:cubicBezTo>
                    <a:cubicBezTo>
                      <a:pt x="5937" y="5359"/>
                      <a:pt x="3445" y="5113"/>
                      <a:pt x="2643" y="3835"/>
                    </a:cubicBezTo>
                    <a:cubicBezTo>
                      <a:pt x="2000" y="2799"/>
                      <a:pt x="2322" y="989"/>
                      <a:pt x="1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7"/>
              <p:cNvSpPr/>
              <p:nvPr/>
            </p:nvSpPr>
            <p:spPr>
              <a:xfrm>
                <a:off x="5188600" y="1198500"/>
                <a:ext cx="420150" cy="271800"/>
              </a:xfrm>
              <a:custGeom>
                <a:rect b="b" l="l" r="r" t="t"/>
                <a:pathLst>
                  <a:path extrusionOk="0" h="10872" w="16806">
                    <a:moveTo>
                      <a:pt x="8293" y="0"/>
                    </a:moveTo>
                    <a:cubicBezTo>
                      <a:pt x="7292" y="286"/>
                      <a:pt x="6638" y="1453"/>
                      <a:pt x="6911" y="2453"/>
                    </a:cubicBezTo>
                    <a:cubicBezTo>
                      <a:pt x="5245" y="2477"/>
                      <a:pt x="3566" y="2512"/>
                      <a:pt x="1899" y="2536"/>
                    </a:cubicBezTo>
                    <a:cubicBezTo>
                      <a:pt x="1292" y="3012"/>
                      <a:pt x="1077" y="3929"/>
                      <a:pt x="1411" y="4632"/>
                    </a:cubicBezTo>
                    <a:cubicBezTo>
                      <a:pt x="1359" y="4623"/>
                      <a:pt x="1309" y="4619"/>
                      <a:pt x="1258" y="4619"/>
                    </a:cubicBezTo>
                    <a:cubicBezTo>
                      <a:pt x="555" y="4619"/>
                      <a:pt x="1" y="5446"/>
                      <a:pt x="101" y="6179"/>
                    </a:cubicBezTo>
                    <a:cubicBezTo>
                      <a:pt x="196" y="6953"/>
                      <a:pt x="792" y="7584"/>
                      <a:pt x="1399" y="8084"/>
                    </a:cubicBezTo>
                    <a:cubicBezTo>
                      <a:pt x="3953" y="10216"/>
                      <a:pt x="6713" y="10871"/>
                      <a:pt x="9675" y="10871"/>
                    </a:cubicBezTo>
                    <a:cubicBezTo>
                      <a:pt x="10801" y="10871"/>
                      <a:pt x="11955" y="10777"/>
                      <a:pt x="13138" y="10632"/>
                    </a:cubicBezTo>
                    <a:cubicBezTo>
                      <a:pt x="13210" y="10632"/>
                      <a:pt x="13269" y="10621"/>
                      <a:pt x="13341" y="10609"/>
                    </a:cubicBezTo>
                    <a:cubicBezTo>
                      <a:pt x="14924" y="10382"/>
                      <a:pt x="15972" y="9799"/>
                      <a:pt x="16413" y="8025"/>
                    </a:cubicBezTo>
                    <a:cubicBezTo>
                      <a:pt x="16805" y="6406"/>
                      <a:pt x="16163" y="4715"/>
                      <a:pt x="14639" y="3953"/>
                    </a:cubicBezTo>
                    <a:cubicBezTo>
                      <a:pt x="13436" y="3358"/>
                      <a:pt x="12031" y="3286"/>
                      <a:pt x="10769" y="2834"/>
                    </a:cubicBezTo>
                    <a:cubicBezTo>
                      <a:pt x="9495" y="2393"/>
                      <a:pt x="8233" y="1346"/>
                      <a:pt x="8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7"/>
              <p:cNvSpPr/>
              <p:nvPr/>
            </p:nvSpPr>
            <p:spPr>
              <a:xfrm>
                <a:off x="5188725" y="1317275"/>
                <a:ext cx="449200" cy="323850"/>
              </a:xfrm>
              <a:custGeom>
                <a:rect b="b" l="l" r="r" t="t"/>
                <a:pathLst>
                  <a:path extrusionOk="0" h="12954" w="17968">
                    <a:moveTo>
                      <a:pt x="3730" y="0"/>
                    </a:moveTo>
                    <a:cubicBezTo>
                      <a:pt x="2888" y="0"/>
                      <a:pt x="2110" y="215"/>
                      <a:pt x="1691" y="726"/>
                    </a:cubicBezTo>
                    <a:cubicBezTo>
                      <a:pt x="548" y="2107"/>
                      <a:pt x="72" y="4357"/>
                      <a:pt x="36" y="6120"/>
                    </a:cubicBezTo>
                    <a:cubicBezTo>
                      <a:pt x="1" y="7322"/>
                      <a:pt x="275" y="8560"/>
                      <a:pt x="941" y="9584"/>
                    </a:cubicBezTo>
                    <a:cubicBezTo>
                      <a:pt x="1489" y="10430"/>
                      <a:pt x="2989" y="11811"/>
                      <a:pt x="2537" y="12954"/>
                    </a:cubicBezTo>
                    <a:cubicBezTo>
                      <a:pt x="3477" y="10584"/>
                      <a:pt x="2858" y="7810"/>
                      <a:pt x="3858" y="5465"/>
                    </a:cubicBezTo>
                    <a:cubicBezTo>
                      <a:pt x="4466" y="4012"/>
                      <a:pt x="5716" y="2833"/>
                      <a:pt x="7204" y="2345"/>
                    </a:cubicBezTo>
                    <a:cubicBezTo>
                      <a:pt x="7735" y="2168"/>
                      <a:pt x="8294" y="2081"/>
                      <a:pt x="8851" y="2081"/>
                    </a:cubicBezTo>
                    <a:cubicBezTo>
                      <a:pt x="9868" y="2081"/>
                      <a:pt x="10883" y="2372"/>
                      <a:pt x="11728" y="2941"/>
                    </a:cubicBezTo>
                    <a:cubicBezTo>
                      <a:pt x="13193" y="3929"/>
                      <a:pt x="14026" y="5643"/>
                      <a:pt x="14348" y="7382"/>
                    </a:cubicBezTo>
                    <a:cubicBezTo>
                      <a:pt x="14467" y="8072"/>
                      <a:pt x="14514" y="8763"/>
                      <a:pt x="14526" y="9465"/>
                    </a:cubicBezTo>
                    <a:cubicBezTo>
                      <a:pt x="14526" y="9953"/>
                      <a:pt x="14241" y="11168"/>
                      <a:pt x="14443" y="11561"/>
                    </a:cubicBezTo>
                    <a:cubicBezTo>
                      <a:pt x="14605" y="11878"/>
                      <a:pt x="14776" y="12005"/>
                      <a:pt x="14949" y="12005"/>
                    </a:cubicBezTo>
                    <a:cubicBezTo>
                      <a:pt x="15488" y="12005"/>
                      <a:pt x="16039" y="10771"/>
                      <a:pt x="16336" y="10275"/>
                    </a:cubicBezTo>
                    <a:cubicBezTo>
                      <a:pt x="16562" y="9906"/>
                      <a:pt x="16789" y="9537"/>
                      <a:pt x="16979" y="9144"/>
                    </a:cubicBezTo>
                    <a:cubicBezTo>
                      <a:pt x="17848" y="7370"/>
                      <a:pt x="17967" y="5238"/>
                      <a:pt x="17301" y="3381"/>
                    </a:cubicBezTo>
                    <a:cubicBezTo>
                      <a:pt x="16860" y="2155"/>
                      <a:pt x="15943" y="964"/>
                      <a:pt x="14657" y="797"/>
                    </a:cubicBezTo>
                    <a:lnTo>
                      <a:pt x="6906" y="1095"/>
                    </a:lnTo>
                    <a:cubicBezTo>
                      <a:pt x="6301" y="448"/>
                      <a:pt x="4948" y="0"/>
                      <a:pt x="3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7"/>
              <p:cNvSpPr/>
              <p:nvPr/>
            </p:nvSpPr>
            <p:spPr>
              <a:xfrm>
                <a:off x="5486100" y="1898275"/>
                <a:ext cx="296475" cy="1392475"/>
              </a:xfrm>
              <a:custGeom>
                <a:rect b="b" l="l" r="r" t="t"/>
                <a:pathLst>
                  <a:path extrusionOk="0" h="55699" w="11859">
                    <a:moveTo>
                      <a:pt x="2262" y="1"/>
                    </a:moveTo>
                    <a:cubicBezTo>
                      <a:pt x="2262" y="1"/>
                      <a:pt x="0" y="49828"/>
                      <a:pt x="536" y="51698"/>
                    </a:cubicBezTo>
                    <a:cubicBezTo>
                      <a:pt x="1072" y="53555"/>
                      <a:pt x="6799" y="55698"/>
                      <a:pt x="6799" y="55698"/>
                    </a:cubicBezTo>
                    <a:lnTo>
                      <a:pt x="11859" y="5870"/>
                    </a:lnTo>
                    <a:lnTo>
                      <a:pt x="2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7"/>
              <p:cNvSpPr/>
              <p:nvPr/>
            </p:nvSpPr>
            <p:spPr>
              <a:xfrm>
                <a:off x="4865150" y="1914950"/>
                <a:ext cx="400100" cy="1262450"/>
              </a:xfrm>
              <a:custGeom>
                <a:rect b="b" l="l" r="r" t="t"/>
                <a:pathLst>
                  <a:path extrusionOk="0" h="50498" w="16004">
                    <a:moveTo>
                      <a:pt x="16004" y="0"/>
                    </a:moveTo>
                    <a:lnTo>
                      <a:pt x="8705" y="417"/>
                    </a:lnTo>
                    <a:cubicBezTo>
                      <a:pt x="8705" y="417"/>
                      <a:pt x="0" y="50497"/>
                      <a:pt x="2695" y="50497"/>
                    </a:cubicBezTo>
                    <a:cubicBezTo>
                      <a:pt x="2706" y="50497"/>
                      <a:pt x="2717" y="50496"/>
                      <a:pt x="2728" y="50495"/>
                    </a:cubicBezTo>
                    <a:cubicBezTo>
                      <a:pt x="5526" y="50102"/>
                      <a:pt x="6991" y="45828"/>
                      <a:pt x="6991" y="45828"/>
                    </a:cubicBezTo>
                    <a:lnTo>
                      <a:pt x="160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7"/>
              <p:cNvSpPr/>
              <p:nvPr/>
            </p:nvSpPr>
            <p:spPr>
              <a:xfrm>
                <a:off x="5138125" y="2717675"/>
                <a:ext cx="325975" cy="132525"/>
              </a:xfrm>
              <a:custGeom>
                <a:rect b="b" l="l" r="r" t="t"/>
                <a:pathLst>
                  <a:path extrusionOk="0" h="5301" w="13039">
                    <a:moveTo>
                      <a:pt x="2559" y="0"/>
                    </a:moveTo>
                    <a:cubicBezTo>
                      <a:pt x="2410" y="0"/>
                      <a:pt x="2238" y="16"/>
                      <a:pt x="2037" y="50"/>
                    </a:cubicBezTo>
                    <a:cubicBezTo>
                      <a:pt x="1108" y="217"/>
                      <a:pt x="489" y="1074"/>
                      <a:pt x="298" y="1550"/>
                    </a:cubicBezTo>
                    <a:cubicBezTo>
                      <a:pt x="1" y="2348"/>
                      <a:pt x="358" y="3205"/>
                      <a:pt x="1263" y="3836"/>
                    </a:cubicBezTo>
                    <a:cubicBezTo>
                      <a:pt x="2703" y="4848"/>
                      <a:pt x="5180" y="5134"/>
                      <a:pt x="7466" y="5241"/>
                    </a:cubicBezTo>
                    <a:cubicBezTo>
                      <a:pt x="8430" y="5277"/>
                      <a:pt x="9407" y="5301"/>
                      <a:pt x="10371" y="5301"/>
                    </a:cubicBezTo>
                    <a:cubicBezTo>
                      <a:pt x="11228" y="5289"/>
                      <a:pt x="12252" y="5217"/>
                      <a:pt x="12633" y="4777"/>
                    </a:cubicBezTo>
                    <a:cubicBezTo>
                      <a:pt x="13038" y="4324"/>
                      <a:pt x="12407" y="3765"/>
                      <a:pt x="11597" y="3551"/>
                    </a:cubicBezTo>
                    <a:cubicBezTo>
                      <a:pt x="10788" y="3324"/>
                      <a:pt x="9859" y="3324"/>
                      <a:pt x="8978" y="3229"/>
                    </a:cubicBezTo>
                    <a:cubicBezTo>
                      <a:pt x="6656" y="2991"/>
                      <a:pt x="4989" y="2074"/>
                      <a:pt x="3930" y="931"/>
                    </a:cubicBezTo>
                    <a:cubicBezTo>
                      <a:pt x="3506" y="487"/>
                      <a:pt x="3390" y="0"/>
                      <a:pt x="2559" y="0"/>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7"/>
              <p:cNvSpPr/>
              <p:nvPr/>
            </p:nvSpPr>
            <p:spPr>
              <a:xfrm>
                <a:off x="5244400" y="1495550"/>
                <a:ext cx="144975" cy="144975"/>
              </a:xfrm>
              <a:custGeom>
                <a:rect b="b" l="l" r="r" t="t"/>
                <a:pathLst>
                  <a:path extrusionOk="0" fill="none" h="5799" w="5799">
                    <a:moveTo>
                      <a:pt x="5799" y="2906"/>
                    </a:moveTo>
                    <a:cubicBezTo>
                      <a:pt x="5799" y="4501"/>
                      <a:pt x="4501" y="5799"/>
                      <a:pt x="2905" y="5799"/>
                    </a:cubicBezTo>
                    <a:cubicBezTo>
                      <a:pt x="1298" y="5799"/>
                      <a:pt x="0" y="4501"/>
                      <a:pt x="0" y="2906"/>
                    </a:cubicBezTo>
                    <a:cubicBezTo>
                      <a:pt x="0" y="1298"/>
                      <a:pt x="1298" y="1"/>
                      <a:pt x="2905" y="1"/>
                    </a:cubicBezTo>
                    <a:cubicBezTo>
                      <a:pt x="4501" y="1"/>
                      <a:pt x="5799" y="1298"/>
                      <a:pt x="5799" y="2906"/>
                    </a:cubicBezTo>
                    <a:close/>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7"/>
              <p:cNvSpPr/>
              <p:nvPr/>
            </p:nvSpPr>
            <p:spPr>
              <a:xfrm>
                <a:off x="5423875" y="1504475"/>
                <a:ext cx="145000" cy="145000"/>
              </a:xfrm>
              <a:custGeom>
                <a:rect b="b" l="l" r="r" t="t"/>
                <a:pathLst>
                  <a:path extrusionOk="0" fill="none" h="5800" w="5800">
                    <a:moveTo>
                      <a:pt x="5799" y="2906"/>
                    </a:moveTo>
                    <a:cubicBezTo>
                      <a:pt x="5799" y="4501"/>
                      <a:pt x="4501" y="5799"/>
                      <a:pt x="2906" y="5799"/>
                    </a:cubicBezTo>
                    <a:cubicBezTo>
                      <a:pt x="1298" y="5799"/>
                      <a:pt x="1" y="4501"/>
                      <a:pt x="1" y="2906"/>
                    </a:cubicBezTo>
                    <a:cubicBezTo>
                      <a:pt x="1" y="1299"/>
                      <a:pt x="1298" y="1"/>
                      <a:pt x="2906" y="1"/>
                    </a:cubicBezTo>
                    <a:cubicBezTo>
                      <a:pt x="4501" y="1"/>
                      <a:pt x="5799" y="1299"/>
                      <a:pt x="5799" y="2906"/>
                    </a:cubicBezTo>
                    <a:close/>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7"/>
              <p:cNvSpPr/>
              <p:nvPr/>
            </p:nvSpPr>
            <p:spPr>
              <a:xfrm>
                <a:off x="5378625" y="1572650"/>
                <a:ext cx="56600" cy="13125"/>
              </a:xfrm>
              <a:custGeom>
                <a:rect b="b" l="l" r="r" t="t"/>
                <a:pathLst>
                  <a:path extrusionOk="0" fill="none" h="525" w="2264">
                    <a:moveTo>
                      <a:pt x="1" y="524"/>
                    </a:moveTo>
                    <a:cubicBezTo>
                      <a:pt x="656" y="84"/>
                      <a:pt x="1537" y="0"/>
                      <a:pt x="2263" y="310"/>
                    </a:cubicBezTo>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7"/>
              <p:cNvSpPr/>
              <p:nvPr/>
            </p:nvSpPr>
            <p:spPr>
              <a:xfrm>
                <a:off x="2741400" y="4557525"/>
                <a:ext cx="413775" cy="231250"/>
              </a:xfrm>
              <a:custGeom>
                <a:rect b="b" l="l" r="r" t="t"/>
                <a:pathLst>
                  <a:path extrusionOk="0" h="9250" w="16551">
                    <a:moveTo>
                      <a:pt x="1691" y="1"/>
                    </a:moveTo>
                    <a:cubicBezTo>
                      <a:pt x="1846" y="1263"/>
                      <a:pt x="1394" y="1513"/>
                      <a:pt x="870" y="2930"/>
                    </a:cubicBezTo>
                    <a:cubicBezTo>
                      <a:pt x="1" y="5287"/>
                      <a:pt x="2239" y="6002"/>
                      <a:pt x="2239" y="6002"/>
                    </a:cubicBezTo>
                    <a:cubicBezTo>
                      <a:pt x="2239" y="6002"/>
                      <a:pt x="12222" y="9249"/>
                      <a:pt x="15222" y="9249"/>
                    </a:cubicBezTo>
                    <a:cubicBezTo>
                      <a:pt x="15687" y="9249"/>
                      <a:pt x="15985" y="9171"/>
                      <a:pt x="16050" y="8990"/>
                    </a:cubicBezTo>
                    <a:cubicBezTo>
                      <a:pt x="16550" y="7657"/>
                      <a:pt x="11704" y="3954"/>
                      <a:pt x="11704" y="3954"/>
                    </a:cubicBezTo>
                    <a:lnTo>
                      <a:pt x="7502" y="525"/>
                    </a:lnTo>
                    <a:cubicBezTo>
                      <a:pt x="6590" y="584"/>
                      <a:pt x="5896" y="630"/>
                      <a:pt x="5270" y="630"/>
                    </a:cubicBezTo>
                    <a:cubicBezTo>
                      <a:pt x="4147" y="630"/>
                      <a:pt x="3243" y="483"/>
                      <a:pt x="16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7"/>
              <p:cNvSpPr/>
              <p:nvPr/>
            </p:nvSpPr>
            <p:spPr>
              <a:xfrm>
                <a:off x="2110975" y="4566475"/>
                <a:ext cx="417325" cy="200000"/>
              </a:xfrm>
              <a:custGeom>
                <a:rect b="b" l="l" r="r" t="t"/>
                <a:pathLst>
                  <a:path extrusionOk="0" h="8000" w="16693">
                    <a:moveTo>
                      <a:pt x="9668" y="0"/>
                    </a:moveTo>
                    <a:lnTo>
                      <a:pt x="5167" y="3036"/>
                    </a:lnTo>
                    <a:cubicBezTo>
                      <a:pt x="5167" y="3036"/>
                      <a:pt x="0" y="6275"/>
                      <a:pt x="369" y="7644"/>
                    </a:cubicBezTo>
                    <a:cubicBezTo>
                      <a:pt x="437" y="7897"/>
                      <a:pt x="949" y="8000"/>
                      <a:pt x="1741" y="8000"/>
                    </a:cubicBezTo>
                    <a:cubicBezTo>
                      <a:pt x="5278" y="8000"/>
                      <a:pt x="14395" y="5941"/>
                      <a:pt x="14395" y="5941"/>
                    </a:cubicBezTo>
                    <a:cubicBezTo>
                      <a:pt x="14395" y="5941"/>
                      <a:pt x="16693" y="5429"/>
                      <a:pt x="16050" y="3012"/>
                    </a:cubicBezTo>
                    <a:cubicBezTo>
                      <a:pt x="15657" y="1548"/>
                      <a:pt x="15228" y="1262"/>
                      <a:pt x="15502" y="12"/>
                    </a:cubicBezTo>
                    <a:lnTo>
                      <a:pt x="15502" y="12"/>
                    </a:lnTo>
                    <a:cubicBezTo>
                      <a:pt x="14364" y="258"/>
                      <a:pt x="13573" y="361"/>
                      <a:pt x="12805" y="361"/>
                    </a:cubicBezTo>
                    <a:cubicBezTo>
                      <a:pt x="11902" y="361"/>
                      <a:pt x="11032" y="219"/>
                      <a:pt x="96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7"/>
              <p:cNvSpPr/>
              <p:nvPr/>
            </p:nvSpPr>
            <p:spPr>
              <a:xfrm>
                <a:off x="3270050" y="833650"/>
                <a:ext cx="172050" cy="311775"/>
              </a:xfrm>
              <a:custGeom>
                <a:rect b="b" l="l" r="r" t="t"/>
                <a:pathLst>
                  <a:path extrusionOk="0" h="12471" w="6882">
                    <a:moveTo>
                      <a:pt x="4730" y="0"/>
                    </a:moveTo>
                    <a:cubicBezTo>
                      <a:pt x="4496" y="0"/>
                      <a:pt x="4272" y="203"/>
                      <a:pt x="4096" y="735"/>
                    </a:cubicBezTo>
                    <a:cubicBezTo>
                      <a:pt x="4120" y="660"/>
                      <a:pt x="4071" y="633"/>
                      <a:pt x="3989" y="633"/>
                    </a:cubicBezTo>
                    <a:cubicBezTo>
                      <a:pt x="3785" y="633"/>
                      <a:pt x="3371" y="802"/>
                      <a:pt x="3346" y="819"/>
                    </a:cubicBezTo>
                    <a:cubicBezTo>
                      <a:pt x="3024" y="1021"/>
                      <a:pt x="2905" y="1795"/>
                      <a:pt x="2786" y="2128"/>
                    </a:cubicBezTo>
                    <a:cubicBezTo>
                      <a:pt x="2715" y="2343"/>
                      <a:pt x="2655" y="2569"/>
                      <a:pt x="2596" y="2795"/>
                    </a:cubicBezTo>
                    <a:cubicBezTo>
                      <a:pt x="2417" y="3498"/>
                      <a:pt x="2238" y="5414"/>
                      <a:pt x="1965" y="6105"/>
                    </a:cubicBezTo>
                    <a:cubicBezTo>
                      <a:pt x="1417" y="5426"/>
                      <a:pt x="1143" y="4593"/>
                      <a:pt x="155" y="4414"/>
                    </a:cubicBezTo>
                    <a:lnTo>
                      <a:pt x="155" y="4414"/>
                    </a:lnTo>
                    <a:cubicBezTo>
                      <a:pt x="250" y="6736"/>
                      <a:pt x="0" y="11713"/>
                      <a:pt x="3024" y="12415"/>
                    </a:cubicBezTo>
                    <a:cubicBezTo>
                      <a:pt x="3190" y="12453"/>
                      <a:pt x="3348" y="12471"/>
                      <a:pt x="3499" y="12471"/>
                    </a:cubicBezTo>
                    <a:cubicBezTo>
                      <a:pt x="5396" y="12471"/>
                      <a:pt x="6145" y="9655"/>
                      <a:pt x="6465" y="8177"/>
                    </a:cubicBezTo>
                    <a:cubicBezTo>
                      <a:pt x="6882" y="6331"/>
                      <a:pt x="6644" y="3486"/>
                      <a:pt x="6084" y="1712"/>
                    </a:cubicBezTo>
                    <a:cubicBezTo>
                      <a:pt x="5900" y="1142"/>
                      <a:pt x="5285" y="0"/>
                      <a:pt x="4730"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7"/>
              <p:cNvSpPr/>
              <p:nvPr/>
            </p:nvSpPr>
            <p:spPr>
              <a:xfrm>
                <a:off x="2595850" y="1059475"/>
                <a:ext cx="829600" cy="1078450"/>
              </a:xfrm>
              <a:custGeom>
                <a:rect b="b" l="l" r="r" t="t"/>
                <a:pathLst>
                  <a:path extrusionOk="0" h="43138" w="33184">
                    <a:moveTo>
                      <a:pt x="0" y="32148"/>
                    </a:moveTo>
                    <a:lnTo>
                      <a:pt x="6739" y="30790"/>
                    </a:lnTo>
                    <a:lnTo>
                      <a:pt x="18812" y="20480"/>
                    </a:lnTo>
                    <a:lnTo>
                      <a:pt x="27087" y="1"/>
                    </a:lnTo>
                    <a:cubicBezTo>
                      <a:pt x="27087" y="1"/>
                      <a:pt x="33183" y="680"/>
                      <a:pt x="32909" y="2180"/>
                    </a:cubicBezTo>
                    <a:cubicBezTo>
                      <a:pt x="32647" y="3668"/>
                      <a:pt x="25861" y="27135"/>
                      <a:pt x="25861" y="27135"/>
                    </a:cubicBezTo>
                    <a:lnTo>
                      <a:pt x="8906" y="4313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7"/>
              <p:cNvSpPr/>
              <p:nvPr/>
            </p:nvSpPr>
            <p:spPr>
              <a:xfrm>
                <a:off x="1460300" y="833650"/>
                <a:ext cx="172050" cy="311775"/>
              </a:xfrm>
              <a:custGeom>
                <a:rect b="b" l="l" r="r" t="t"/>
                <a:pathLst>
                  <a:path extrusionOk="0" h="12471" w="6882">
                    <a:moveTo>
                      <a:pt x="2152" y="0"/>
                    </a:moveTo>
                    <a:cubicBezTo>
                      <a:pt x="1597" y="0"/>
                      <a:pt x="982" y="1142"/>
                      <a:pt x="798" y="1712"/>
                    </a:cubicBezTo>
                    <a:cubicBezTo>
                      <a:pt x="238" y="3486"/>
                      <a:pt x="0" y="6331"/>
                      <a:pt x="405" y="8177"/>
                    </a:cubicBezTo>
                    <a:cubicBezTo>
                      <a:pt x="736" y="9655"/>
                      <a:pt x="1485" y="12471"/>
                      <a:pt x="3373" y="12471"/>
                    </a:cubicBezTo>
                    <a:cubicBezTo>
                      <a:pt x="3524" y="12471"/>
                      <a:pt x="3681" y="12453"/>
                      <a:pt x="3846" y="12415"/>
                    </a:cubicBezTo>
                    <a:cubicBezTo>
                      <a:pt x="6882" y="11713"/>
                      <a:pt x="6632" y="6736"/>
                      <a:pt x="6727" y="4414"/>
                    </a:cubicBezTo>
                    <a:lnTo>
                      <a:pt x="6727" y="4414"/>
                    </a:lnTo>
                    <a:cubicBezTo>
                      <a:pt x="5739" y="4593"/>
                      <a:pt x="5465" y="5426"/>
                      <a:pt x="4917" y="6105"/>
                    </a:cubicBezTo>
                    <a:cubicBezTo>
                      <a:pt x="4644" y="5414"/>
                      <a:pt x="4465" y="3498"/>
                      <a:pt x="4286" y="2795"/>
                    </a:cubicBezTo>
                    <a:cubicBezTo>
                      <a:pt x="4227" y="2569"/>
                      <a:pt x="4167" y="2343"/>
                      <a:pt x="4096" y="2128"/>
                    </a:cubicBezTo>
                    <a:cubicBezTo>
                      <a:pt x="3977" y="1795"/>
                      <a:pt x="3858" y="1021"/>
                      <a:pt x="3536" y="819"/>
                    </a:cubicBezTo>
                    <a:cubicBezTo>
                      <a:pt x="3511" y="802"/>
                      <a:pt x="3097" y="633"/>
                      <a:pt x="2893" y="633"/>
                    </a:cubicBezTo>
                    <a:cubicBezTo>
                      <a:pt x="2811" y="633"/>
                      <a:pt x="2762" y="660"/>
                      <a:pt x="2786" y="735"/>
                    </a:cubicBezTo>
                    <a:cubicBezTo>
                      <a:pt x="2610" y="203"/>
                      <a:pt x="2386" y="0"/>
                      <a:pt x="2152"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7"/>
              <p:cNvSpPr/>
              <p:nvPr/>
            </p:nvSpPr>
            <p:spPr>
              <a:xfrm>
                <a:off x="1476950" y="1059475"/>
                <a:ext cx="829600" cy="1112075"/>
              </a:xfrm>
              <a:custGeom>
                <a:rect b="b" l="l" r="r" t="t"/>
                <a:pathLst>
                  <a:path extrusionOk="0" h="44483" w="33184">
                    <a:moveTo>
                      <a:pt x="6097" y="1"/>
                    </a:moveTo>
                    <a:cubicBezTo>
                      <a:pt x="6097" y="1"/>
                      <a:pt x="1" y="680"/>
                      <a:pt x="263" y="2180"/>
                    </a:cubicBezTo>
                    <a:cubicBezTo>
                      <a:pt x="537" y="3668"/>
                      <a:pt x="7323" y="27135"/>
                      <a:pt x="7323" y="27135"/>
                    </a:cubicBezTo>
                    <a:lnTo>
                      <a:pt x="26623" y="44483"/>
                    </a:lnTo>
                    <a:lnTo>
                      <a:pt x="33184" y="32148"/>
                    </a:lnTo>
                    <a:lnTo>
                      <a:pt x="26445" y="30790"/>
                    </a:lnTo>
                    <a:lnTo>
                      <a:pt x="14372" y="20480"/>
                    </a:lnTo>
                    <a:lnTo>
                      <a:pt x="60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7"/>
              <p:cNvSpPr/>
              <p:nvPr/>
            </p:nvSpPr>
            <p:spPr>
              <a:xfrm>
                <a:off x="2577700" y="2819525"/>
                <a:ext cx="386675" cy="1764825"/>
              </a:xfrm>
              <a:custGeom>
                <a:rect b="b" l="l" r="r" t="t"/>
                <a:pathLst>
                  <a:path extrusionOk="0" h="70593" w="15467">
                    <a:moveTo>
                      <a:pt x="12347" y="0"/>
                    </a:moveTo>
                    <a:lnTo>
                      <a:pt x="0" y="3525"/>
                    </a:lnTo>
                    <a:cubicBezTo>
                      <a:pt x="0" y="3525"/>
                      <a:pt x="5977" y="67128"/>
                      <a:pt x="6787" y="69307"/>
                    </a:cubicBezTo>
                    <a:cubicBezTo>
                      <a:pt x="7166" y="70323"/>
                      <a:pt x="9100" y="70593"/>
                      <a:pt x="11046" y="70593"/>
                    </a:cubicBezTo>
                    <a:cubicBezTo>
                      <a:pt x="13248" y="70593"/>
                      <a:pt x="15466" y="70247"/>
                      <a:pt x="15466" y="70247"/>
                    </a:cubicBezTo>
                    <a:lnTo>
                      <a:pt x="1234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7"/>
              <p:cNvSpPr/>
              <p:nvPr/>
            </p:nvSpPr>
            <p:spPr>
              <a:xfrm>
                <a:off x="2577700" y="2819525"/>
                <a:ext cx="386675" cy="1764825"/>
              </a:xfrm>
              <a:custGeom>
                <a:rect b="b" l="l" r="r" t="t"/>
                <a:pathLst>
                  <a:path extrusionOk="0" h="70593" w="15467">
                    <a:moveTo>
                      <a:pt x="12347" y="0"/>
                    </a:moveTo>
                    <a:lnTo>
                      <a:pt x="0" y="3525"/>
                    </a:lnTo>
                    <a:cubicBezTo>
                      <a:pt x="0" y="3525"/>
                      <a:pt x="5977" y="67128"/>
                      <a:pt x="6787" y="69307"/>
                    </a:cubicBezTo>
                    <a:cubicBezTo>
                      <a:pt x="7166" y="70323"/>
                      <a:pt x="9100" y="70593"/>
                      <a:pt x="11046" y="70593"/>
                    </a:cubicBezTo>
                    <a:cubicBezTo>
                      <a:pt x="13248" y="70593"/>
                      <a:pt x="15466" y="70247"/>
                      <a:pt x="15466" y="70247"/>
                    </a:cubicBezTo>
                    <a:lnTo>
                      <a:pt x="123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7"/>
              <p:cNvSpPr/>
              <p:nvPr/>
            </p:nvSpPr>
            <p:spPr>
              <a:xfrm>
                <a:off x="2242225" y="2822800"/>
                <a:ext cx="620350" cy="1776300"/>
              </a:xfrm>
              <a:custGeom>
                <a:rect b="b" l="l" r="r" t="t"/>
                <a:pathLst>
                  <a:path extrusionOk="0" h="71052" w="24814">
                    <a:moveTo>
                      <a:pt x="24813" y="0"/>
                    </a:moveTo>
                    <a:lnTo>
                      <a:pt x="1" y="3251"/>
                    </a:lnTo>
                    <a:lnTo>
                      <a:pt x="1763" y="70390"/>
                    </a:lnTo>
                    <a:cubicBezTo>
                      <a:pt x="1763" y="70390"/>
                      <a:pt x="5621" y="71051"/>
                      <a:pt x="8432" y="71051"/>
                    </a:cubicBezTo>
                    <a:cubicBezTo>
                      <a:pt x="9838" y="71051"/>
                      <a:pt x="10982" y="70886"/>
                      <a:pt x="11252" y="70390"/>
                    </a:cubicBezTo>
                    <a:cubicBezTo>
                      <a:pt x="12062" y="68902"/>
                      <a:pt x="14241" y="14788"/>
                      <a:pt x="14241" y="14788"/>
                    </a:cubicBezTo>
                    <a:lnTo>
                      <a:pt x="17217" y="10037"/>
                    </a:lnTo>
                    <a:lnTo>
                      <a:pt x="248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7"/>
              <p:cNvSpPr/>
              <p:nvPr/>
            </p:nvSpPr>
            <p:spPr>
              <a:xfrm>
                <a:off x="2134475" y="1855725"/>
                <a:ext cx="784950" cy="1112350"/>
              </a:xfrm>
              <a:custGeom>
                <a:rect b="b" l="l" r="r" t="t"/>
                <a:pathLst>
                  <a:path extrusionOk="0" h="44494" w="31398">
                    <a:moveTo>
                      <a:pt x="26040" y="1929"/>
                    </a:moveTo>
                    <a:cubicBezTo>
                      <a:pt x="24706" y="1667"/>
                      <a:pt x="23527" y="726"/>
                      <a:pt x="22111" y="464"/>
                    </a:cubicBezTo>
                    <a:cubicBezTo>
                      <a:pt x="20408" y="143"/>
                      <a:pt x="18658" y="191"/>
                      <a:pt x="16931" y="238"/>
                    </a:cubicBezTo>
                    <a:cubicBezTo>
                      <a:pt x="13729" y="238"/>
                      <a:pt x="10633" y="274"/>
                      <a:pt x="7395" y="72"/>
                    </a:cubicBezTo>
                    <a:cubicBezTo>
                      <a:pt x="6894" y="36"/>
                      <a:pt x="6382" y="0"/>
                      <a:pt x="5894" y="131"/>
                    </a:cubicBezTo>
                    <a:cubicBezTo>
                      <a:pt x="4358" y="560"/>
                      <a:pt x="3882" y="3727"/>
                      <a:pt x="2834" y="4917"/>
                    </a:cubicBezTo>
                    <a:cubicBezTo>
                      <a:pt x="2263" y="5596"/>
                      <a:pt x="286" y="11823"/>
                      <a:pt x="322" y="12633"/>
                    </a:cubicBezTo>
                    <a:cubicBezTo>
                      <a:pt x="632" y="22503"/>
                      <a:pt x="1" y="32599"/>
                      <a:pt x="1477" y="42351"/>
                    </a:cubicBezTo>
                    <a:cubicBezTo>
                      <a:pt x="1549" y="42815"/>
                      <a:pt x="4418" y="43541"/>
                      <a:pt x="4870" y="43672"/>
                    </a:cubicBezTo>
                    <a:cubicBezTo>
                      <a:pt x="6109" y="44017"/>
                      <a:pt x="7395" y="44244"/>
                      <a:pt x="8680" y="44327"/>
                    </a:cubicBezTo>
                    <a:cubicBezTo>
                      <a:pt x="11097" y="44494"/>
                      <a:pt x="13610" y="44363"/>
                      <a:pt x="16027" y="44303"/>
                    </a:cubicBezTo>
                    <a:cubicBezTo>
                      <a:pt x="21206" y="44208"/>
                      <a:pt x="26468" y="43672"/>
                      <a:pt x="31398" y="41993"/>
                    </a:cubicBezTo>
                    <a:cubicBezTo>
                      <a:pt x="31124" y="39088"/>
                      <a:pt x="31278" y="36040"/>
                      <a:pt x="30969" y="33076"/>
                    </a:cubicBezTo>
                    <a:cubicBezTo>
                      <a:pt x="30743" y="30909"/>
                      <a:pt x="30493" y="28730"/>
                      <a:pt x="30171" y="26575"/>
                    </a:cubicBezTo>
                    <a:cubicBezTo>
                      <a:pt x="29088" y="19002"/>
                      <a:pt x="27790" y="11466"/>
                      <a:pt x="26421" y="3953"/>
                    </a:cubicBezTo>
                    <a:cubicBezTo>
                      <a:pt x="26290" y="3286"/>
                      <a:pt x="26147" y="2584"/>
                      <a:pt x="26040" y="19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7"/>
              <p:cNvSpPr/>
              <p:nvPr/>
            </p:nvSpPr>
            <p:spPr>
              <a:xfrm>
                <a:off x="2190450" y="1470475"/>
                <a:ext cx="118775" cy="145575"/>
              </a:xfrm>
              <a:custGeom>
                <a:rect b="b" l="l" r="r" t="t"/>
                <a:pathLst>
                  <a:path extrusionOk="0" h="5823" w="4751">
                    <a:moveTo>
                      <a:pt x="1401" y="1"/>
                    </a:moveTo>
                    <a:cubicBezTo>
                      <a:pt x="1272" y="1"/>
                      <a:pt x="1142" y="28"/>
                      <a:pt x="1012" y="87"/>
                    </a:cubicBezTo>
                    <a:cubicBezTo>
                      <a:pt x="464" y="337"/>
                      <a:pt x="214" y="980"/>
                      <a:pt x="155" y="1587"/>
                    </a:cubicBezTo>
                    <a:cubicBezTo>
                      <a:pt x="0" y="3361"/>
                      <a:pt x="1203" y="5171"/>
                      <a:pt x="2905" y="5718"/>
                    </a:cubicBezTo>
                    <a:cubicBezTo>
                      <a:pt x="3108" y="5781"/>
                      <a:pt x="3333" y="5822"/>
                      <a:pt x="3553" y="5822"/>
                    </a:cubicBezTo>
                    <a:cubicBezTo>
                      <a:pt x="3877" y="5822"/>
                      <a:pt x="4188" y="5733"/>
                      <a:pt x="4394" y="5492"/>
                    </a:cubicBezTo>
                    <a:cubicBezTo>
                      <a:pt x="4751" y="5076"/>
                      <a:pt x="4608" y="4444"/>
                      <a:pt x="4405" y="3933"/>
                    </a:cubicBezTo>
                    <a:cubicBezTo>
                      <a:pt x="4057" y="3030"/>
                      <a:pt x="2765" y="1"/>
                      <a:pt x="1401"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7"/>
              <p:cNvSpPr/>
              <p:nvPr/>
            </p:nvSpPr>
            <p:spPr>
              <a:xfrm>
                <a:off x="2583350" y="1470475"/>
                <a:ext cx="118775" cy="145575"/>
              </a:xfrm>
              <a:custGeom>
                <a:rect b="b" l="l" r="r" t="t"/>
                <a:pathLst>
                  <a:path extrusionOk="0" h="5823" w="4751">
                    <a:moveTo>
                      <a:pt x="3350" y="1"/>
                    </a:moveTo>
                    <a:cubicBezTo>
                      <a:pt x="1986" y="1"/>
                      <a:pt x="694" y="3030"/>
                      <a:pt x="346" y="3933"/>
                    </a:cubicBezTo>
                    <a:cubicBezTo>
                      <a:pt x="143" y="4444"/>
                      <a:pt x="0" y="5076"/>
                      <a:pt x="346" y="5492"/>
                    </a:cubicBezTo>
                    <a:cubicBezTo>
                      <a:pt x="551" y="5733"/>
                      <a:pt x="862" y="5822"/>
                      <a:pt x="1188" y="5822"/>
                    </a:cubicBezTo>
                    <a:cubicBezTo>
                      <a:pt x="1410" y="5822"/>
                      <a:pt x="1639" y="5781"/>
                      <a:pt x="1846" y="5718"/>
                    </a:cubicBezTo>
                    <a:cubicBezTo>
                      <a:pt x="3548" y="5171"/>
                      <a:pt x="4751" y="3361"/>
                      <a:pt x="4584" y="1587"/>
                    </a:cubicBezTo>
                    <a:cubicBezTo>
                      <a:pt x="4537" y="980"/>
                      <a:pt x="4287" y="337"/>
                      <a:pt x="3739" y="87"/>
                    </a:cubicBezTo>
                    <a:cubicBezTo>
                      <a:pt x="3609" y="28"/>
                      <a:pt x="3479" y="1"/>
                      <a:pt x="3350"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7"/>
              <p:cNvSpPr/>
              <p:nvPr/>
            </p:nvSpPr>
            <p:spPr>
              <a:xfrm>
                <a:off x="2369025" y="1648550"/>
                <a:ext cx="178925" cy="277725"/>
              </a:xfrm>
              <a:custGeom>
                <a:rect b="b" l="l" r="r" t="t"/>
                <a:pathLst>
                  <a:path extrusionOk="0" h="11109" w="7157">
                    <a:moveTo>
                      <a:pt x="1" y="0"/>
                    </a:moveTo>
                    <a:lnTo>
                      <a:pt x="537" y="8168"/>
                    </a:lnTo>
                    <a:cubicBezTo>
                      <a:pt x="680" y="9359"/>
                      <a:pt x="2001" y="11109"/>
                      <a:pt x="3192" y="11109"/>
                    </a:cubicBezTo>
                    <a:lnTo>
                      <a:pt x="4347" y="11109"/>
                    </a:lnTo>
                    <a:cubicBezTo>
                      <a:pt x="5716" y="11109"/>
                      <a:pt x="7157" y="9525"/>
                      <a:pt x="7073" y="8168"/>
                    </a:cubicBezTo>
                    <a:lnTo>
                      <a:pt x="6418" y="1905"/>
                    </a:lnTo>
                    <a:lnTo>
                      <a:pt x="1" y="0"/>
                    </a:ln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7"/>
              <p:cNvSpPr/>
              <p:nvPr/>
            </p:nvSpPr>
            <p:spPr>
              <a:xfrm>
                <a:off x="2364885" y="1648570"/>
                <a:ext cx="172064" cy="166950"/>
              </a:xfrm>
              <a:custGeom>
                <a:rect b="b" l="l" r="r" t="t"/>
                <a:pathLst>
                  <a:path extrusionOk="0" h="6678" w="6716">
                    <a:moveTo>
                      <a:pt x="1" y="0"/>
                    </a:moveTo>
                    <a:lnTo>
                      <a:pt x="715" y="5930"/>
                    </a:lnTo>
                    <a:cubicBezTo>
                      <a:pt x="2152" y="6388"/>
                      <a:pt x="3602" y="6677"/>
                      <a:pt x="5064" y="6677"/>
                    </a:cubicBezTo>
                    <a:cubicBezTo>
                      <a:pt x="5613" y="6677"/>
                      <a:pt x="6163" y="6637"/>
                      <a:pt x="6716" y="6549"/>
                    </a:cubicBezTo>
                    <a:lnTo>
                      <a:pt x="6418" y="1905"/>
                    </a:lnTo>
                    <a:lnTo>
                      <a:pt x="1" y="0"/>
                    </a:lnTo>
                    <a:close/>
                  </a:path>
                </a:pathLst>
              </a:custGeom>
              <a:solidFill>
                <a:srgbClr val="E79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7"/>
              <p:cNvSpPr/>
              <p:nvPr/>
            </p:nvSpPr>
            <p:spPr>
              <a:xfrm>
                <a:off x="2259500" y="1290350"/>
                <a:ext cx="379825" cy="469325"/>
              </a:xfrm>
              <a:custGeom>
                <a:rect b="b" l="l" r="r" t="t"/>
                <a:pathLst>
                  <a:path extrusionOk="0" h="18773" w="15193">
                    <a:moveTo>
                      <a:pt x="10424" y="1"/>
                    </a:moveTo>
                    <a:cubicBezTo>
                      <a:pt x="9183" y="1"/>
                      <a:pt x="7875" y="464"/>
                      <a:pt x="6835" y="874"/>
                    </a:cubicBezTo>
                    <a:cubicBezTo>
                      <a:pt x="5680" y="1315"/>
                      <a:pt x="4525" y="1779"/>
                      <a:pt x="3477" y="2541"/>
                    </a:cubicBezTo>
                    <a:cubicBezTo>
                      <a:pt x="2429" y="3291"/>
                      <a:pt x="1489" y="4363"/>
                      <a:pt x="965" y="5756"/>
                    </a:cubicBezTo>
                    <a:cubicBezTo>
                      <a:pt x="0" y="8256"/>
                      <a:pt x="715" y="10804"/>
                      <a:pt x="1060" y="13376"/>
                    </a:cubicBezTo>
                    <a:cubicBezTo>
                      <a:pt x="1381" y="15852"/>
                      <a:pt x="2489" y="17055"/>
                      <a:pt x="4787" y="18031"/>
                    </a:cubicBezTo>
                    <a:cubicBezTo>
                      <a:pt x="5925" y="18505"/>
                      <a:pt x="7058" y="18773"/>
                      <a:pt x="8153" y="18773"/>
                    </a:cubicBezTo>
                    <a:cubicBezTo>
                      <a:pt x="9726" y="18773"/>
                      <a:pt x="11223" y="18221"/>
                      <a:pt x="12550" y="16936"/>
                    </a:cubicBezTo>
                    <a:cubicBezTo>
                      <a:pt x="13764" y="15757"/>
                      <a:pt x="14538" y="14138"/>
                      <a:pt x="14693" y="12459"/>
                    </a:cubicBezTo>
                    <a:cubicBezTo>
                      <a:pt x="14693" y="12423"/>
                      <a:pt x="14705" y="12388"/>
                      <a:pt x="14705" y="12340"/>
                    </a:cubicBezTo>
                    <a:cubicBezTo>
                      <a:pt x="14943" y="9256"/>
                      <a:pt x="15193" y="4137"/>
                      <a:pt x="13335" y="1458"/>
                    </a:cubicBezTo>
                    <a:cubicBezTo>
                      <a:pt x="12574" y="366"/>
                      <a:pt x="11526" y="1"/>
                      <a:pt x="10424"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7"/>
              <p:cNvSpPr/>
              <p:nvPr/>
            </p:nvSpPr>
            <p:spPr>
              <a:xfrm>
                <a:off x="2246100" y="1201675"/>
                <a:ext cx="413475" cy="228725"/>
              </a:xfrm>
              <a:custGeom>
                <a:rect b="b" l="l" r="r" t="t"/>
                <a:pathLst>
                  <a:path extrusionOk="0" h="9149" w="16539">
                    <a:moveTo>
                      <a:pt x="8513" y="1"/>
                    </a:moveTo>
                    <a:cubicBezTo>
                      <a:pt x="7453" y="1"/>
                      <a:pt x="6458" y="73"/>
                      <a:pt x="5656" y="159"/>
                    </a:cubicBezTo>
                    <a:cubicBezTo>
                      <a:pt x="3144" y="421"/>
                      <a:pt x="1" y="1707"/>
                      <a:pt x="453" y="4838"/>
                    </a:cubicBezTo>
                    <a:cubicBezTo>
                      <a:pt x="679" y="6422"/>
                      <a:pt x="2072" y="7696"/>
                      <a:pt x="3632" y="8005"/>
                    </a:cubicBezTo>
                    <a:cubicBezTo>
                      <a:pt x="3863" y="8051"/>
                      <a:pt x="4096" y="8075"/>
                      <a:pt x="4330" y="8075"/>
                    </a:cubicBezTo>
                    <a:cubicBezTo>
                      <a:pt x="4638" y="8075"/>
                      <a:pt x="4947" y="8034"/>
                      <a:pt x="5251" y="7946"/>
                    </a:cubicBezTo>
                    <a:cubicBezTo>
                      <a:pt x="4891" y="7564"/>
                      <a:pt x="5281" y="6831"/>
                      <a:pt x="5780" y="6831"/>
                    </a:cubicBezTo>
                    <a:cubicBezTo>
                      <a:pt x="5825" y="6831"/>
                      <a:pt x="5871" y="6837"/>
                      <a:pt x="5918" y="6850"/>
                    </a:cubicBezTo>
                    <a:cubicBezTo>
                      <a:pt x="6821" y="7901"/>
                      <a:pt x="8210" y="8510"/>
                      <a:pt x="9593" y="8510"/>
                    </a:cubicBezTo>
                    <a:cubicBezTo>
                      <a:pt x="9996" y="8510"/>
                      <a:pt x="10398" y="8458"/>
                      <a:pt x="10788" y="8350"/>
                    </a:cubicBezTo>
                    <a:cubicBezTo>
                      <a:pt x="10428" y="7867"/>
                      <a:pt x="10875" y="7044"/>
                      <a:pt x="11467" y="7044"/>
                    </a:cubicBezTo>
                    <a:cubicBezTo>
                      <a:pt x="11502" y="7044"/>
                      <a:pt x="11538" y="7047"/>
                      <a:pt x="11573" y="7053"/>
                    </a:cubicBezTo>
                    <a:cubicBezTo>
                      <a:pt x="11919" y="7755"/>
                      <a:pt x="12264" y="8446"/>
                      <a:pt x="12597" y="9148"/>
                    </a:cubicBezTo>
                    <a:cubicBezTo>
                      <a:pt x="14717" y="8970"/>
                      <a:pt x="16538" y="6993"/>
                      <a:pt x="16538" y="4874"/>
                    </a:cubicBezTo>
                    <a:cubicBezTo>
                      <a:pt x="16538" y="847"/>
                      <a:pt x="12145" y="1"/>
                      <a:pt x="8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a:off x="2220200" y="1243475"/>
                <a:ext cx="456925" cy="329800"/>
              </a:xfrm>
              <a:custGeom>
                <a:rect b="b" l="l" r="r" t="t"/>
                <a:pathLst>
                  <a:path extrusionOk="0" h="13192" w="18277">
                    <a:moveTo>
                      <a:pt x="14482" y="1"/>
                    </a:moveTo>
                    <a:cubicBezTo>
                      <a:pt x="13244" y="1"/>
                      <a:pt x="11875" y="458"/>
                      <a:pt x="11264" y="1118"/>
                    </a:cubicBezTo>
                    <a:lnTo>
                      <a:pt x="3370" y="821"/>
                    </a:lnTo>
                    <a:cubicBezTo>
                      <a:pt x="2061" y="987"/>
                      <a:pt x="1132" y="2202"/>
                      <a:pt x="679" y="3440"/>
                    </a:cubicBezTo>
                    <a:cubicBezTo>
                      <a:pt x="1" y="5345"/>
                      <a:pt x="120" y="7512"/>
                      <a:pt x="1013" y="9310"/>
                    </a:cubicBezTo>
                    <a:cubicBezTo>
                      <a:pt x="1203" y="9714"/>
                      <a:pt x="1429" y="10084"/>
                      <a:pt x="1656" y="10465"/>
                    </a:cubicBezTo>
                    <a:cubicBezTo>
                      <a:pt x="1963" y="10970"/>
                      <a:pt x="2523" y="12236"/>
                      <a:pt x="3072" y="12236"/>
                    </a:cubicBezTo>
                    <a:cubicBezTo>
                      <a:pt x="3247" y="12236"/>
                      <a:pt x="3421" y="12108"/>
                      <a:pt x="3585" y="11786"/>
                    </a:cubicBezTo>
                    <a:cubicBezTo>
                      <a:pt x="3799" y="11369"/>
                      <a:pt x="3501" y="10131"/>
                      <a:pt x="3501" y="9643"/>
                    </a:cubicBezTo>
                    <a:cubicBezTo>
                      <a:pt x="3513" y="8929"/>
                      <a:pt x="3561" y="8214"/>
                      <a:pt x="3692" y="7512"/>
                    </a:cubicBezTo>
                    <a:cubicBezTo>
                      <a:pt x="4013" y="5750"/>
                      <a:pt x="4858" y="3999"/>
                      <a:pt x="6347" y="2999"/>
                    </a:cubicBezTo>
                    <a:cubicBezTo>
                      <a:pt x="7206" y="2416"/>
                      <a:pt x="8239" y="2120"/>
                      <a:pt x="9272" y="2120"/>
                    </a:cubicBezTo>
                    <a:cubicBezTo>
                      <a:pt x="9842" y="2120"/>
                      <a:pt x="10413" y="2210"/>
                      <a:pt x="10954" y="2392"/>
                    </a:cubicBezTo>
                    <a:cubicBezTo>
                      <a:pt x="12478" y="2892"/>
                      <a:pt x="13741" y="4095"/>
                      <a:pt x="14360" y="5571"/>
                    </a:cubicBezTo>
                    <a:cubicBezTo>
                      <a:pt x="15382" y="7948"/>
                      <a:pt x="14755" y="10775"/>
                      <a:pt x="15699" y="13177"/>
                    </a:cubicBezTo>
                    <a:lnTo>
                      <a:pt x="15699" y="13177"/>
                    </a:lnTo>
                    <a:cubicBezTo>
                      <a:pt x="15253" y="12025"/>
                      <a:pt x="16779" y="10616"/>
                      <a:pt x="17336" y="9762"/>
                    </a:cubicBezTo>
                    <a:cubicBezTo>
                      <a:pt x="18003" y="8726"/>
                      <a:pt x="18277" y="7464"/>
                      <a:pt x="18253" y="6238"/>
                    </a:cubicBezTo>
                    <a:cubicBezTo>
                      <a:pt x="18217" y="4440"/>
                      <a:pt x="17729" y="2154"/>
                      <a:pt x="16574" y="749"/>
                    </a:cubicBezTo>
                    <a:cubicBezTo>
                      <a:pt x="16140" y="222"/>
                      <a:pt x="15343" y="1"/>
                      <a:pt x="14482" y="1"/>
                    </a:cubicBezTo>
                    <a:close/>
                    <a:moveTo>
                      <a:pt x="15699" y="13177"/>
                    </a:moveTo>
                    <a:cubicBezTo>
                      <a:pt x="15701" y="13182"/>
                      <a:pt x="15703" y="13186"/>
                      <a:pt x="15705" y="13191"/>
                    </a:cubicBezTo>
                    <a:cubicBezTo>
                      <a:pt x="15703" y="13186"/>
                      <a:pt x="15701" y="13182"/>
                      <a:pt x="15699" y="131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p:nvPr/>
            </p:nvSpPr>
            <p:spPr>
              <a:xfrm>
                <a:off x="2971800" y="1400800"/>
                <a:ext cx="1022450" cy="1087175"/>
              </a:xfrm>
              <a:custGeom>
                <a:rect b="b" l="l" r="r" t="t"/>
                <a:pathLst>
                  <a:path extrusionOk="0" h="43487" w="40898">
                    <a:moveTo>
                      <a:pt x="19684" y="0"/>
                    </a:moveTo>
                    <a:cubicBezTo>
                      <a:pt x="17849" y="0"/>
                      <a:pt x="16011" y="452"/>
                      <a:pt x="14335" y="1433"/>
                    </a:cubicBezTo>
                    <a:cubicBezTo>
                      <a:pt x="10192" y="3862"/>
                      <a:pt x="7930" y="9101"/>
                      <a:pt x="8989" y="13780"/>
                    </a:cubicBezTo>
                    <a:cubicBezTo>
                      <a:pt x="9311" y="15197"/>
                      <a:pt x="9906" y="16697"/>
                      <a:pt x="9335" y="18030"/>
                    </a:cubicBezTo>
                    <a:cubicBezTo>
                      <a:pt x="8858" y="19150"/>
                      <a:pt x="7691" y="19804"/>
                      <a:pt x="6537" y="20185"/>
                    </a:cubicBezTo>
                    <a:cubicBezTo>
                      <a:pt x="5382" y="20566"/>
                      <a:pt x="4155" y="20769"/>
                      <a:pt x="3096" y="21364"/>
                    </a:cubicBezTo>
                    <a:cubicBezTo>
                      <a:pt x="2036" y="21971"/>
                      <a:pt x="1167" y="23138"/>
                      <a:pt x="1393" y="24329"/>
                    </a:cubicBezTo>
                    <a:cubicBezTo>
                      <a:pt x="1691" y="25853"/>
                      <a:pt x="3608" y="26722"/>
                      <a:pt x="3762" y="28282"/>
                    </a:cubicBezTo>
                    <a:cubicBezTo>
                      <a:pt x="3858" y="29282"/>
                      <a:pt x="3155" y="30187"/>
                      <a:pt x="2417" y="30877"/>
                    </a:cubicBezTo>
                    <a:cubicBezTo>
                      <a:pt x="1667" y="31568"/>
                      <a:pt x="810" y="32211"/>
                      <a:pt x="429" y="33151"/>
                    </a:cubicBezTo>
                    <a:cubicBezTo>
                      <a:pt x="0" y="34211"/>
                      <a:pt x="298" y="35473"/>
                      <a:pt x="941" y="36426"/>
                    </a:cubicBezTo>
                    <a:cubicBezTo>
                      <a:pt x="1595" y="37390"/>
                      <a:pt x="2548" y="38081"/>
                      <a:pt x="3524" y="38700"/>
                    </a:cubicBezTo>
                    <a:cubicBezTo>
                      <a:pt x="8453" y="41863"/>
                      <a:pt x="14315" y="43487"/>
                      <a:pt x="20171" y="43487"/>
                    </a:cubicBezTo>
                    <a:cubicBezTo>
                      <a:pt x="23990" y="43487"/>
                      <a:pt x="27808" y="42796"/>
                      <a:pt x="31361" y="41390"/>
                    </a:cubicBezTo>
                    <a:cubicBezTo>
                      <a:pt x="33671" y="40462"/>
                      <a:pt x="35909" y="39235"/>
                      <a:pt x="37671" y="37473"/>
                    </a:cubicBezTo>
                    <a:cubicBezTo>
                      <a:pt x="39434" y="35699"/>
                      <a:pt x="40684" y="33354"/>
                      <a:pt x="40791" y="30853"/>
                    </a:cubicBezTo>
                    <a:cubicBezTo>
                      <a:pt x="40898" y="28389"/>
                      <a:pt x="39588" y="25031"/>
                      <a:pt x="37005" y="24234"/>
                    </a:cubicBezTo>
                    <a:cubicBezTo>
                      <a:pt x="35659" y="23817"/>
                      <a:pt x="34588" y="23864"/>
                      <a:pt x="33421" y="22841"/>
                    </a:cubicBezTo>
                    <a:cubicBezTo>
                      <a:pt x="32504" y="22055"/>
                      <a:pt x="31825" y="20971"/>
                      <a:pt x="31563" y="19793"/>
                    </a:cubicBezTo>
                    <a:cubicBezTo>
                      <a:pt x="31135" y="17768"/>
                      <a:pt x="31802" y="15709"/>
                      <a:pt x="31980" y="13649"/>
                    </a:cubicBezTo>
                    <a:cubicBezTo>
                      <a:pt x="32254" y="10410"/>
                      <a:pt x="31218" y="7065"/>
                      <a:pt x="29158" y="4553"/>
                    </a:cubicBezTo>
                    <a:cubicBezTo>
                      <a:pt x="26822" y="1712"/>
                      <a:pt x="23258" y="0"/>
                      <a:pt x="19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7"/>
              <p:cNvSpPr/>
              <p:nvPr/>
            </p:nvSpPr>
            <p:spPr>
              <a:xfrm>
                <a:off x="3207825" y="1846775"/>
                <a:ext cx="564975" cy="449000"/>
              </a:xfrm>
              <a:custGeom>
                <a:rect b="b" l="l" r="r" t="t"/>
                <a:pathLst>
                  <a:path extrusionOk="0" h="17960" w="22599">
                    <a:moveTo>
                      <a:pt x="11800" y="1"/>
                    </a:moveTo>
                    <a:cubicBezTo>
                      <a:pt x="11800" y="1"/>
                      <a:pt x="5739" y="168"/>
                      <a:pt x="5739" y="168"/>
                    </a:cubicBezTo>
                    <a:cubicBezTo>
                      <a:pt x="6192" y="1132"/>
                      <a:pt x="6632" y="2085"/>
                      <a:pt x="7085" y="3037"/>
                    </a:cubicBezTo>
                    <a:cubicBezTo>
                      <a:pt x="7335" y="3585"/>
                      <a:pt x="8145" y="4442"/>
                      <a:pt x="8061" y="5085"/>
                    </a:cubicBezTo>
                    <a:cubicBezTo>
                      <a:pt x="7978" y="5728"/>
                      <a:pt x="275" y="8538"/>
                      <a:pt x="120" y="9335"/>
                    </a:cubicBezTo>
                    <a:cubicBezTo>
                      <a:pt x="1" y="9919"/>
                      <a:pt x="2834" y="12264"/>
                      <a:pt x="3001" y="12824"/>
                    </a:cubicBezTo>
                    <a:cubicBezTo>
                      <a:pt x="3239" y="13669"/>
                      <a:pt x="8704" y="17170"/>
                      <a:pt x="9109" y="17956"/>
                    </a:cubicBezTo>
                    <a:cubicBezTo>
                      <a:pt x="9110" y="17958"/>
                      <a:pt x="9113" y="17959"/>
                      <a:pt x="9118" y="17959"/>
                    </a:cubicBezTo>
                    <a:cubicBezTo>
                      <a:pt x="9442" y="17959"/>
                      <a:pt x="17779" y="11894"/>
                      <a:pt x="18092" y="11894"/>
                    </a:cubicBezTo>
                    <a:cubicBezTo>
                      <a:pt x="18095" y="11894"/>
                      <a:pt x="18097" y="11894"/>
                      <a:pt x="18098" y="11895"/>
                    </a:cubicBezTo>
                    <a:cubicBezTo>
                      <a:pt x="18107" y="11901"/>
                      <a:pt x="18117" y="11904"/>
                      <a:pt x="18128" y="11904"/>
                    </a:cubicBezTo>
                    <a:cubicBezTo>
                      <a:pt x="18462" y="11904"/>
                      <a:pt x="19513" y="9046"/>
                      <a:pt x="19836" y="8931"/>
                    </a:cubicBezTo>
                    <a:cubicBezTo>
                      <a:pt x="22599" y="7978"/>
                      <a:pt x="18372" y="6728"/>
                      <a:pt x="15098" y="5418"/>
                    </a:cubicBezTo>
                    <a:cubicBezTo>
                      <a:pt x="12883" y="4644"/>
                      <a:pt x="12645" y="2120"/>
                      <a:pt x="11800"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7"/>
              <p:cNvSpPr/>
              <p:nvPr/>
            </p:nvSpPr>
            <p:spPr>
              <a:xfrm>
                <a:off x="3351300" y="1846775"/>
                <a:ext cx="190525" cy="126825"/>
              </a:xfrm>
              <a:custGeom>
                <a:rect b="b" l="l" r="r" t="t"/>
                <a:pathLst>
                  <a:path extrusionOk="0" h="5073" w="7621">
                    <a:moveTo>
                      <a:pt x="6061" y="1"/>
                    </a:moveTo>
                    <a:lnTo>
                      <a:pt x="0" y="168"/>
                    </a:lnTo>
                    <a:lnTo>
                      <a:pt x="2298" y="5073"/>
                    </a:lnTo>
                    <a:cubicBezTo>
                      <a:pt x="4168" y="5061"/>
                      <a:pt x="5977" y="4763"/>
                      <a:pt x="7620" y="3906"/>
                    </a:cubicBezTo>
                    <a:lnTo>
                      <a:pt x="6061" y="1"/>
                    </a:lnTo>
                    <a:close/>
                  </a:path>
                </a:pathLst>
              </a:custGeom>
              <a:solidFill>
                <a:srgbClr val="AF2F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a:off x="3252475" y="1523075"/>
                <a:ext cx="353650" cy="418250"/>
              </a:xfrm>
              <a:custGeom>
                <a:rect b="b" l="l" r="r" t="t"/>
                <a:pathLst>
                  <a:path extrusionOk="0" h="16730" w="14146">
                    <a:moveTo>
                      <a:pt x="4599" y="0"/>
                    </a:moveTo>
                    <a:cubicBezTo>
                      <a:pt x="3522" y="0"/>
                      <a:pt x="2497" y="339"/>
                      <a:pt x="1787" y="1376"/>
                    </a:cubicBezTo>
                    <a:cubicBezTo>
                      <a:pt x="941" y="2602"/>
                      <a:pt x="1203" y="5019"/>
                      <a:pt x="870" y="6520"/>
                    </a:cubicBezTo>
                    <a:cubicBezTo>
                      <a:pt x="513" y="8103"/>
                      <a:pt x="1" y="9722"/>
                      <a:pt x="179" y="11401"/>
                    </a:cubicBezTo>
                    <a:cubicBezTo>
                      <a:pt x="310" y="12568"/>
                      <a:pt x="810" y="13699"/>
                      <a:pt x="1417" y="14628"/>
                    </a:cubicBezTo>
                    <a:cubicBezTo>
                      <a:pt x="2037" y="15568"/>
                      <a:pt x="2822" y="15866"/>
                      <a:pt x="3775" y="16211"/>
                    </a:cubicBezTo>
                    <a:cubicBezTo>
                      <a:pt x="4680" y="16539"/>
                      <a:pt x="5702" y="16729"/>
                      <a:pt x="6727" y="16729"/>
                    </a:cubicBezTo>
                    <a:cubicBezTo>
                      <a:pt x="9125" y="16729"/>
                      <a:pt x="11532" y="15687"/>
                      <a:pt x="12466" y="12925"/>
                    </a:cubicBezTo>
                    <a:cubicBezTo>
                      <a:pt x="12591" y="13008"/>
                      <a:pt x="12725" y="13046"/>
                      <a:pt x="12859" y="13046"/>
                    </a:cubicBezTo>
                    <a:cubicBezTo>
                      <a:pt x="13303" y="13046"/>
                      <a:pt x="13757" y="12639"/>
                      <a:pt x="13931" y="12127"/>
                    </a:cubicBezTo>
                    <a:cubicBezTo>
                      <a:pt x="14145" y="11508"/>
                      <a:pt x="14002" y="10937"/>
                      <a:pt x="14014" y="10306"/>
                    </a:cubicBezTo>
                    <a:cubicBezTo>
                      <a:pt x="14026" y="9782"/>
                      <a:pt x="14098" y="9282"/>
                      <a:pt x="14074" y="8758"/>
                    </a:cubicBezTo>
                    <a:cubicBezTo>
                      <a:pt x="14038" y="7460"/>
                      <a:pt x="13943" y="6127"/>
                      <a:pt x="13443" y="4936"/>
                    </a:cubicBezTo>
                    <a:cubicBezTo>
                      <a:pt x="12931" y="3710"/>
                      <a:pt x="12026" y="2769"/>
                      <a:pt x="11026" y="2114"/>
                    </a:cubicBezTo>
                    <a:cubicBezTo>
                      <a:pt x="10026" y="1459"/>
                      <a:pt x="8930" y="1078"/>
                      <a:pt x="7847" y="697"/>
                    </a:cubicBezTo>
                    <a:cubicBezTo>
                      <a:pt x="6904" y="369"/>
                      <a:pt x="5723" y="0"/>
                      <a:pt x="4599"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p:nvPr/>
            </p:nvSpPr>
            <p:spPr>
              <a:xfrm>
                <a:off x="3539725" y="1725175"/>
                <a:ext cx="120875" cy="132425"/>
              </a:xfrm>
              <a:custGeom>
                <a:rect b="b" l="l" r="r" t="t"/>
                <a:pathLst>
                  <a:path extrusionOk="0" h="5297" w="4835">
                    <a:moveTo>
                      <a:pt x="3713" y="0"/>
                    </a:moveTo>
                    <a:cubicBezTo>
                      <a:pt x="2435" y="0"/>
                      <a:pt x="909" y="2586"/>
                      <a:pt x="476" y="3377"/>
                    </a:cubicBezTo>
                    <a:cubicBezTo>
                      <a:pt x="214" y="3829"/>
                      <a:pt x="0" y="4412"/>
                      <a:pt x="286" y="4853"/>
                    </a:cubicBezTo>
                    <a:cubicBezTo>
                      <a:pt x="489" y="5180"/>
                      <a:pt x="882" y="5297"/>
                      <a:pt x="1275" y="5297"/>
                    </a:cubicBezTo>
                    <a:cubicBezTo>
                      <a:pt x="1412" y="5297"/>
                      <a:pt x="1550" y="5282"/>
                      <a:pt x="1679" y="5258"/>
                    </a:cubicBezTo>
                    <a:cubicBezTo>
                      <a:pt x="3370" y="4960"/>
                      <a:pt x="4739" y="3389"/>
                      <a:pt x="4810" y="1674"/>
                    </a:cubicBezTo>
                    <a:cubicBezTo>
                      <a:pt x="4834" y="1103"/>
                      <a:pt x="4679" y="448"/>
                      <a:pt x="4191" y="138"/>
                    </a:cubicBezTo>
                    <a:cubicBezTo>
                      <a:pt x="4038" y="43"/>
                      <a:pt x="3877" y="0"/>
                      <a:pt x="3713"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p:nvPr/>
            </p:nvSpPr>
            <p:spPr>
              <a:xfrm>
                <a:off x="3208425" y="1672950"/>
                <a:ext cx="144975" cy="145000"/>
              </a:xfrm>
              <a:custGeom>
                <a:rect b="b" l="l" r="r" t="t"/>
                <a:pathLst>
                  <a:path extrusionOk="0" fill="none" h="5800" w="5799">
                    <a:moveTo>
                      <a:pt x="5799" y="2894"/>
                    </a:moveTo>
                    <a:cubicBezTo>
                      <a:pt x="5799" y="4501"/>
                      <a:pt x="4501" y="5799"/>
                      <a:pt x="2906" y="5799"/>
                    </a:cubicBezTo>
                    <a:cubicBezTo>
                      <a:pt x="1298" y="5799"/>
                      <a:pt x="0" y="4501"/>
                      <a:pt x="0" y="2894"/>
                    </a:cubicBezTo>
                    <a:cubicBezTo>
                      <a:pt x="0" y="1298"/>
                      <a:pt x="1298" y="1"/>
                      <a:pt x="2906" y="1"/>
                    </a:cubicBezTo>
                    <a:cubicBezTo>
                      <a:pt x="4501" y="1"/>
                      <a:pt x="5799" y="1298"/>
                      <a:pt x="5799" y="2894"/>
                    </a:cubicBezTo>
                    <a:close/>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p:nvPr/>
            </p:nvSpPr>
            <p:spPr>
              <a:xfrm>
                <a:off x="3387025" y="1694100"/>
                <a:ext cx="144975" cy="144975"/>
              </a:xfrm>
              <a:custGeom>
                <a:rect b="b" l="l" r="r" t="t"/>
                <a:pathLst>
                  <a:path extrusionOk="0" fill="none" h="5799" w="5799">
                    <a:moveTo>
                      <a:pt x="5799" y="2905"/>
                    </a:moveTo>
                    <a:cubicBezTo>
                      <a:pt x="5799" y="4501"/>
                      <a:pt x="4501" y="5798"/>
                      <a:pt x="2893" y="5798"/>
                    </a:cubicBezTo>
                    <a:cubicBezTo>
                      <a:pt x="1298" y="5798"/>
                      <a:pt x="0" y="4501"/>
                      <a:pt x="0" y="2905"/>
                    </a:cubicBezTo>
                    <a:cubicBezTo>
                      <a:pt x="0" y="1298"/>
                      <a:pt x="1298" y="0"/>
                      <a:pt x="2893" y="0"/>
                    </a:cubicBezTo>
                    <a:cubicBezTo>
                      <a:pt x="4501" y="0"/>
                      <a:pt x="5799" y="1298"/>
                      <a:pt x="5799" y="2905"/>
                    </a:cubicBezTo>
                    <a:close/>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7"/>
              <p:cNvSpPr/>
              <p:nvPr/>
            </p:nvSpPr>
            <p:spPr>
              <a:xfrm>
                <a:off x="3341475" y="1756900"/>
                <a:ext cx="56875" cy="10150"/>
              </a:xfrm>
              <a:custGeom>
                <a:rect b="b" l="l" r="r" t="t"/>
                <a:pathLst>
                  <a:path extrusionOk="0" fill="none" h="406" w="2275">
                    <a:moveTo>
                      <a:pt x="1" y="405"/>
                    </a:moveTo>
                    <a:cubicBezTo>
                      <a:pt x="679" y="24"/>
                      <a:pt x="1572" y="0"/>
                      <a:pt x="2275" y="357"/>
                    </a:cubicBezTo>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p:nvPr/>
            </p:nvSpPr>
            <p:spPr>
              <a:xfrm>
                <a:off x="3528400" y="1723250"/>
                <a:ext cx="120875" cy="38425"/>
              </a:xfrm>
              <a:custGeom>
                <a:rect b="b" l="l" r="r" t="t"/>
                <a:pathLst>
                  <a:path extrusionOk="0" fill="none" h="1537" w="4835">
                    <a:moveTo>
                      <a:pt x="1" y="1537"/>
                    </a:moveTo>
                    <a:cubicBezTo>
                      <a:pt x="1310" y="846"/>
                      <a:pt x="2715" y="346"/>
                      <a:pt x="4168" y="48"/>
                    </a:cubicBezTo>
                    <a:cubicBezTo>
                      <a:pt x="4430" y="1"/>
                      <a:pt x="4787" y="13"/>
                      <a:pt x="4835" y="275"/>
                    </a:cubicBezTo>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7"/>
              <p:cNvSpPr/>
              <p:nvPr/>
            </p:nvSpPr>
            <p:spPr>
              <a:xfrm>
                <a:off x="3223300" y="1476750"/>
                <a:ext cx="432350" cy="260175"/>
              </a:xfrm>
              <a:custGeom>
                <a:rect b="b" l="l" r="r" t="t"/>
                <a:pathLst>
                  <a:path extrusionOk="0" h="10407" w="17294">
                    <a:moveTo>
                      <a:pt x="9204" y="1"/>
                    </a:moveTo>
                    <a:cubicBezTo>
                      <a:pt x="7168" y="1"/>
                      <a:pt x="5130" y="593"/>
                      <a:pt x="3406" y="1657"/>
                    </a:cubicBezTo>
                    <a:cubicBezTo>
                      <a:pt x="2215" y="2396"/>
                      <a:pt x="1" y="4122"/>
                      <a:pt x="787" y="5753"/>
                    </a:cubicBezTo>
                    <a:cubicBezTo>
                      <a:pt x="1489" y="7206"/>
                      <a:pt x="3632" y="7849"/>
                      <a:pt x="5097" y="7849"/>
                    </a:cubicBezTo>
                    <a:cubicBezTo>
                      <a:pt x="5263" y="7849"/>
                      <a:pt x="5418" y="7837"/>
                      <a:pt x="5573" y="7837"/>
                    </a:cubicBezTo>
                    <a:cubicBezTo>
                      <a:pt x="7358" y="7718"/>
                      <a:pt x="9072" y="6968"/>
                      <a:pt x="10715" y="6230"/>
                    </a:cubicBezTo>
                    <a:lnTo>
                      <a:pt x="10715" y="6230"/>
                    </a:lnTo>
                    <a:cubicBezTo>
                      <a:pt x="10236" y="6450"/>
                      <a:pt x="14229" y="10123"/>
                      <a:pt x="14848" y="10313"/>
                    </a:cubicBezTo>
                    <a:cubicBezTo>
                      <a:pt x="15055" y="10377"/>
                      <a:pt x="15245" y="10406"/>
                      <a:pt x="15420" y="10406"/>
                    </a:cubicBezTo>
                    <a:cubicBezTo>
                      <a:pt x="17010" y="10406"/>
                      <a:pt x="17294" y="7956"/>
                      <a:pt x="17229" y="6551"/>
                    </a:cubicBezTo>
                    <a:cubicBezTo>
                      <a:pt x="17134" y="4741"/>
                      <a:pt x="16860" y="3003"/>
                      <a:pt x="15336" y="1931"/>
                    </a:cubicBezTo>
                    <a:cubicBezTo>
                      <a:pt x="13610" y="729"/>
                      <a:pt x="11478" y="50"/>
                      <a:pt x="9383" y="2"/>
                    </a:cubicBezTo>
                    <a:cubicBezTo>
                      <a:pt x="9323" y="1"/>
                      <a:pt x="9264" y="1"/>
                      <a:pt x="9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a:off x="2989350" y="2067050"/>
                <a:ext cx="334000" cy="493200"/>
              </a:xfrm>
              <a:custGeom>
                <a:rect b="b" l="l" r="r" t="t"/>
                <a:pathLst>
                  <a:path extrusionOk="0" h="19728" w="13360">
                    <a:moveTo>
                      <a:pt x="9294" y="0"/>
                    </a:moveTo>
                    <a:cubicBezTo>
                      <a:pt x="9284" y="0"/>
                      <a:pt x="9274" y="0"/>
                      <a:pt x="9264" y="1"/>
                    </a:cubicBezTo>
                    <a:cubicBezTo>
                      <a:pt x="8335" y="24"/>
                      <a:pt x="7728" y="763"/>
                      <a:pt x="7811" y="1608"/>
                    </a:cubicBezTo>
                    <a:cubicBezTo>
                      <a:pt x="7942" y="2763"/>
                      <a:pt x="7763" y="3870"/>
                      <a:pt x="6847" y="4692"/>
                    </a:cubicBezTo>
                    <a:cubicBezTo>
                      <a:pt x="6287" y="5204"/>
                      <a:pt x="5561" y="5489"/>
                      <a:pt x="4953" y="5942"/>
                    </a:cubicBezTo>
                    <a:cubicBezTo>
                      <a:pt x="4346" y="6394"/>
                      <a:pt x="3834" y="7109"/>
                      <a:pt x="3977" y="7847"/>
                    </a:cubicBezTo>
                    <a:cubicBezTo>
                      <a:pt x="4108" y="8537"/>
                      <a:pt x="4775" y="9061"/>
                      <a:pt x="4775" y="9764"/>
                    </a:cubicBezTo>
                    <a:cubicBezTo>
                      <a:pt x="4787" y="10299"/>
                      <a:pt x="4382" y="10776"/>
                      <a:pt x="3918" y="11050"/>
                    </a:cubicBezTo>
                    <a:cubicBezTo>
                      <a:pt x="3465" y="11335"/>
                      <a:pt x="2929" y="11478"/>
                      <a:pt x="2453" y="11728"/>
                    </a:cubicBezTo>
                    <a:cubicBezTo>
                      <a:pt x="905" y="12514"/>
                      <a:pt x="0" y="14383"/>
                      <a:pt x="346" y="16086"/>
                    </a:cubicBezTo>
                    <a:cubicBezTo>
                      <a:pt x="393" y="16300"/>
                      <a:pt x="453" y="16514"/>
                      <a:pt x="536" y="16717"/>
                    </a:cubicBezTo>
                    <a:cubicBezTo>
                      <a:pt x="893" y="17610"/>
                      <a:pt x="1584" y="18360"/>
                      <a:pt x="2429" y="18812"/>
                    </a:cubicBezTo>
                    <a:cubicBezTo>
                      <a:pt x="3253" y="19254"/>
                      <a:pt x="4247" y="19728"/>
                      <a:pt x="5211" y="19728"/>
                    </a:cubicBezTo>
                    <a:cubicBezTo>
                      <a:pt x="5417" y="19728"/>
                      <a:pt x="5621" y="19706"/>
                      <a:pt x="5823" y="19658"/>
                    </a:cubicBezTo>
                    <a:cubicBezTo>
                      <a:pt x="6966" y="19384"/>
                      <a:pt x="7799" y="18396"/>
                      <a:pt x="8466" y="17431"/>
                    </a:cubicBezTo>
                    <a:cubicBezTo>
                      <a:pt x="10347" y="14740"/>
                      <a:pt x="11740" y="11728"/>
                      <a:pt x="12585" y="8561"/>
                    </a:cubicBezTo>
                    <a:cubicBezTo>
                      <a:pt x="13062" y="6775"/>
                      <a:pt x="13359" y="4858"/>
                      <a:pt x="12776" y="3108"/>
                    </a:cubicBezTo>
                    <a:cubicBezTo>
                      <a:pt x="12350" y="1772"/>
                      <a:pt x="10808" y="0"/>
                      <a:pt x="9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a:off x="3424200" y="4471175"/>
                <a:ext cx="209000" cy="367975"/>
              </a:xfrm>
              <a:custGeom>
                <a:rect b="b" l="l" r="r" t="t"/>
                <a:pathLst>
                  <a:path extrusionOk="0" h="14719" w="8360">
                    <a:moveTo>
                      <a:pt x="2683" y="0"/>
                    </a:moveTo>
                    <a:cubicBezTo>
                      <a:pt x="1" y="0"/>
                      <a:pt x="1049" y="7185"/>
                      <a:pt x="2585" y="11337"/>
                    </a:cubicBezTo>
                    <a:cubicBezTo>
                      <a:pt x="3061" y="12635"/>
                      <a:pt x="3585" y="13635"/>
                      <a:pt x="4050" y="14028"/>
                    </a:cubicBezTo>
                    <a:cubicBezTo>
                      <a:pt x="4571" y="14459"/>
                      <a:pt x="5255" y="14719"/>
                      <a:pt x="5924" y="14719"/>
                    </a:cubicBezTo>
                    <a:cubicBezTo>
                      <a:pt x="6325" y="14719"/>
                      <a:pt x="6721" y="14626"/>
                      <a:pt x="7074" y="14421"/>
                    </a:cubicBezTo>
                    <a:cubicBezTo>
                      <a:pt x="7943" y="13920"/>
                      <a:pt x="8360" y="12849"/>
                      <a:pt x="8348" y="11837"/>
                    </a:cubicBezTo>
                    <a:cubicBezTo>
                      <a:pt x="8348" y="10253"/>
                      <a:pt x="7538" y="9372"/>
                      <a:pt x="6883" y="8063"/>
                    </a:cubicBezTo>
                    <a:cubicBezTo>
                      <a:pt x="5990" y="6241"/>
                      <a:pt x="5514" y="4050"/>
                      <a:pt x="4859" y="2121"/>
                    </a:cubicBezTo>
                    <a:cubicBezTo>
                      <a:pt x="4609" y="1359"/>
                      <a:pt x="4264" y="514"/>
                      <a:pt x="3526" y="193"/>
                    </a:cubicBezTo>
                    <a:cubicBezTo>
                      <a:pt x="3211" y="62"/>
                      <a:pt x="2931" y="0"/>
                      <a:pt x="268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a:off x="3424200" y="4471175"/>
                <a:ext cx="209000" cy="367975"/>
              </a:xfrm>
              <a:custGeom>
                <a:rect b="b" l="l" r="r" t="t"/>
                <a:pathLst>
                  <a:path extrusionOk="0" h="14719" w="8360">
                    <a:moveTo>
                      <a:pt x="2683" y="0"/>
                    </a:moveTo>
                    <a:cubicBezTo>
                      <a:pt x="1" y="0"/>
                      <a:pt x="1049" y="7185"/>
                      <a:pt x="2585" y="11337"/>
                    </a:cubicBezTo>
                    <a:cubicBezTo>
                      <a:pt x="3061" y="12635"/>
                      <a:pt x="3585" y="13635"/>
                      <a:pt x="4050" y="14028"/>
                    </a:cubicBezTo>
                    <a:cubicBezTo>
                      <a:pt x="4571" y="14459"/>
                      <a:pt x="5255" y="14719"/>
                      <a:pt x="5924" y="14719"/>
                    </a:cubicBezTo>
                    <a:cubicBezTo>
                      <a:pt x="6325" y="14719"/>
                      <a:pt x="6721" y="14626"/>
                      <a:pt x="7074" y="14421"/>
                    </a:cubicBezTo>
                    <a:cubicBezTo>
                      <a:pt x="7943" y="13920"/>
                      <a:pt x="8360" y="12849"/>
                      <a:pt x="8348" y="11837"/>
                    </a:cubicBezTo>
                    <a:cubicBezTo>
                      <a:pt x="8348" y="10253"/>
                      <a:pt x="7538" y="9372"/>
                      <a:pt x="6883" y="8063"/>
                    </a:cubicBezTo>
                    <a:cubicBezTo>
                      <a:pt x="5990" y="6241"/>
                      <a:pt x="5514" y="4050"/>
                      <a:pt x="4859" y="2121"/>
                    </a:cubicBezTo>
                    <a:cubicBezTo>
                      <a:pt x="4609" y="1359"/>
                      <a:pt x="4264" y="514"/>
                      <a:pt x="3526" y="193"/>
                    </a:cubicBezTo>
                    <a:cubicBezTo>
                      <a:pt x="3211" y="62"/>
                      <a:pt x="2931" y="0"/>
                      <a:pt x="26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p:nvPr/>
            </p:nvSpPr>
            <p:spPr>
              <a:xfrm>
                <a:off x="3380775" y="2771000"/>
                <a:ext cx="404225" cy="1751825"/>
              </a:xfrm>
              <a:custGeom>
                <a:rect b="b" l="l" r="r" t="t"/>
                <a:pathLst>
                  <a:path extrusionOk="0" h="70073" w="16169">
                    <a:moveTo>
                      <a:pt x="2489" y="1"/>
                    </a:moveTo>
                    <a:lnTo>
                      <a:pt x="1858" y="7918"/>
                    </a:lnTo>
                    <a:cubicBezTo>
                      <a:pt x="1858" y="7918"/>
                      <a:pt x="3513" y="25468"/>
                      <a:pt x="4001" y="28421"/>
                    </a:cubicBezTo>
                    <a:cubicBezTo>
                      <a:pt x="4477" y="31374"/>
                      <a:pt x="0" y="67259"/>
                      <a:pt x="1060" y="68807"/>
                    </a:cubicBezTo>
                    <a:cubicBezTo>
                      <a:pt x="1819" y="69911"/>
                      <a:pt x="4506" y="70072"/>
                      <a:pt x="6010" y="70072"/>
                    </a:cubicBezTo>
                    <a:cubicBezTo>
                      <a:pt x="6630" y="70072"/>
                      <a:pt x="7049" y="70045"/>
                      <a:pt x="7049" y="70045"/>
                    </a:cubicBezTo>
                    <a:cubicBezTo>
                      <a:pt x="7049" y="70045"/>
                      <a:pt x="14371" y="50436"/>
                      <a:pt x="15157" y="31909"/>
                    </a:cubicBezTo>
                    <a:cubicBezTo>
                      <a:pt x="16169" y="8168"/>
                      <a:pt x="11799" y="1989"/>
                      <a:pt x="11799" y="1989"/>
                    </a:cubicBezTo>
                    <a:lnTo>
                      <a:pt x="248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a:off x="3380775" y="2771000"/>
                <a:ext cx="404225" cy="1751825"/>
              </a:xfrm>
              <a:custGeom>
                <a:rect b="b" l="l" r="r" t="t"/>
                <a:pathLst>
                  <a:path extrusionOk="0" h="70073" w="16169">
                    <a:moveTo>
                      <a:pt x="2489" y="1"/>
                    </a:moveTo>
                    <a:lnTo>
                      <a:pt x="1858" y="7918"/>
                    </a:lnTo>
                    <a:cubicBezTo>
                      <a:pt x="1858" y="7918"/>
                      <a:pt x="3513" y="25468"/>
                      <a:pt x="4001" y="28421"/>
                    </a:cubicBezTo>
                    <a:cubicBezTo>
                      <a:pt x="4477" y="31374"/>
                      <a:pt x="0" y="67259"/>
                      <a:pt x="1060" y="68807"/>
                    </a:cubicBezTo>
                    <a:cubicBezTo>
                      <a:pt x="1819" y="69911"/>
                      <a:pt x="4506" y="70072"/>
                      <a:pt x="6010" y="70072"/>
                    </a:cubicBezTo>
                    <a:cubicBezTo>
                      <a:pt x="6630" y="70072"/>
                      <a:pt x="7049" y="70045"/>
                      <a:pt x="7049" y="70045"/>
                    </a:cubicBezTo>
                    <a:cubicBezTo>
                      <a:pt x="7049" y="70045"/>
                      <a:pt x="14371" y="50436"/>
                      <a:pt x="15157" y="31909"/>
                    </a:cubicBezTo>
                    <a:cubicBezTo>
                      <a:pt x="16169" y="8168"/>
                      <a:pt x="11799" y="1989"/>
                      <a:pt x="11799" y="1989"/>
                    </a:cubicBezTo>
                    <a:lnTo>
                      <a:pt x="24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7"/>
              <p:cNvSpPr/>
              <p:nvPr/>
            </p:nvSpPr>
            <p:spPr>
              <a:xfrm>
                <a:off x="3218850" y="2383850"/>
                <a:ext cx="460200" cy="463875"/>
              </a:xfrm>
              <a:custGeom>
                <a:rect b="b" l="l" r="r" t="t"/>
                <a:pathLst>
                  <a:path extrusionOk="0" h="18555" w="18408">
                    <a:moveTo>
                      <a:pt x="14558" y="0"/>
                    </a:moveTo>
                    <a:cubicBezTo>
                      <a:pt x="12212" y="0"/>
                      <a:pt x="3133" y="1317"/>
                      <a:pt x="1917" y="1473"/>
                    </a:cubicBezTo>
                    <a:cubicBezTo>
                      <a:pt x="2167" y="4593"/>
                      <a:pt x="2048" y="7593"/>
                      <a:pt x="1905" y="10736"/>
                    </a:cubicBezTo>
                    <a:cubicBezTo>
                      <a:pt x="1871" y="11446"/>
                      <a:pt x="1077" y="17194"/>
                      <a:pt x="117" y="17194"/>
                    </a:cubicBezTo>
                    <a:cubicBezTo>
                      <a:pt x="78" y="17194"/>
                      <a:pt x="39" y="17185"/>
                      <a:pt x="0" y="17166"/>
                    </a:cubicBezTo>
                    <a:lnTo>
                      <a:pt x="0" y="17166"/>
                    </a:lnTo>
                    <a:cubicBezTo>
                      <a:pt x="2087" y="18202"/>
                      <a:pt x="4431" y="18555"/>
                      <a:pt x="6849" y="18555"/>
                    </a:cubicBezTo>
                    <a:cubicBezTo>
                      <a:pt x="10764" y="18555"/>
                      <a:pt x="14875" y="17631"/>
                      <a:pt x="18407" y="17189"/>
                    </a:cubicBezTo>
                    <a:lnTo>
                      <a:pt x="18407" y="17189"/>
                    </a:lnTo>
                    <a:cubicBezTo>
                      <a:pt x="18400" y="17190"/>
                      <a:pt x="18393" y="17191"/>
                      <a:pt x="18386" y="17191"/>
                    </a:cubicBezTo>
                    <a:cubicBezTo>
                      <a:pt x="17020" y="17191"/>
                      <a:pt x="15346" y="1679"/>
                      <a:pt x="15109" y="92"/>
                    </a:cubicBezTo>
                    <a:cubicBezTo>
                      <a:pt x="15099" y="28"/>
                      <a:pt x="14900" y="0"/>
                      <a:pt x="14558"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3248600" y="3825600"/>
                <a:ext cx="357025" cy="886950"/>
              </a:xfrm>
              <a:custGeom>
                <a:rect b="b" l="l" r="r" t="t"/>
                <a:pathLst>
                  <a:path extrusionOk="0" h="35478" w="14281">
                    <a:moveTo>
                      <a:pt x="6573" y="1"/>
                    </a:moveTo>
                    <a:lnTo>
                      <a:pt x="1" y="1739"/>
                    </a:lnTo>
                    <a:cubicBezTo>
                      <a:pt x="1" y="1739"/>
                      <a:pt x="632" y="7632"/>
                      <a:pt x="7930" y="31695"/>
                    </a:cubicBezTo>
                    <a:cubicBezTo>
                      <a:pt x="7752" y="32731"/>
                      <a:pt x="7633" y="34433"/>
                      <a:pt x="8430" y="35338"/>
                    </a:cubicBezTo>
                    <a:cubicBezTo>
                      <a:pt x="8516" y="35434"/>
                      <a:pt x="8652" y="35477"/>
                      <a:pt x="8824" y="35477"/>
                    </a:cubicBezTo>
                    <a:cubicBezTo>
                      <a:pt x="10266" y="35477"/>
                      <a:pt x="14281" y="32430"/>
                      <a:pt x="13026" y="31016"/>
                    </a:cubicBezTo>
                    <a:cubicBezTo>
                      <a:pt x="8585" y="26016"/>
                      <a:pt x="10169" y="11097"/>
                      <a:pt x="9478" y="5620"/>
                    </a:cubicBezTo>
                    <a:lnTo>
                      <a:pt x="6573" y="1"/>
                    </a:ln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3320350" y="4549500"/>
                <a:ext cx="307200" cy="289750"/>
              </a:xfrm>
              <a:custGeom>
                <a:rect b="b" l="l" r="r" t="t"/>
                <a:pathLst>
                  <a:path extrusionOk="0" h="11590" w="12288">
                    <a:moveTo>
                      <a:pt x="9335" y="0"/>
                    </a:moveTo>
                    <a:cubicBezTo>
                      <a:pt x="7656" y="1346"/>
                      <a:pt x="6977" y="1560"/>
                      <a:pt x="4918" y="2215"/>
                    </a:cubicBezTo>
                    <a:lnTo>
                      <a:pt x="2667" y="6204"/>
                    </a:lnTo>
                    <a:cubicBezTo>
                      <a:pt x="2667" y="6204"/>
                      <a:pt x="0" y="10609"/>
                      <a:pt x="798" y="11514"/>
                    </a:cubicBezTo>
                    <a:cubicBezTo>
                      <a:pt x="843" y="11565"/>
                      <a:pt x="915" y="11589"/>
                      <a:pt x="1011" y="11589"/>
                    </a:cubicBezTo>
                    <a:cubicBezTo>
                      <a:pt x="2605" y="11589"/>
                      <a:pt x="10740" y="4906"/>
                      <a:pt x="10740" y="4906"/>
                    </a:cubicBezTo>
                    <a:cubicBezTo>
                      <a:pt x="10740" y="4906"/>
                      <a:pt x="12287" y="3644"/>
                      <a:pt x="10883" y="2060"/>
                    </a:cubicBezTo>
                    <a:cubicBezTo>
                      <a:pt x="10025" y="1108"/>
                      <a:pt x="9597" y="1048"/>
                      <a:pt x="9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p:nvPr/>
            </p:nvSpPr>
            <p:spPr>
              <a:xfrm>
                <a:off x="3685575" y="2049050"/>
                <a:ext cx="270875" cy="515925"/>
              </a:xfrm>
              <a:custGeom>
                <a:rect b="b" l="l" r="r" t="t"/>
                <a:pathLst>
                  <a:path extrusionOk="0" h="20637" w="10835">
                    <a:moveTo>
                      <a:pt x="3976" y="0"/>
                    </a:moveTo>
                    <a:cubicBezTo>
                      <a:pt x="3642" y="0"/>
                      <a:pt x="3312" y="115"/>
                      <a:pt x="2899" y="115"/>
                    </a:cubicBezTo>
                    <a:cubicBezTo>
                      <a:pt x="2821" y="115"/>
                      <a:pt x="2740" y="111"/>
                      <a:pt x="2655" y="101"/>
                    </a:cubicBezTo>
                    <a:lnTo>
                      <a:pt x="0" y="4150"/>
                    </a:lnTo>
                    <a:cubicBezTo>
                      <a:pt x="381" y="5304"/>
                      <a:pt x="619" y="6507"/>
                      <a:pt x="988" y="7650"/>
                    </a:cubicBezTo>
                    <a:cubicBezTo>
                      <a:pt x="1334" y="8757"/>
                      <a:pt x="1965" y="9591"/>
                      <a:pt x="1322" y="10781"/>
                    </a:cubicBezTo>
                    <a:cubicBezTo>
                      <a:pt x="977" y="11424"/>
                      <a:pt x="334" y="11984"/>
                      <a:pt x="357" y="12734"/>
                    </a:cubicBezTo>
                    <a:cubicBezTo>
                      <a:pt x="381" y="13758"/>
                      <a:pt x="1679" y="14341"/>
                      <a:pt x="1905" y="15341"/>
                    </a:cubicBezTo>
                    <a:cubicBezTo>
                      <a:pt x="2179" y="16580"/>
                      <a:pt x="738" y="17746"/>
                      <a:pt x="1072" y="18973"/>
                    </a:cubicBezTo>
                    <a:cubicBezTo>
                      <a:pt x="1310" y="19830"/>
                      <a:pt x="2286" y="20235"/>
                      <a:pt x="3167" y="20413"/>
                    </a:cubicBezTo>
                    <a:cubicBezTo>
                      <a:pt x="3836" y="20552"/>
                      <a:pt x="4519" y="20636"/>
                      <a:pt x="5198" y="20636"/>
                    </a:cubicBezTo>
                    <a:cubicBezTo>
                      <a:pt x="5741" y="20636"/>
                      <a:pt x="6282" y="20583"/>
                      <a:pt x="6811" y="20461"/>
                    </a:cubicBezTo>
                    <a:cubicBezTo>
                      <a:pt x="8013" y="20199"/>
                      <a:pt x="9156" y="19544"/>
                      <a:pt x="9870" y="18556"/>
                    </a:cubicBezTo>
                    <a:cubicBezTo>
                      <a:pt x="10585" y="17556"/>
                      <a:pt x="10835" y="16199"/>
                      <a:pt x="10371" y="15068"/>
                    </a:cubicBezTo>
                    <a:cubicBezTo>
                      <a:pt x="10037" y="14282"/>
                      <a:pt x="9394" y="13615"/>
                      <a:pt x="9299" y="12770"/>
                    </a:cubicBezTo>
                    <a:cubicBezTo>
                      <a:pt x="9228" y="12079"/>
                      <a:pt x="9525" y="11412"/>
                      <a:pt x="9609" y="10734"/>
                    </a:cubicBezTo>
                    <a:cubicBezTo>
                      <a:pt x="9740" y="9745"/>
                      <a:pt x="9418" y="8745"/>
                      <a:pt x="8906" y="7900"/>
                    </a:cubicBezTo>
                    <a:cubicBezTo>
                      <a:pt x="8251" y="6805"/>
                      <a:pt x="7037" y="6019"/>
                      <a:pt x="6787" y="4733"/>
                    </a:cubicBezTo>
                    <a:cubicBezTo>
                      <a:pt x="6668" y="4102"/>
                      <a:pt x="6668" y="3435"/>
                      <a:pt x="6477" y="2816"/>
                    </a:cubicBezTo>
                    <a:cubicBezTo>
                      <a:pt x="6227" y="2018"/>
                      <a:pt x="5346" y="673"/>
                      <a:pt x="4656" y="209"/>
                    </a:cubicBezTo>
                    <a:cubicBezTo>
                      <a:pt x="4412" y="49"/>
                      <a:pt x="4193" y="0"/>
                      <a:pt x="3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7"/>
              <p:cNvSpPr/>
              <p:nvPr/>
            </p:nvSpPr>
            <p:spPr>
              <a:xfrm>
                <a:off x="3117050" y="2763275"/>
                <a:ext cx="609025" cy="1784450"/>
              </a:xfrm>
              <a:custGeom>
                <a:rect b="b" l="l" r="r" t="t"/>
                <a:pathLst>
                  <a:path extrusionOk="0" h="71378" w="24361">
                    <a:moveTo>
                      <a:pt x="21967" y="0"/>
                    </a:moveTo>
                    <a:cubicBezTo>
                      <a:pt x="18826" y="807"/>
                      <a:pt x="15579" y="1213"/>
                      <a:pt x="12333" y="1213"/>
                    </a:cubicBezTo>
                    <a:cubicBezTo>
                      <a:pt x="9734" y="1213"/>
                      <a:pt x="7137" y="953"/>
                      <a:pt x="4596" y="429"/>
                    </a:cubicBezTo>
                    <a:cubicBezTo>
                      <a:pt x="4370" y="953"/>
                      <a:pt x="4167" y="1477"/>
                      <a:pt x="3965" y="2012"/>
                    </a:cubicBezTo>
                    <a:cubicBezTo>
                      <a:pt x="750" y="10621"/>
                      <a:pt x="0" y="19122"/>
                      <a:pt x="1536" y="28182"/>
                    </a:cubicBezTo>
                    <a:cubicBezTo>
                      <a:pt x="1715" y="29194"/>
                      <a:pt x="1917" y="31087"/>
                      <a:pt x="2120" y="32076"/>
                    </a:cubicBezTo>
                    <a:cubicBezTo>
                      <a:pt x="2358" y="33290"/>
                      <a:pt x="2465" y="34540"/>
                      <a:pt x="2667" y="35755"/>
                    </a:cubicBezTo>
                    <a:cubicBezTo>
                      <a:pt x="3060" y="38195"/>
                      <a:pt x="3513" y="40624"/>
                      <a:pt x="4001" y="43053"/>
                    </a:cubicBezTo>
                    <a:cubicBezTo>
                      <a:pt x="4918" y="47530"/>
                      <a:pt x="5989" y="51971"/>
                      <a:pt x="7156" y="56388"/>
                    </a:cubicBezTo>
                    <a:cubicBezTo>
                      <a:pt x="8358" y="60912"/>
                      <a:pt x="10061" y="66949"/>
                      <a:pt x="11549" y="71378"/>
                    </a:cubicBezTo>
                    <a:cubicBezTo>
                      <a:pt x="11549" y="71378"/>
                      <a:pt x="16062" y="70985"/>
                      <a:pt x="17086" y="69413"/>
                    </a:cubicBezTo>
                    <a:cubicBezTo>
                      <a:pt x="18110" y="67830"/>
                      <a:pt x="12764" y="31147"/>
                      <a:pt x="13180" y="28182"/>
                    </a:cubicBezTo>
                    <a:cubicBezTo>
                      <a:pt x="13978" y="22372"/>
                      <a:pt x="14228" y="16455"/>
                      <a:pt x="14704" y="10597"/>
                    </a:cubicBezTo>
                    <a:cubicBezTo>
                      <a:pt x="15443" y="10394"/>
                      <a:pt x="24360" y="7894"/>
                      <a:pt x="24360" y="7882"/>
                    </a:cubicBezTo>
                    <a:cubicBezTo>
                      <a:pt x="23563" y="5263"/>
                      <a:pt x="22765" y="2631"/>
                      <a:pt x="219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7"/>
              <p:cNvSpPr/>
              <p:nvPr/>
            </p:nvSpPr>
            <p:spPr>
              <a:xfrm>
                <a:off x="3258125" y="2549850"/>
                <a:ext cx="378350" cy="99450"/>
              </a:xfrm>
              <a:custGeom>
                <a:rect b="b" l="l" r="r" t="t"/>
                <a:pathLst>
                  <a:path extrusionOk="0" h="3978" w="15134">
                    <a:moveTo>
                      <a:pt x="14717" y="0"/>
                    </a:moveTo>
                    <a:cubicBezTo>
                      <a:pt x="14717" y="0"/>
                      <a:pt x="14717" y="0"/>
                      <a:pt x="14717" y="1"/>
                    </a:cubicBezTo>
                    <a:lnTo>
                      <a:pt x="14717" y="1"/>
                    </a:lnTo>
                    <a:cubicBezTo>
                      <a:pt x="14717" y="0"/>
                      <a:pt x="14717" y="0"/>
                      <a:pt x="14717" y="0"/>
                    </a:cubicBezTo>
                    <a:close/>
                    <a:moveTo>
                      <a:pt x="14717" y="1"/>
                    </a:moveTo>
                    <a:cubicBezTo>
                      <a:pt x="14725" y="28"/>
                      <a:pt x="7965" y="1501"/>
                      <a:pt x="7299" y="1572"/>
                    </a:cubicBezTo>
                    <a:cubicBezTo>
                      <a:pt x="6643" y="1636"/>
                      <a:pt x="5988" y="1658"/>
                      <a:pt x="5334" y="1658"/>
                    </a:cubicBezTo>
                    <a:cubicBezTo>
                      <a:pt x="3892" y="1658"/>
                      <a:pt x="2457" y="1551"/>
                      <a:pt x="1026" y="1551"/>
                    </a:cubicBezTo>
                    <a:cubicBezTo>
                      <a:pt x="684" y="1551"/>
                      <a:pt x="342" y="1557"/>
                      <a:pt x="1" y="1572"/>
                    </a:cubicBezTo>
                    <a:cubicBezTo>
                      <a:pt x="775" y="2929"/>
                      <a:pt x="3513" y="3453"/>
                      <a:pt x="4930" y="3715"/>
                    </a:cubicBezTo>
                    <a:cubicBezTo>
                      <a:pt x="5873" y="3890"/>
                      <a:pt x="6833" y="3978"/>
                      <a:pt x="7794" y="3978"/>
                    </a:cubicBezTo>
                    <a:cubicBezTo>
                      <a:pt x="9320" y="3978"/>
                      <a:pt x="10846" y="3756"/>
                      <a:pt x="12300" y="3310"/>
                    </a:cubicBezTo>
                    <a:cubicBezTo>
                      <a:pt x="13062" y="3084"/>
                      <a:pt x="13836" y="2775"/>
                      <a:pt x="14372" y="2191"/>
                    </a:cubicBezTo>
                    <a:cubicBezTo>
                      <a:pt x="14907" y="1608"/>
                      <a:pt x="15134" y="679"/>
                      <a:pt x="14717"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7"/>
              <p:cNvSpPr/>
              <p:nvPr/>
            </p:nvSpPr>
            <p:spPr>
              <a:xfrm>
                <a:off x="3191400" y="2025675"/>
                <a:ext cx="614750" cy="589125"/>
              </a:xfrm>
              <a:custGeom>
                <a:rect b="b" l="l" r="r" t="t"/>
                <a:pathLst>
                  <a:path extrusionOk="0" h="23565" w="24590">
                    <a:moveTo>
                      <a:pt x="20886" y="1"/>
                    </a:moveTo>
                    <a:lnTo>
                      <a:pt x="9706" y="8835"/>
                    </a:lnTo>
                    <a:lnTo>
                      <a:pt x="1801" y="1310"/>
                    </a:lnTo>
                    <a:cubicBezTo>
                      <a:pt x="1333" y="1516"/>
                      <a:pt x="0" y="2028"/>
                      <a:pt x="331" y="2028"/>
                    </a:cubicBezTo>
                    <a:cubicBezTo>
                      <a:pt x="346" y="2028"/>
                      <a:pt x="363" y="2027"/>
                      <a:pt x="384" y="2025"/>
                    </a:cubicBezTo>
                    <a:cubicBezTo>
                      <a:pt x="2110" y="3132"/>
                      <a:pt x="2336" y="5418"/>
                      <a:pt x="1872" y="7418"/>
                    </a:cubicBezTo>
                    <a:cubicBezTo>
                      <a:pt x="1408" y="9418"/>
                      <a:pt x="503" y="11395"/>
                      <a:pt x="777" y="13419"/>
                    </a:cubicBezTo>
                    <a:cubicBezTo>
                      <a:pt x="967" y="14943"/>
                      <a:pt x="1813" y="16300"/>
                      <a:pt x="2217" y="17788"/>
                    </a:cubicBezTo>
                    <a:cubicBezTo>
                      <a:pt x="2586" y="19098"/>
                      <a:pt x="1253" y="21265"/>
                      <a:pt x="1551" y="22027"/>
                    </a:cubicBezTo>
                    <a:cubicBezTo>
                      <a:pt x="2051" y="23301"/>
                      <a:pt x="5789" y="23384"/>
                      <a:pt x="7016" y="23480"/>
                    </a:cubicBezTo>
                    <a:cubicBezTo>
                      <a:pt x="7582" y="23526"/>
                      <a:pt x="8452" y="23564"/>
                      <a:pt x="9478" y="23564"/>
                    </a:cubicBezTo>
                    <a:cubicBezTo>
                      <a:pt x="13174" y="23564"/>
                      <a:pt x="18908" y="23070"/>
                      <a:pt x="19886" y="20694"/>
                    </a:cubicBezTo>
                    <a:cubicBezTo>
                      <a:pt x="20315" y="19646"/>
                      <a:pt x="19196" y="17657"/>
                      <a:pt x="19196" y="16479"/>
                    </a:cubicBezTo>
                    <a:cubicBezTo>
                      <a:pt x="19208" y="13978"/>
                      <a:pt x="20148" y="11181"/>
                      <a:pt x="20946" y="8835"/>
                    </a:cubicBezTo>
                    <a:cubicBezTo>
                      <a:pt x="21660" y="6716"/>
                      <a:pt x="22577" y="4668"/>
                      <a:pt x="23649" y="2703"/>
                    </a:cubicBezTo>
                    <a:cubicBezTo>
                      <a:pt x="23934" y="2179"/>
                      <a:pt x="24589" y="1691"/>
                      <a:pt x="24208" y="1191"/>
                    </a:cubicBezTo>
                    <a:cubicBezTo>
                      <a:pt x="23946" y="870"/>
                      <a:pt x="22851" y="667"/>
                      <a:pt x="208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7"/>
              <p:cNvSpPr/>
              <p:nvPr/>
            </p:nvSpPr>
            <p:spPr>
              <a:xfrm>
                <a:off x="713775" y="1438725"/>
                <a:ext cx="1151350" cy="1304175"/>
              </a:xfrm>
              <a:custGeom>
                <a:rect b="b" l="l" r="r" t="t"/>
                <a:pathLst>
                  <a:path extrusionOk="0" h="52167" w="46054">
                    <a:moveTo>
                      <a:pt x="28358" y="1"/>
                    </a:moveTo>
                    <a:cubicBezTo>
                      <a:pt x="27149" y="1"/>
                      <a:pt x="25941" y="300"/>
                      <a:pt x="24884" y="892"/>
                    </a:cubicBezTo>
                    <a:lnTo>
                      <a:pt x="26658" y="1654"/>
                    </a:lnTo>
                    <a:cubicBezTo>
                      <a:pt x="25682" y="1714"/>
                      <a:pt x="24706" y="1845"/>
                      <a:pt x="23729" y="1976"/>
                    </a:cubicBezTo>
                    <a:cubicBezTo>
                      <a:pt x="21693" y="2238"/>
                      <a:pt x="19193" y="2690"/>
                      <a:pt x="17860" y="4429"/>
                    </a:cubicBezTo>
                    <a:cubicBezTo>
                      <a:pt x="17395" y="5024"/>
                      <a:pt x="17217" y="5786"/>
                      <a:pt x="16871" y="6453"/>
                    </a:cubicBezTo>
                    <a:cubicBezTo>
                      <a:pt x="16347" y="7441"/>
                      <a:pt x="15407" y="8524"/>
                      <a:pt x="14478" y="9167"/>
                    </a:cubicBezTo>
                    <a:cubicBezTo>
                      <a:pt x="13169" y="10084"/>
                      <a:pt x="11573" y="10417"/>
                      <a:pt x="10311" y="11477"/>
                    </a:cubicBezTo>
                    <a:cubicBezTo>
                      <a:pt x="9108" y="12477"/>
                      <a:pt x="7751" y="14323"/>
                      <a:pt x="8061" y="15978"/>
                    </a:cubicBezTo>
                    <a:cubicBezTo>
                      <a:pt x="8227" y="16859"/>
                      <a:pt x="8608" y="17442"/>
                      <a:pt x="8466" y="18395"/>
                    </a:cubicBezTo>
                    <a:cubicBezTo>
                      <a:pt x="8323" y="19288"/>
                      <a:pt x="7918" y="20157"/>
                      <a:pt x="7323" y="20847"/>
                    </a:cubicBezTo>
                    <a:cubicBezTo>
                      <a:pt x="6108" y="22276"/>
                      <a:pt x="4358" y="23121"/>
                      <a:pt x="2858" y="24252"/>
                    </a:cubicBezTo>
                    <a:cubicBezTo>
                      <a:pt x="1358" y="25384"/>
                      <a:pt x="0" y="27062"/>
                      <a:pt x="203" y="28932"/>
                    </a:cubicBezTo>
                    <a:cubicBezTo>
                      <a:pt x="536" y="32075"/>
                      <a:pt x="4906" y="33694"/>
                      <a:pt x="5013" y="36849"/>
                    </a:cubicBezTo>
                    <a:cubicBezTo>
                      <a:pt x="5060" y="38302"/>
                      <a:pt x="4144" y="39600"/>
                      <a:pt x="3763" y="41016"/>
                    </a:cubicBezTo>
                    <a:cubicBezTo>
                      <a:pt x="3048" y="43683"/>
                      <a:pt x="4382" y="46600"/>
                      <a:pt x="6477" y="48386"/>
                    </a:cubicBezTo>
                    <a:cubicBezTo>
                      <a:pt x="8585" y="50184"/>
                      <a:pt x="11335" y="51030"/>
                      <a:pt x="14050" y="51542"/>
                    </a:cubicBezTo>
                    <a:cubicBezTo>
                      <a:pt x="16306" y="51960"/>
                      <a:pt x="18601" y="52167"/>
                      <a:pt x="20896" y="52167"/>
                    </a:cubicBezTo>
                    <a:cubicBezTo>
                      <a:pt x="26955" y="52167"/>
                      <a:pt x="33018" y="50726"/>
                      <a:pt x="38398" y="47946"/>
                    </a:cubicBezTo>
                    <a:cubicBezTo>
                      <a:pt x="40731" y="46743"/>
                      <a:pt x="43006" y="45231"/>
                      <a:pt x="44387" y="42993"/>
                    </a:cubicBezTo>
                    <a:cubicBezTo>
                      <a:pt x="45768" y="40766"/>
                      <a:pt x="46054" y="37695"/>
                      <a:pt x="44470" y="35599"/>
                    </a:cubicBezTo>
                    <a:cubicBezTo>
                      <a:pt x="43529" y="34349"/>
                      <a:pt x="41994" y="33480"/>
                      <a:pt x="41577" y="31968"/>
                    </a:cubicBezTo>
                    <a:cubicBezTo>
                      <a:pt x="41541" y="31849"/>
                      <a:pt x="41517" y="31730"/>
                      <a:pt x="41493" y="31599"/>
                    </a:cubicBezTo>
                    <a:cubicBezTo>
                      <a:pt x="41243" y="29956"/>
                      <a:pt x="42386" y="28336"/>
                      <a:pt x="43017" y="26741"/>
                    </a:cubicBezTo>
                    <a:cubicBezTo>
                      <a:pt x="44041" y="24098"/>
                      <a:pt x="43553" y="20943"/>
                      <a:pt x="41863" y="18680"/>
                    </a:cubicBezTo>
                    <a:cubicBezTo>
                      <a:pt x="41458" y="18145"/>
                      <a:pt x="41041" y="17728"/>
                      <a:pt x="40720" y="17168"/>
                    </a:cubicBezTo>
                    <a:cubicBezTo>
                      <a:pt x="40398" y="16597"/>
                      <a:pt x="40136" y="16109"/>
                      <a:pt x="39672" y="15620"/>
                    </a:cubicBezTo>
                    <a:cubicBezTo>
                      <a:pt x="38719" y="14620"/>
                      <a:pt x="37493" y="13870"/>
                      <a:pt x="36743" y="12692"/>
                    </a:cubicBezTo>
                    <a:cubicBezTo>
                      <a:pt x="35493" y="10751"/>
                      <a:pt x="35612" y="7822"/>
                      <a:pt x="35159" y="5607"/>
                    </a:cubicBezTo>
                    <a:cubicBezTo>
                      <a:pt x="34695" y="3321"/>
                      <a:pt x="33302" y="1452"/>
                      <a:pt x="31076" y="535"/>
                    </a:cubicBezTo>
                    <a:cubicBezTo>
                      <a:pt x="30216" y="178"/>
                      <a:pt x="29287" y="1"/>
                      <a:pt x="28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7"/>
              <p:cNvSpPr/>
              <p:nvPr/>
            </p:nvSpPr>
            <p:spPr>
              <a:xfrm>
                <a:off x="1196275" y="2426625"/>
                <a:ext cx="461075" cy="538275"/>
              </a:xfrm>
              <a:custGeom>
                <a:rect b="b" l="l" r="r" t="t"/>
                <a:pathLst>
                  <a:path extrusionOk="0" h="21531" w="18443">
                    <a:moveTo>
                      <a:pt x="17145" y="0"/>
                    </a:moveTo>
                    <a:cubicBezTo>
                      <a:pt x="14478" y="750"/>
                      <a:pt x="11811" y="1512"/>
                      <a:pt x="9144" y="2262"/>
                    </a:cubicBezTo>
                    <a:cubicBezTo>
                      <a:pt x="7418" y="2751"/>
                      <a:pt x="3608" y="3024"/>
                      <a:pt x="3072" y="4775"/>
                    </a:cubicBezTo>
                    <a:cubicBezTo>
                      <a:pt x="2762" y="5763"/>
                      <a:pt x="3120" y="7358"/>
                      <a:pt x="3036" y="8418"/>
                    </a:cubicBezTo>
                    <a:cubicBezTo>
                      <a:pt x="2941" y="9644"/>
                      <a:pt x="2774" y="10847"/>
                      <a:pt x="2512" y="12049"/>
                    </a:cubicBezTo>
                    <a:cubicBezTo>
                      <a:pt x="2334" y="12871"/>
                      <a:pt x="893" y="18907"/>
                      <a:pt x="0" y="18907"/>
                    </a:cubicBezTo>
                    <a:cubicBezTo>
                      <a:pt x="2636" y="20911"/>
                      <a:pt x="4634" y="21530"/>
                      <a:pt x="6914" y="21530"/>
                    </a:cubicBezTo>
                    <a:cubicBezTo>
                      <a:pt x="7127" y="21530"/>
                      <a:pt x="7342" y="21525"/>
                      <a:pt x="7561" y="21515"/>
                    </a:cubicBezTo>
                    <a:cubicBezTo>
                      <a:pt x="10787" y="21360"/>
                      <a:pt x="18026" y="21527"/>
                      <a:pt x="18443" y="17931"/>
                    </a:cubicBezTo>
                    <a:cubicBezTo>
                      <a:pt x="16788" y="12561"/>
                      <a:pt x="17217" y="6025"/>
                      <a:pt x="17145"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7"/>
              <p:cNvSpPr/>
              <p:nvPr/>
            </p:nvSpPr>
            <p:spPr>
              <a:xfrm>
                <a:off x="1234375" y="2530500"/>
                <a:ext cx="395000" cy="106825"/>
              </a:xfrm>
              <a:custGeom>
                <a:rect b="b" l="l" r="r" t="t"/>
                <a:pathLst>
                  <a:path extrusionOk="0" h="4273" w="15800">
                    <a:moveTo>
                      <a:pt x="15800" y="1"/>
                    </a:moveTo>
                    <a:lnTo>
                      <a:pt x="15800" y="1"/>
                    </a:lnTo>
                    <a:cubicBezTo>
                      <a:pt x="11478" y="620"/>
                      <a:pt x="7168" y="1239"/>
                      <a:pt x="2846" y="1858"/>
                    </a:cubicBezTo>
                    <a:cubicBezTo>
                      <a:pt x="0" y="2263"/>
                      <a:pt x="2012" y="3346"/>
                      <a:pt x="3620" y="3739"/>
                    </a:cubicBezTo>
                    <a:cubicBezTo>
                      <a:pt x="5197" y="4131"/>
                      <a:pt x="6882" y="4273"/>
                      <a:pt x="8528" y="4273"/>
                    </a:cubicBezTo>
                    <a:cubicBezTo>
                      <a:pt x="8782" y="4273"/>
                      <a:pt x="9035" y="4269"/>
                      <a:pt x="9287" y="4263"/>
                    </a:cubicBezTo>
                    <a:cubicBezTo>
                      <a:pt x="10716" y="4227"/>
                      <a:pt x="12192" y="4061"/>
                      <a:pt x="13466" y="3382"/>
                    </a:cubicBezTo>
                    <a:cubicBezTo>
                      <a:pt x="14728" y="2703"/>
                      <a:pt x="15764" y="1441"/>
                      <a:pt x="15800"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7"/>
              <p:cNvSpPr/>
              <p:nvPr/>
            </p:nvSpPr>
            <p:spPr>
              <a:xfrm>
                <a:off x="1389750" y="3900300"/>
                <a:ext cx="360175" cy="901825"/>
              </a:xfrm>
              <a:custGeom>
                <a:rect b="b" l="l" r="r" t="t"/>
                <a:pathLst>
                  <a:path extrusionOk="0" h="36073" w="14407">
                    <a:moveTo>
                      <a:pt x="7287" y="1"/>
                    </a:moveTo>
                    <a:lnTo>
                      <a:pt x="286" y="1227"/>
                    </a:lnTo>
                    <a:lnTo>
                      <a:pt x="0" y="7835"/>
                    </a:lnTo>
                    <a:cubicBezTo>
                      <a:pt x="1739" y="13348"/>
                      <a:pt x="9799" y="26814"/>
                      <a:pt x="7775" y="33505"/>
                    </a:cubicBezTo>
                    <a:cubicBezTo>
                      <a:pt x="7310" y="35038"/>
                      <a:pt x="10601" y="36073"/>
                      <a:pt x="12598" y="36073"/>
                    </a:cubicBezTo>
                    <a:cubicBezTo>
                      <a:pt x="13361" y="36073"/>
                      <a:pt x="13936" y="35921"/>
                      <a:pt x="14038" y="35589"/>
                    </a:cubicBezTo>
                    <a:cubicBezTo>
                      <a:pt x="14407" y="34386"/>
                      <a:pt x="13538" y="32815"/>
                      <a:pt x="12919" y="31910"/>
                    </a:cubicBezTo>
                    <a:cubicBezTo>
                      <a:pt x="9275" y="5871"/>
                      <a:pt x="7287" y="1"/>
                      <a:pt x="7287"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7"/>
              <p:cNvSpPr/>
              <p:nvPr/>
            </p:nvSpPr>
            <p:spPr>
              <a:xfrm>
                <a:off x="1551075" y="4680175"/>
                <a:ext cx="367925" cy="186400"/>
              </a:xfrm>
              <a:custGeom>
                <a:rect b="b" l="l" r="r" t="t"/>
                <a:pathLst>
                  <a:path extrusionOk="0" h="7456" w="14717">
                    <a:moveTo>
                      <a:pt x="1203" y="0"/>
                    </a:moveTo>
                    <a:lnTo>
                      <a:pt x="1203" y="0"/>
                    </a:lnTo>
                    <a:cubicBezTo>
                      <a:pt x="1417" y="1108"/>
                      <a:pt x="1024" y="1346"/>
                      <a:pt x="643" y="2632"/>
                    </a:cubicBezTo>
                    <a:cubicBezTo>
                      <a:pt x="0" y="4751"/>
                      <a:pt x="2013" y="5263"/>
                      <a:pt x="2013" y="5263"/>
                    </a:cubicBezTo>
                    <a:cubicBezTo>
                      <a:pt x="2013" y="5263"/>
                      <a:pt x="10432" y="7456"/>
                      <a:pt x="13371" y="7456"/>
                    </a:cubicBezTo>
                    <a:cubicBezTo>
                      <a:pt x="13937" y="7456"/>
                      <a:pt x="14300" y="7374"/>
                      <a:pt x="14359" y="7180"/>
                    </a:cubicBezTo>
                    <a:cubicBezTo>
                      <a:pt x="14717" y="5965"/>
                      <a:pt x="10252" y="2965"/>
                      <a:pt x="10252" y="2965"/>
                    </a:cubicBezTo>
                    <a:lnTo>
                      <a:pt x="6358" y="155"/>
                    </a:lnTo>
                    <a:cubicBezTo>
                      <a:pt x="5280" y="293"/>
                      <a:pt x="4550" y="386"/>
                      <a:pt x="3839" y="386"/>
                    </a:cubicBezTo>
                    <a:cubicBezTo>
                      <a:pt x="3075" y="386"/>
                      <a:pt x="2332" y="278"/>
                      <a:pt x="1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7"/>
              <p:cNvSpPr/>
              <p:nvPr/>
            </p:nvSpPr>
            <p:spPr>
              <a:xfrm>
                <a:off x="1144575" y="3800600"/>
                <a:ext cx="429450" cy="921225"/>
              </a:xfrm>
              <a:custGeom>
                <a:rect b="b" l="l" r="r" t="t"/>
                <a:pathLst>
                  <a:path extrusionOk="0" h="36849" w="17178">
                    <a:moveTo>
                      <a:pt x="10450" y="0"/>
                    </a:moveTo>
                    <a:lnTo>
                      <a:pt x="7009" y="5644"/>
                    </a:lnTo>
                    <a:cubicBezTo>
                      <a:pt x="5878" y="11311"/>
                      <a:pt x="6438" y="26992"/>
                      <a:pt x="1437" y="31873"/>
                    </a:cubicBezTo>
                    <a:cubicBezTo>
                      <a:pt x="0" y="33278"/>
                      <a:pt x="4112" y="36849"/>
                      <a:pt x="5562" y="36849"/>
                    </a:cubicBezTo>
                    <a:cubicBezTo>
                      <a:pt x="5710" y="36849"/>
                      <a:pt x="5830" y="36812"/>
                      <a:pt x="5914" y="36731"/>
                    </a:cubicBezTo>
                    <a:cubicBezTo>
                      <a:pt x="6807" y="35850"/>
                      <a:pt x="6807" y="34064"/>
                      <a:pt x="6700" y="32969"/>
                    </a:cubicBezTo>
                    <a:cubicBezTo>
                      <a:pt x="16094" y="8406"/>
                      <a:pt x="17177" y="2298"/>
                      <a:pt x="17177" y="2298"/>
                    </a:cubicBezTo>
                    <a:lnTo>
                      <a:pt x="10450" y="0"/>
                    </a:ln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7"/>
              <p:cNvSpPr/>
              <p:nvPr/>
            </p:nvSpPr>
            <p:spPr>
              <a:xfrm>
                <a:off x="1121850" y="4545625"/>
                <a:ext cx="307800" cy="317450"/>
              </a:xfrm>
              <a:custGeom>
                <a:rect b="b" l="l" r="r" t="t"/>
                <a:pathLst>
                  <a:path extrusionOk="0" h="12698" w="12312">
                    <a:moveTo>
                      <a:pt x="3358" y="1"/>
                    </a:moveTo>
                    <a:cubicBezTo>
                      <a:pt x="3001" y="1072"/>
                      <a:pt x="2549" y="1096"/>
                      <a:pt x="1584" y="2025"/>
                    </a:cubicBezTo>
                    <a:cubicBezTo>
                      <a:pt x="1" y="3584"/>
                      <a:pt x="1513" y="5001"/>
                      <a:pt x="1513" y="5001"/>
                    </a:cubicBezTo>
                    <a:cubicBezTo>
                      <a:pt x="1513" y="5001"/>
                      <a:pt x="9639" y="12697"/>
                      <a:pt x="11217" y="12697"/>
                    </a:cubicBezTo>
                    <a:cubicBezTo>
                      <a:pt x="11298" y="12697"/>
                      <a:pt x="11362" y="12677"/>
                      <a:pt x="11407" y="12633"/>
                    </a:cubicBezTo>
                    <a:cubicBezTo>
                      <a:pt x="12312" y="11752"/>
                      <a:pt x="9847" y="6954"/>
                      <a:pt x="9847" y="6954"/>
                    </a:cubicBezTo>
                    <a:lnTo>
                      <a:pt x="7787" y="2620"/>
                    </a:lnTo>
                    <a:cubicBezTo>
                      <a:pt x="5692" y="1787"/>
                      <a:pt x="5001" y="1525"/>
                      <a:pt x="3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7"/>
              <p:cNvSpPr/>
              <p:nvPr/>
            </p:nvSpPr>
            <p:spPr>
              <a:xfrm>
                <a:off x="1213225" y="3071350"/>
                <a:ext cx="523900" cy="1387975"/>
              </a:xfrm>
              <a:custGeom>
                <a:rect b="b" l="l" r="r" t="t"/>
                <a:pathLst>
                  <a:path extrusionOk="0" h="55519" w="20956">
                    <a:moveTo>
                      <a:pt x="20801" y="0"/>
                    </a:moveTo>
                    <a:lnTo>
                      <a:pt x="9371" y="3167"/>
                    </a:lnTo>
                    <a:cubicBezTo>
                      <a:pt x="9371" y="3167"/>
                      <a:pt x="1" y="49863"/>
                      <a:pt x="406" y="52626"/>
                    </a:cubicBezTo>
                    <a:cubicBezTo>
                      <a:pt x="822" y="55376"/>
                      <a:pt x="7157" y="55519"/>
                      <a:pt x="7157" y="55519"/>
                    </a:cubicBezTo>
                    <a:cubicBezTo>
                      <a:pt x="7157" y="55519"/>
                      <a:pt x="17634" y="22312"/>
                      <a:pt x="18729" y="18598"/>
                    </a:cubicBezTo>
                    <a:cubicBezTo>
                      <a:pt x="19408" y="16300"/>
                      <a:pt x="20920" y="9954"/>
                      <a:pt x="20932" y="4679"/>
                    </a:cubicBezTo>
                    <a:cubicBezTo>
                      <a:pt x="20956" y="1393"/>
                      <a:pt x="20801" y="0"/>
                      <a:pt x="2080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7"/>
              <p:cNvSpPr/>
              <p:nvPr/>
            </p:nvSpPr>
            <p:spPr>
              <a:xfrm>
                <a:off x="1213225" y="3071350"/>
                <a:ext cx="523900" cy="1387975"/>
              </a:xfrm>
              <a:custGeom>
                <a:rect b="b" l="l" r="r" t="t"/>
                <a:pathLst>
                  <a:path extrusionOk="0" h="55519" w="20956">
                    <a:moveTo>
                      <a:pt x="20801" y="0"/>
                    </a:moveTo>
                    <a:lnTo>
                      <a:pt x="9371" y="3167"/>
                    </a:lnTo>
                    <a:cubicBezTo>
                      <a:pt x="9371" y="3167"/>
                      <a:pt x="1" y="49863"/>
                      <a:pt x="406" y="52626"/>
                    </a:cubicBezTo>
                    <a:cubicBezTo>
                      <a:pt x="822" y="55376"/>
                      <a:pt x="7157" y="55519"/>
                      <a:pt x="7157" y="55519"/>
                    </a:cubicBezTo>
                    <a:cubicBezTo>
                      <a:pt x="7157" y="55519"/>
                      <a:pt x="17634" y="22312"/>
                      <a:pt x="18729" y="18598"/>
                    </a:cubicBezTo>
                    <a:cubicBezTo>
                      <a:pt x="19408" y="16300"/>
                      <a:pt x="20920" y="9954"/>
                      <a:pt x="20932" y="4679"/>
                    </a:cubicBezTo>
                    <a:cubicBezTo>
                      <a:pt x="20956" y="1393"/>
                      <a:pt x="20801" y="0"/>
                      <a:pt x="208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7"/>
              <p:cNvSpPr/>
              <p:nvPr/>
            </p:nvSpPr>
            <p:spPr>
              <a:xfrm>
                <a:off x="1346575" y="1184550"/>
                <a:ext cx="745075" cy="1104500"/>
              </a:xfrm>
              <a:custGeom>
                <a:rect b="b" l="l" r="r" t="t"/>
                <a:pathLst>
                  <a:path extrusionOk="0" h="44180" w="29803">
                    <a:moveTo>
                      <a:pt x="25305" y="0"/>
                    </a:moveTo>
                    <a:cubicBezTo>
                      <a:pt x="25148" y="0"/>
                      <a:pt x="24988" y="92"/>
                      <a:pt x="24897" y="225"/>
                    </a:cubicBezTo>
                    <a:cubicBezTo>
                      <a:pt x="24754" y="403"/>
                      <a:pt x="24730" y="642"/>
                      <a:pt x="24718" y="868"/>
                    </a:cubicBezTo>
                    <a:cubicBezTo>
                      <a:pt x="24683" y="1451"/>
                      <a:pt x="24302" y="4916"/>
                      <a:pt x="24671" y="5213"/>
                    </a:cubicBezTo>
                    <a:cubicBezTo>
                      <a:pt x="24373" y="4975"/>
                      <a:pt x="24242" y="4606"/>
                      <a:pt x="23992" y="4321"/>
                    </a:cubicBezTo>
                    <a:cubicBezTo>
                      <a:pt x="23700" y="3972"/>
                      <a:pt x="23501" y="3829"/>
                      <a:pt x="23371" y="3829"/>
                    </a:cubicBezTo>
                    <a:cubicBezTo>
                      <a:pt x="22784" y="3829"/>
                      <a:pt x="23598" y="6742"/>
                      <a:pt x="23647" y="6976"/>
                    </a:cubicBezTo>
                    <a:cubicBezTo>
                      <a:pt x="23778" y="7595"/>
                      <a:pt x="23682" y="8238"/>
                      <a:pt x="23587" y="8857"/>
                    </a:cubicBezTo>
                    <a:cubicBezTo>
                      <a:pt x="22599" y="14905"/>
                      <a:pt x="20623" y="20573"/>
                      <a:pt x="16634" y="25406"/>
                    </a:cubicBezTo>
                    <a:cubicBezTo>
                      <a:pt x="12467" y="30455"/>
                      <a:pt x="6526" y="34122"/>
                      <a:pt x="1" y="35562"/>
                    </a:cubicBezTo>
                    <a:lnTo>
                      <a:pt x="631" y="43771"/>
                    </a:lnTo>
                    <a:lnTo>
                      <a:pt x="631" y="43771"/>
                    </a:lnTo>
                    <a:cubicBezTo>
                      <a:pt x="679" y="43627"/>
                      <a:pt x="761" y="43490"/>
                      <a:pt x="882" y="43444"/>
                    </a:cubicBezTo>
                    <a:cubicBezTo>
                      <a:pt x="13526" y="38825"/>
                      <a:pt x="23170" y="29907"/>
                      <a:pt x="24980" y="16608"/>
                    </a:cubicBezTo>
                    <a:cubicBezTo>
                      <a:pt x="25171" y="15191"/>
                      <a:pt x="25837" y="13965"/>
                      <a:pt x="26195" y="12583"/>
                    </a:cubicBezTo>
                    <a:cubicBezTo>
                      <a:pt x="27076" y="9190"/>
                      <a:pt x="29802" y="7142"/>
                      <a:pt x="28564" y="3404"/>
                    </a:cubicBezTo>
                    <a:cubicBezTo>
                      <a:pt x="28421" y="2951"/>
                      <a:pt x="28207" y="2499"/>
                      <a:pt x="27850" y="2177"/>
                    </a:cubicBezTo>
                    <a:cubicBezTo>
                      <a:pt x="27593" y="1946"/>
                      <a:pt x="27243" y="1795"/>
                      <a:pt x="26903" y="1795"/>
                    </a:cubicBezTo>
                    <a:cubicBezTo>
                      <a:pt x="26771" y="1795"/>
                      <a:pt x="26640" y="1818"/>
                      <a:pt x="26516" y="1868"/>
                    </a:cubicBezTo>
                    <a:cubicBezTo>
                      <a:pt x="26242" y="1356"/>
                      <a:pt x="25980" y="844"/>
                      <a:pt x="25706" y="332"/>
                    </a:cubicBezTo>
                    <a:cubicBezTo>
                      <a:pt x="25659" y="225"/>
                      <a:pt x="25599" y="118"/>
                      <a:pt x="25504" y="58"/>
                    </a:cubicBezTo>
                    <a:cubicBezTo>
                      <a:pt x="25442" y="18"/>
                      <a:pt x="25374" y="0"/>
                      <a:pt x="25305" y="0"/>
                    </a:cubicBezTo>
                    <a:close/>
                    <a:moveTo>
                      <a:pt x="631" y="43771"/>
                    </a:moveTo>
                    <a:cubicBezTo>
                      <a:pt x="563" y="43969"/>
                      <a:pt x="559" y="44180"/>
                      <a:pt x="600" y="44180"/>
                    </a:cubicBezTo>
                    <a:cubicBezTo>
                      <a:pt x="613" y="44180"/>
                      <a:pt x="632" y="44156"/>
                      <a:pt x="656" y="44099"/>
                    </a:cubicBezTo>
                    <a:lnTo>
                      <a:pt x="631" y="43771"/>
                    </a:ln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7"/>
              <p:cNvSpPr/>
              <p:nvPr/>
            </p:nvSpPr>
            <p:spPr>
              <a:xfrm>
                <a:off x="1423675" y="1397325"/>
                <a:ext cx="593850" cy="913825"/>
              </a:xfrm>
              <a:custGeom>
                <a:rect b="b" l="l" r="r" t="t"/>
                <a:pathLst>
                  <a:path extrusionOk="0" h="36553" w="23754">
                    <a:moveTo>
                      <a:pt x="20194" y="1"/>
                    </a:moveTo>
                    <a:cubicBezTo>
                      <a:pt x="19324" y="3572"/>
                      <a:pt x="17789" y="6942"/>
                      <a:pt x="16229" y="10264"/>
                    </a:cubicBezTo>
                    <a:cubicBezTo>
                      <a:pt x="14824" y="13228"/>
                      <a:pt x="13383" y="16217"/>
                      <a:pt x="11264" y="18753"/>
                    </a:cubicBezTo>
                    <a:cubicBezTo>
                      <a:pt x="9145" y="21289"/>
                      <a:pt x="6287" y="23372"/>
                      <a:pt x="2965" y="23944"/>
                    </a:cubicBezTo>
                    <a:lnTo>
                      <a:pt x="1" y="36553"/>
                    </a:lnTo>
                    <a:cubicBezTo>
                      <a:pt x="3061" y="35148"/>
                      <a:pt x="5656" y="32981"/>
                      <a:pt x="8228" y="30850"/>
                    </a:cubicBezTo>
                    <a:cubicBezTo>
                      <a:pt x="11383" y="28206"/>
                      <a:pt x="14586" y="25539"/>
                      <a:pt x="16955" y="22206"/>
                    </a:cubicBezTo>
                    <a:cubicBezTo>
                      <a:pt x="18789" y="19646"/>
                      <a:pt x="20086" y="16753"/>
                      <a:pt x="21110" y="13788"/>
                    </a:cubicBezTo>
                    <a:cubicBezTo>
                      <a:pt x="22468" y="9823"/>
                      <a:pt x="23361" y="5704"/>
                      <a:pt x="23754" y="1525"/>
                    </a:cubicBezTo>
                    <a:cubicBezTo>
                      <a:pt x="22575" y="1024"/>
                      <a:pt x="21384" y="512"/>
                      <a:pt x="201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7"/>
              <p:cNvSpPr/>
              <p:nvPr/>
            </p:nvSpPr>
            <p:spPr>
              <a:xfrm>
                <a:off x="1097150" y="1979775"/>
                <a:ext cx="635225" cy="640350"/>
              </a:xfrm>
              <a:custGeom>
                <a:rect b="b" l="l" r="r" t="t"/>
                <a:pathLst>
                  <a:path extrusionOk="0" h="25614" w="25409">
                    <a:moveTo>
                      <a:pt x="10730" y="0"/>
                    </a:moveTo>
                    <a:cubicBezTo>
                      <a:pt x="10278" y="0"/>
                      <a:pt x="9726" y="386"/>
                      <a:pt x="8763" y="610"/>
                    </a:cubicBezTo>
                    <a:cubicBezTo>
                      <a:pt x="7370" y="932"/>
                      <a:pt x="2334" y="1991"/>
                      <a:pt x="1644" y="3146"/>
                    </a:cubicBezTo>
                    <a:cubicBezTo>
                      <a:pt x="0" y="5932"/>
                      <a:pt x="2013" y="9218"/>
                      <a:pt x="2310" y="12266"/>
                    </a:cubicBezTo>
                    <a:cubicBezTo>
                      <a:pt x="2691" y="16267"/>
                      <a:pt x="3287" y="21613"/>
                      <a:pt x="3679" y="25613"/>
                    </a:cubicBezTo>
                    <a:cubicBezTo>
                      <a:pt x="5096" y="25411"/>
                      <a:pt x="6513" y="25220"/>
                      <a:pt x="7942" y="25018"/>
                    </a:cubicBezTo>
                    <a:lnTo>
                      <a:pt x="24611" y="22720"/>
                    </a:lnTo>
                    <a:cubicBezTo>
                      <a:pt x="24634" y="22720"/>
                      <a:pt x="24515" y="16457"/>
                      <a:pt x="24515" y="16017"/>
                    </a:cubicBezTo>
                    <a:cubicBezTo>
                      <a:pt x="24563" y="14290"/>
                      <a:pt x="24765" y="12981"/>
                      <a:pt x="25135" y="11362"/>
                    </a:cubicBezTo>
                    <a:cubicBezTo>
                      <a:pt x="25408" y="10147"/>
                      <a:pt x="24920" y="8885"/>
                      <a:pt x="24206" y="7861"/>
                    </a:cubicBezTo>
                    <a:cubicBezTo>
                      <a:pt x="23301" y="6587"/>
                      <a:pt x="22075" y="5575"/>
                      <a:pt x="21158" y="4313"/>
                    </a:cubicBezTo>
                    <a:cubicBezTo>
                      <a:pt x="20503" y="3408"/>
                      <a:pt x="19491" y="1479"/>
                      <a:pt x="18693" y="682"/>
                    </a:cubicBezTo>
                    <a:cubicBezTo>
                      <a:pt x="18458" y="444"/>
                      <a:pt x="18121" y="356"/>
                      <a:pt x="17723" y="356"/>
                    </a:cubicBezTo>
                    <a:cubicBezTo>
                      <a:pt x="16597" y="356"/>
                      <a:pt x="14986" y="1061"/>
                      <a:pt x="13831" y="1061"/>
                    </a:cubicBezTo>
                    <a:cubicBezTo>
                      <a:pt x="13577" y="1061"/>
                      <a:pt x="13345" y="1027"/>
                      <a:pt x="13145" y="944"/>
                    </a:cubicBezTo>
                    <a:cubicBezTo>
                      <a:pt x="13331" y="679"/>
                      <a:pt x="13525" y="189"/>
                      <a:pt x="13277" y="189"/>
                    </a:cubicBezTo>
                    <a:cubicBezTo>
                      <a:pt x="13223" y="189"/>
                      <a:pt x="13149" y="212"/>
                      <a:pt x="13050" y="265"/>
                    </a:cubicBezTo>
                    <a:cubicBezTo>
                      <a:pt x="12276" y="669"/>
                      <a:pt x="12144" y="872"/>
                      <a:pt x="12057" y="872"/>
                    </a:cubicBezTo>
                    <a:cubicBezTo>
                      <a:pt x="11958" y="872"/>
                      <a:pt x="11917" y="615"/>
                      <a:pt x="11085" y="98"/>
                    </a:cubicBezTo>
                    <a:cubicBezTo>
                      <a:pt x="10970" y="29"/>
                      <a:pt x="10854" y="0"/>
                      <a:pt x="10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p:nvPr/>
            </p:nvSpPr>
            <p:spPr>
              <a:xfrm>
                <a:off x="1294500" y="1789050"/>
                <a:ext cx="225350" cy="354150"/>
              </a:xfrm>
              <a:custGeom>
                <a:rect b="b" l="l" r="r" t="t"/>
                <a:pathLst>
                  <a:path extrusionOk="0" h="14166" w="9014">
                    <a:moveTo>
                      <a:pt x="6477" y="0"/>
                    </a:moveTo>
                    <a:cubicBezTo>
                      <a:pt x="6477" y="0"/>
                      <a:pt x="786" y="2358"/>
                      <a:pt x="786" y="2358"/>
                    </a:cubicBezTo>
                    <a:cubicBezTo>
                      <a:pt x="881" y="4644"/>
                      <a:pt x="0" y="7120"/>
                      <a:pt x="1393" y="9096"/>
                    </a:cubicBezTo>
                    <a:cubicBezTo>
                      <a:pt x="2560" y="10751"/>
                      <a:pt x="4263" y="12013"/>
                      <a:pt x="5977" y="13061"/>
                    </a:cubicBezTo>
                    <a:cubicBezTo>
                      <a:pt x="6318" y="13268"/>
                      <a:pt x="7484" y="14165"/>
                      <a:pt x="8106" y="14165"/>
                    </a:cubicBezTo>
                    <a:cubicBezTo>
                      <a:pt x="8200" y="14165"/>
                      <a:pt x="8282" y="14144"/>
                      <a:pt x="8347" y="14097"/>
                    </a:cubicBezTo>
                    <a:cubicBezTo>
                      <a:pt x="9013" y="13609"/>
                      <a:pt x="7644" y="11085"/>
                      <a:pt x="7358" y="10418"/>
                    </a:cubicBezTo>
                    <a:cubicBezTo>
                      <a:pt x="6549" y="8513"/>
                      <a:pt x="6382" y="7061"/>
                      <a:pt x="6406" y="4965"/>
                    </a:cubicBezTo>
                    <a:cubicBezTo>
                      <a:pt x="6430" y="3310"/>
                      <a:pt x="6453" y="1655"/>
                      <a:pt x="6477"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7"/>
              <p:cNvSpPr/>
              <p:nvPr/>
            </p:nvSpPr>
            <p:spPr>
              <a:xfrm>
                <a:off x="1314150" y="1789050"/>
                <a:ext cx="142300" cy="166400"/>
              </a:xfrm>
              <a:custGeom>
                <a:rect b="b" l="l" r="r" t="t"/>
                <a:pathLst>
                  <a:path extrusionOk="0" h="6656" w="5692">
                    <a:moveTo>
                      <a:pt x="5691" y="0"/>
                    </a:moveTo>
                    <a:lnTo>
                      <a:pt x="0" y="2358"/>
                    </a:lnTo>
                    <a:lnTo>
                      <a:pt x="179" y="6644"/>
                    </a:lnTo>
                    <a:cubicBezTo>
                      <a:pt x="340" y="6652"/>
                      <a:pt x="500" y="6656"/>
                      <a:pt x="660" y="6656"/>
                    </a:cubicBezTo>
                    <a:cubicBezTo>
                      <a:pt x="2378" y="6656"/>
                      <a:pt x="4019" y="6198"/>
                      <a:pt x="5620" y="5501"/>
                    </a:cubicBezTo>
                    <a:lnTo>
                      <a:pt x="5691" y="0"/>
                    </a:ln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7"/>
              <p:cNvSpPr/>
              <p:nvPr/>
            </p:nvSpPr>
            <p:spPr>
              <a:xfrm>
                <a:off x="1219775" y="1502425"/>
                <a:ext cx="362575" cy="419650"/>
              </a:xfrm>
              <a:custGeom>
                <a:rect b="b" l="l" r="r" t="t"/>
                <a:pathLst>
                  <a:path extrusionOk="0" h="16786" w="14503">
                    <a:moveTo>
                      <a:pt x="10263" y="0"/>
                    </a:moveTo>
                    <a:cubicBezTo>
                      <a:pt x="9300" y="0"/>
                      <a:pt x="8312" y="208"/>
                      <a:pt x="7490" y="404"/>
                    </a:cubicBezTo>
                    <a:cubicBezTo>
                      <a:pt x="6347" y="666"/>
                      <a:pt x="5204" y="952"/>
                      <a:pt x="4132" y="1512"/>
                    </a:cubicBezTo>
                    <a:cubicBezTo>
                      <a:pt x="3049" y="2059"/>
                      <a:pt x="2037" y="2916"/>
                      <a:pt x="1382" y="4119"/>
                    </a:cubicBezTo>
                    <a:cubicBezTo>
                      <a:pt x="763" y="5262"/>
                      <a:pt x="525" y="6607"/>
                      <a:pt x="358" y="7917"/>
                    </a:cubicBezTo>
                    <a:cubicBezTo>
                      <a:pt x="287" y="8453"/>
                      <a:pt x="310" y="8965"/>
                      <a:pt x="263" y="9489"/>
                    </a:cubicBezTo>
                    <a:cubicBezTo>
                      <a:pt x="215" y="10132"/>
                      <a:pt x="1" y="10691"/>
                      <a:pt x="156" y="11346"/>
                    </a:cubicBezTo>
                    <a:cubicBezTo>
                      <a:pt x="290" y="11904"/>
                      <a:pt x="744" y="12385"/>
                      <a:pt x="1221" y="12385"/>
                    </a:cubicBezTo>
                    <a:cubicBezTo>
                      <a:pt x="1334" y="12385"/>
                      <a:pt x="1449" y="12358"/>
                      <a:pt x="1561" y="12299"/>
                    </a:cubicBezTo>
                    <a:cubicBezTo>
                      <a:pt x="2300" y="15546"/>
                      <a:pt x="5143" y="16785"/>
                      <a:pt x="7864" y="16785"/>
                    </a:cubicBezTo>
                    <a:cubicBezTo>
                      <a:pt x="8605" y="16785"/>
                      <a:pt x="9336" y="16693"/>
                      <a:pt x="10014" y="16525"/>
                    </a:cubicBezTo>
                    <a:cubicBezTo>
                      <a:pt x="11014" y="16275"/>
                      <a:pt x="11836" y="16037"/>
                      <a:pt x="12562" y="15156"/>
                    </a:cubicBezTo>
                    <a:cubicBezTo>
                      <a:pt x="13276" y="14287"/>
                      <a:pt x="13895" y="13180"/>
                      <a:pt x="14145" y="12013"/>
                    </a:cubicBezTo>
                    <a:cubicBezTo>
                      <a:pt x="14503" y="10334"/>
                      <a:pt x="14145" y="8655"/>
                      <a:pt x="13955" y="7012"/>
                    </a:cubicBezTo>
                    <a:cubicBezTo>
                      <a:pt x="13764" y="5452"/>
                      <a:pt x="14288" y="3036"/>
                      <a:pt x="13562" y="1702"/>
                    </a:cubicBezTo>
                    <a:cubicBezTo>
                      <a:pt x="12835" y="384"/>
                      <a:pt x="11573" y="0"/>
                      <a:pt x="10263"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7"/>
              <p:cNvSpPr/>
              <p:nvPr/>
            </p:nvSpPr>
            <p:spPr>
              <a:xfrm>
                <a:off x="1167400" y="1680400"/>
                <a:ext cx="117000" cy="140600"/>
              </a:xfrm>
              <a:custGeom>
                <a:rect b="b" l="l" r="r" t="t"/>
                <a:pathLst>
                  <a:path extrusionOk="0" h="5624" w="4680">
                    <a:moveTo>
                      <a:pt x="1283" y="1"/>
                    </a:moveTo>
                    <a:cubicBezTo>
                      <a:pt x="1149" y="1"/>
                      <a:pt x="1014" y="31"/>
                      <a:pt x="881" y="96"/>
                    </a:cubicBezTo>
                    <a:cubicBezTo>
                      <a:pt x="358" y="358"/>
                      <a:pt x="131" y="1000"/>
                      <a:pt x="96" y="1584"/>
                    </a:cubicBezTo>
                    <a:cubicBezTo>
                      <a:pt x="0" y="3322"/>
                      <a:pt x="1227" y="5049"/>
                      <a:pt x="2894" y="5537"/>
                    </a:cubicBezTo>
                    <a:cubicBezTo>
                      <a:pt x="3080" y="5590"/>
                      <a:pt x="3284" y="5623"/>
                      <a:pt x="3484" y="5623"/>
                    </a:cubicBezTo>
                    <a:cubicBezTo>
                      <a:pt x="3821" y="5623"/>
                      <a:pt x="4144" y="5529"/>
                      <a:pt x="4346" y="5275"/>
                    </a:cubicBezTo>
                    <a:cubicBezTo>
                      <a:pt x="4679" y="4846"/>
                      <a:pt x="4525" y="4239"/>
                      <a:pt x="4310" y="3751"/>
                    </a:cubicBezTo>
                    <a:cubicBezTo>
                      <a:pt x="3943" y="2886"/>
                      <a:pt x="2604" y="1"/>
                      <a:pt x="1283"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7"/>
              <p:cNvSpPr/>
              <p:nvPr/>
            </p:nvSpPr>
            <p:spPr>
              <a:xfrm>
                <a:off x="1134050" y="1407850"/>
                <a:ext cx="465575" cy="466050"/>
              </a:xfrm>
              <a:custGeom>
                <a:rect b="b" l="l" r="r" t="t"/>
                <a:pathLst>
                  <a:path extrusionOk="0" h="18642" w="18623">
                    <a:moveTo>
                      <a:pt x="8776" y="1"/>
                    </a:moveTo>
                    <a:cubicBezTo>
                      <a:pt x="4983" y="1"/>
                      <a:pt x="1260" y="1945"/>
                      <a:pt x="477" y="5747"/>
                    </a:cubicBezTo>
                    <a:cubicBezTo>
                      <a:pt x="1" y="8057"/>
                      <a:pt x="620" y="10450"/>
                      <a:pt x="1465" y="12688"/>
                    </a:cubicBezTo>
                    <a:cubicBezTo>
                      <a:pt x="1355" y="12247"/>
                      <a:pt x="1860" y="11899"/>
                      <a:pt x="2350" y="11899"/>
                    </a:cubicBezTo>
                    <a:cubicBezTo>
                      <a:pt x="2442" y="11899"/>
                      <a:pt x="2533" y="11912"/>
                      <a:pt x="2620" y="11938"/>
                    </a:cubicBezTo>
                    <a:cubicBezTo>
                      <a:pt x="3168" y="12105"/>
                      <a:pt x="3513" y="12605"/>
                      <a:pt x="3751" y="13093"/>
                    </a:cubicBezTo>
                    <a:cubicBezTo>
                      <a:pt x="4632" y="14808"/>
                      <a:pt x="4847" y="16808"/>
                      <a:pt x="4359" y="18641"/>
                    </a:cubicBezTo>
                    <a:cubicBezTo>
                      <a:pt x="5763" y="16832"/>
                      <a:pt x="6144" y="14367"/>
                      <a:pt x="5359" y="12236"/>
                    </a:cubicBezTo>
                    <a:cubicBezTo>
                      <a:pt x="5216" y="11855"/>
                      <a:pt x="5037" y="11438"/>
                      <a:pt x="5204" y="11069"/>
                    </a:cubicBezTo>
                    <a:cubicBezTo>
                      <a:pt x="5335" y="10783"/>
                      <a:pt x="5632" y="10605"/>
                      <a:pt x="5894" y="10426"/>
                    </a:cubicBezTo>
                    <a:cubicBezTo>
                      <a:pt x="7026" y="9676"/>
                      <a:pt x="7811" y="8521"/>
                      <a:pt x="8073" y="7259"/>
                    </a:cubicBezTo>
                    <a:cubicBezTo>
                      <a:pt x="9490" y="9200"/>
                      <a:pt x="11990" y="10438"/>
                      <a:pt x="14526" y="10462"/>
                    </a:cubicBezTo>
                    <a:cubicBezTo>
                      <a:pt x="15431" y="10462"/>
                      <a:pt x="16098" y="10498"/>
                      <a:pt x="16979" y="10700"/>
                    </a:cubicBezTo>
                    <a:cubicBezTo>
                      <a:pt x="17705" y="10879"/>
                      <a:pt x="18015" y="11879"/>
                      <a:pt x="17479" y="12367"/>
                    </a:cubicBezTo>
                    <a:cubicBezTo>
                      <a:pt x="17884" y="12367"/>
                      <a:pt x="18217" y="12069"/>
                      <a:pt x="18372" y="11724"/>
                    </a:cubicBezTo>
                    <a:cubicBezTo>
                      <a:pt x="18622" y="11129"/>
                      <a:pt x="18182" y="10164"/>
                      <a:pt x="18063" y="9545"/>
                    </a:cubicBezTo>
                    <a:cubicBezTo>
                      <a:pt x="17932" y="8771"/>
                      <a:pt x="17824" y="7985"/>
                      <a:pt x="17682" y="7211"/>
                    </a:cubicBezTo>
                    <a:cubicBezTo>
                      <a:pt x="17384" y="5664"/>
                      <a:pt x="16955" y="4104"/>
                      <a:pt x="15872" y="2901"/>
                    </a:cubicBezTo>
                    <a:cubicBezTo>
                      <a:pt x="15086" y="2020"/>
                      <a:pt x="14110" y="1342"/>
                      <a:pt x="13014" y="865"/>
                    </a:cubicBezTo>
                    <a:cubicBezTo>
                      <a:pt x="11700" y="287"/>
                      <a:pt x="10233" y="1"/>
                      <a:pt x="87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7"/>
              <p:cNvSpPr/>
              <p:nvPr/>
            </p:nvSpPr>
            <p:spPr>
              <a:xfrm>
                <a:off x="1100425" y="2857625"/>
                <a:ext cx="632850" cy="1618825"/>
              </a:xfrm>
              <a:custGeom>
                <a:rect b="b" l="l" r="r" t="t"/>
                <a:pathLst>
                  <a:path extrusionOk="0" h="64753" w="25314">
                    <a:moveTo>
                      <a:pt x="4513" y="0"/>
                    </a:moveTo>
                    <a:cubicBezTo>
                      <a:pt x="4513" y="0"/>
                      <a:pt x="929" y="3727"/>
                      <a:pt x="512" y="11573"/>
                    </a:cubicBezTo>
                    <a:cubicBezTo>
                      <a:pt x="0" y="21360"/>
                      <a:pt x="16776" y="64473"/>
                      <a:pt x="16776" y="64473"/>
                    </a:cubicBezTo>
                    <a:cubicBezTo>
                      <a:pt x="16776" y="64473"/>
                      <a:pt x="18411" y="64752"/>
                      <a:pt x="20071" y="64752"/>
                    </a:cubicBezTo>
                    <a:cubicBezTo>
                      <a:pt x="21496" y="64752"/>
                      <a:pt x="22939" y="64546"/>
                      <a:pt x="23384" y="63782"/>
                    </a:cubicBezTo>
                    <a:cubicBezTo>
                      <a:pt x="24349" y="62139"/>
                      <a:pt x="15395" y="12812"/>
                      <a:pt x="15395" y="12812"/>
                    </a:cubicBezTo>
                    <a:lnTo>
                      <a:pt x="25313" y="8823"/>
                    </a:lnTo>
                    <a:cubicBezTo>
                      <a:pt x="25313" y="8823"/>
                      <a:pt x="24896" y="3453"/>
                      <a:pt x="22277" y="691"/>
                    </a:cubicBezTo>
                    <a:cubicBezTo>
                      <a:pt x="21767" y="1480"/>
                      <a:pt x="20098" y="1762"/>
                      <a:pt x="17974" y="1762"/>
                    </a:cubicBezTo>
                    <a:cubicBezTo>
                      <a:pt x="12665" y="1762"/>
                      <a:pt x="4513" y="0"/>
                      <a:pt x="4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7"/>
              <p:cNvSpPr/>
              <p:nvPr/>
            </p:nvSpPr>
            <p:spPr>
              <a:xfrm>
                <a:off x="1213225" y="2791250"/>
                <a:ext cx="457400" cy="112750"/>
              </a:xfrm>
              <a:custGeom>
                <a:rect b="b" l="l" r="r" t="t"/>
                <a:pathLst>
                  <a:path extrusionOk="0" h="4510" w="18296">
                    <a:moveTo>
                      <a:pt x="775" y="0"/>
                    </a:moveTo>
                    <a:lnTo>
                      <a:pt x="1" y="2655"/>
                    </a:lnTo>
                    <a:cubicBezTo>
                      <a:pt x="1" y="2655"/>
                      <a:pt x="4478" y="4001"/>
                      <a:pt x="11371" y="4429"/>
                    </a:cubicBezTo>
                    <a:cubicBezTo>
                      <a:pt x="12242" y="4485"/>
                      <a:pt x="12995" y="4509"/>
                      <a:pt x="13645" y="4509"/>
                    </a:cubicBezTo>
                    <a:cubicBezTo>
                      <a:pt x="18147" y="4509"/>
                      <a:pt x="17765" y="3346"/>
                      <a:pt x="17765" y="3346"/>
                    </a:cubicBezTo>
                    <a:cubicBezTo>
                      <a:pt x="17765" y="3346"/>
                      <a:pt x="18296" y="713"/>
                      <a:pt x="17955" y="713"/>
                    </a:cubicBezTo>
                    <a:cubicBezTo>
                      <a:pt x="17921" y="713"/>
                      <a:pt x="17878" y="739"/>
                      <a:pt x="17825" y="798"/>
                    </a:cubicBezTo>
                    <a:cubicBezTo>
                      <a:pt x="16625" y="1087"/>
                      <a:pt x="15058" y="1198"/>
                      <a:pt x="13360" y="1198"/>
                    </a:cubicBezTo>
                    <a:cubicBezTo>
                      <a:pt x="7776" y="1198"/>
                      <a:pt x="775" y="0"/>
                      <a:pt x="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7"/>
              <p:cNvSpPr/>
              <p:nvPr/>
            </p:nvSpPr>
            <p:spPr>
              <a:xfrm>
                <a:off x="1314450" y="2190400"/>
                <a:ext cx="390075" cy="666275"/>
              </a:xfrm>
              <a:custGeom>
                <a:rect b="b" l="l" r="r" t="t"/>
                <a:pathLst>
                  <a:path extrusionOk="0" h="26651" w="15603">
                    <a:moveTo>
                      <a:pt x="14180" y="1"/>
                    </a:moveTo>
                    <a:cubicBezTo>
                      <a:pt x="14106" y="1"/>
                      <a:pt x="14030" y="7"/>
                      <a:pt x="13954" y="20"/>
                    </a:cubicBezTo>
                    <a:lnTo>
                      <a:pt x="0" y="2341"/>
                    </a:lnTo>
                    <a:cubicBezTo>
                      <a:pt x="0" y="2341"/>
                      <a:pt x="2393" y="22082"/>
                      <a:pt x="429" y="25558"/>
                    </a:cubicBezTo>
                    <a:cubicBezTo>
                      <a:pt x="1177" y="26413"/>
                      <a:pt x="3278" y="26650"/>
                      <a:pt x="5376" y="26650"/>
                    </a:cubicBezTo>
                    <a:cubicBezTo>
                      <a:pt x="7983" y="26650"/>
                      <a:pt x="10585" y="26285"/>
                      <a:pt x="10585" y="26285"/>
                    </a:cubicBezTo>
                    <a:lnTo>
                      <a:pt x="13776" y="24832"/>
                    </a:lnTo>
                    <a:lnTo>
                      <a:pt x="15538" y="1472"/>
                    </a:lnTo>
                    <a:cubicBezTo>
                      <a:pt x="15603" y="657"/>
                      <a:pt x="14954" y="1"/>
                      <a:pt x="14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7"/>
              <p:cNvSpPr/>
              <p:nvPr/>
            </p:nvSpPr>
            <p:spPr>
              <a:xfrm>
                <a:off x="1183775" y="2013175"/>
                <a:ext cx="257950" cy="331200"/>
              </a:xfrm>
              <a:custGeom>
                <a:rect b="b" l="l" r="r" t="t"/>
                <a:pathLst>
                  <a:path extrusionOk="0" h="13248" w="10318">
                    <a:moveTo>
                      <a:pt x="2024" y="0"/>
                    </a:moveTo>
                    <a:lnTo>
                      <a:pt x="0" y="584"/>
                    </a:lnTo>
                    <a:cubicBezTo>
                      <a:pt x="0" y="584"/>
                      <a:pt x="7180" y="8930"/>
                      <a:pt x="7692" y="12335"/>
                    </a:cubicBezTo>
                    <a:cubicBezTo>
                      <a:pt x="7773" y="12874"/>
                      <a:pt x="8772" y="13248"/>
                      <a:pt x="9510" y="13248"/>
                    </a:cubicBezTo>
                    <a:cubicBezTo>
                      <a:pt x="9963" y="13248"/>
                      <a:pt x="10317" y="13107"/>
                      <a:pt x="10299" y="12776"/>
                    </a:cubicBezTo>
                    <a:cubicBezTo>
                      <a:pt x="10013" y="7763"/>
                      <a:pt x="2024" y="0"/>
                      <a:pt x="20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7"/>
              <p:cNvSpPr/>
              <p:nvPr/>
            </p:nvSpPr>
            <p:spPr>
              <a:xfrm>
                <a:off x="1466850" y="1987875"/>
                <a:ext cx="232525" cy="297400"/>
              </a:xfrm>
              <a:custGeom>
                <a:rect b="b" l="l" r="r" t="t"/>
                <a:pathLst>
                  <a:path extrusionOk="0" h="11896" w="9301">
                    <a:moveTo>
                      <a:pt x="1810" y="0"/>
                    </a:moveTo>
                    <a:lnTo>
                      <a:pt x="0" y="72"/>
                    </a:lnTo>
                    <a:cubicBezTo>
                      <a:pt x="0" y="72"/>
                      <a:pt x="6239" y="5870"/>
                      <a:pt x="7037" y="10668"/>
                    </a:cubicBezTo>
                    <a:cubicBezTo>
                      <a:pt x="7138" y="11276"/>
                      <a:pt x="8250" y="11895"/>
                      <a:pt x="8872" y="11895"/>
                    </a:cubicBezTo>
                    <a:cubicBezTo>
                      <a:pt x="9128" y="11895"/>
                      <a:pt x="9301" y="11791"/>
                      <a:pt x="9287" y="11538"/>
                    </a:cubicBezTo>
                    <a:cubicBezTo>
                      <a:pt x="8989" y="6525"/>
                      <a:pt x="1810" y="0"/>
                      <a:pt x="1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7"/>
              <p:cNvSpPr/>
              <p:nvPr/>
            </p:nvSpPr>
            <p:spPr>
              <a:xfrm>
                <a:off x="1412375" y="2310525"/>
                <a:ext cx="208375" cy="179825"/>
              </a:xfrm>
              <a:custGeom>
                <a:rect b="b" l="l" r="r" t="t"/>
                <a:pathLst>
                  <a:path extrusionOk="0" h="7193" w="8335">
                    <a:moveTo>
                      <a:pt x="8335" y="1"/>
                    </a:moveTo>
                    <a:lnTo>
                      <a:pt x="429" y="1239"/>
                    </a:lnTo>
                    <a:cubicBezTo>
                      <a:pt x="429" y="1239"/>
                      <a:pt x="0" y="5525"/>
                      <a:pt x="1369" y="6097"/>
                    </a:cubicBezTo>
                    <a:cubicBezTo>
                      <a:pt x="2751" y="6680"/>
                      <a:pt x="5870" y="7192"/>
                      <a:pt x="5870" y="7192"/>
                    </a:cubicBezTo>
                    <a:lnTo>
                      <a:pt x="8263" y="5668"/>
                    </a:lnTo>
                    <a:lnTo>
                      <a:pt x="83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7"/>
              <p:cNvSpPr/>
              <p:nvPr/>
            </p:nvSpPr>
            <p:spPr>
              <a:xfrm>
                <a:off x="1372475" y="22545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7"/>
              <p:cNvSpPr/>
              <p:nvPr/>
            </p:nvSpPr>
            <p:spPr>
              <a:xfrm>
                <a:off x="1634425" y="2209925"/>
                <a:ext cx="34550" cy="34550"/>
              </a:xfrm>
              <a:custGeom>
                <a:rect b="b" l="l" r="r" t="t"/>
                <a:pathLst>
                  <a:path extrusionOk="0" h="1382" w="1382">
                    <a:moveTo>
                      <a:pt x="691" y="1"/>
                    </a:moveTo>
                    <a:cubicBezTo>
                      <a:pt x="310" y="1"/>
                      <a:pt x="0" y="310"/>
                      <a:pt x="0" y="691"/>
                    </a:cubicBezTo>
                    <a:cubicBezTo>
                      <a:pt x="0" y="1072"/>
                      <a:pt x="310" y="1382"/>
                      <a:pt x="691" y="1382"/>
                    </a:cubicBezTo>
                    <a:cubicBezTo>
                      <a:pt x="1072" y="1382"/>
                      <a:pt x="1381" y="1072"/>
                      <a:pt x="1381" y="691"/>
                    </a:cubicBezTo>
                    <a:cubicBezTo>
                      <a:pt x="1381" y="310"/>
                      <a:pt x="1072" y="1"/>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7"/>
              <p:cNvSpPr/>
              <p:nvPr/>
            </p:nvSpPr>
            <p:spPr>
              <a:xfrm>
                <a:off x="4017450" y="1726825"/>
                <a:ext cx="381925" cy="657250"/>
              </a:xfrm>
              <a:custGeom>
                <a:rect b="b" l="l" r="r" t="t"/>
                <a:pathLst>
                  <a:path extrusionOk="0" h="26290" w="15277">
                    <a:moveTo>
                      <a:pt x="3501" y="10752"/>
                    </a:moveTo>
                    <a:cubicBezTo>
                      <a:pt x="2430" y="12395"/>
                      <a:pt x="1370" y="14110"/>
                      <a:pt x="941" y="16026"/>
                    </a:cubicBezTo>
                    <a:cubicBezTo>
                      <a:pt x="1" y="20194"/>
                      <a:pt x="2596" y="24873"/>
                      <a:pt x="6632" y="26290"/>
                    </a:cubicBezTo>
                    <a:cubicBezTo>
                      <a:pt x="5418" y="24920"/>
                      <a:pt x="5216" y="22884"/>
                      <a:pt x="5680" y="21122"/>
                    </a:cubicBezTo>
                    <a:cubicBezTo>
                      <a:pt x="6156" y="19360"/>
                      <a:pt x="7216" y="17812"/>
                      <a:pt x="8323" y="16372"/>
                    </a:cubicBezTo>
                    <a:cubicBezTo>
                      <a:pt x="9430" y="14919"/>
                      <a:pt x="13467" y="13764"/>
                      <a:pt x="14276" y="12121"/>
                    </a:cubicBezTo>
                    <a:cubicBezTo>
                      <a:pt x="15276" y="10073"/>
                      <a:pt x="12740" y="7466"/>
                      <a:pt x="12383" y="5228"/>
                    </a:cubicBezTo>
                    <a:cubicBezTo>
                      <a:pt x="12133" y="3668"/>
                      <a:pt x="11181" y="1"/>
                      <a:pt x="9121" y="1"/>
                    </a:cubicBezTo>
                    <a:cubicBezTo>
                      <a:pt x="6918" y="13"/>
                      <a:pt x="6799" y="3061"/>
                      <a:pt x="6537" y="4525"/>
                    </a:cubicBezTo>
                    <a:cubicBezTo>
                      <a:pt x="6120" y="6835"/>
                      <a:pt x="4751" y="8823"/>
                      <a:pt x="3501" y="1075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7"/>
              <p:cNvSpPr/>
              <p:nvPr/>
            </p:nvSpPr>
            <p:spPr>
              <a:xfrm>
                <a:off x="3818325" y="1115925"/>
                <a:ext cx="512300" cy="1195275"/>
              </a:xfrm>
              <a:custGeom>
                <a:rect b="b" l="l" r="r" t="t"/>
                <a:pathLst>
                  <a:path extrusionOk="0" h="47811" w="20492">
                    <a:moveTo>
                      <a:pt x="5868" y="0"/>
                    </a:moveTo>
                    <a:cubicBezTo>
                      <a:pt x="5833" y="0"/>
                      <a:pt x="5798" y="6"/>
                      <a:pt x="5763" y="17"/>
                    </a:cubicBezTo>
                    <a:cubicBezTo>
                      <a:pt x="5656" y="53"/>
                      <a:pt x="5573" y="136"/>
                      <a:pt x="5501" y="219"/>
                    </a:cubicBezTo>
                    <a:cubicBezTo>
                      <a:pt x="5120" y="636"/>
                      <a:pt x="4751" y="1053"/>
                      <a:pt x="4370" y="1470"/>
                    </a:cubicBezTo>
                    <a:cubicBezTo>
                      <a:pt x="4188" y="1334"/>
                      <a:pt x="3962" y="1275"/>
                      <a:pt x="3730" y="1275"/>
                    </a:cubicBezTo>
                    <a:cubicBezTo>
                      <a:pt x="3492" y="1275"/>
                      <a:pt x="3247" y="1337"/>
                      <a:pt x="3036" y="1446"/>
                    </a:cubicBezTo>
                    <a:cubicBezTo>
                      <a:pt x="2620" y="1672"/>
                      <a:pt x="2322" y="2041"/>
                      <a:pt x="2072" y="2422"/>
                    </a:cubicBezTo>
                    <a:cubicBezTo>
                      <a:pt x="0" y="5661"/>
                      <a:pt x="2072" y="8244"/>
                      <a:pt x="2084" y="11661"/>
                    </a:cubicBezTo>
                    <a:cubicBezTo>
                      <a:pt x="2084" y="13054"/>
                      <a:pt x="1786" y="14412"/>
                      <a:pt x="1620" y="15793"/>
                    </a:cubicBezTo>
                    <a:cubicBezTo>
                      <a:pt x="119" y="28771"/>
                      <a:pt x="6906" y="40248"/>
                      <a:pt x="17705" y="47654"/>
                    </a:cubicBezTo>
                    <a:cubicBezTo>
                      <a:pt x="17846" y="47750"/>
                      <a:pt x="18056" y="47811"/>
                      <a:pt x="18232" y="47811"/>
                    </a:cubicBezTo>
                    <a:cubicBezTo>
                      <a:pt x="18428" y="47811"/>
                      <a:pt x="18582" y="47735"/>
                      <a:pt x="18550" y="47547"/>
                    </a:cubicBezTo>
                    <a:lnTo>
                      <a:pt x="20491" y="40593"/>
                    </a:lnTo>
                    <a:cubicBezTo>
                      <a:pt x="14681" y="37653"/>
                      <a:pt x="10716" y="31830"/>
                      <a:pt x="8001" y="26056"/>
                    </a:cubicBezTo>
                    <a:cubicBezTo>
                      <a:pt x="5418" y="20531"/>
                      <a:pt x="4918" y="14721"/>
                      <a:pt x="5442" y="8780"/>
                    </a:cubicBezTo>
                    <a:cubicBezTo>
                      <a:pt x="5501" y="8161"/>
                      <a:pt x="5561" y="7542"/>
                      <a:pt x="5834" y="6982"/>
                    </a:cubicBezTo>
                    <a:cubicBezTo>
                      <a:pt x="5945" y="6772"/>
                      <a:pt x="7498" y="4080"/>
                      <a:pt x="6807" y="4080"/>
                    </a:cubicBezTo>
                    <a:cubicBezTo>
                      <a:pt x="6677" y="4080"/>
                      <a:pt x="6468" y="4175"/>
                      <a:pt x="6156" y="4399"/>
                    </a:cubicBezTo>
                    <a:cubicBezTo>
                      <a:pt x="5859" y="4612"/>
                      <a:pt x="5634" y="4920"/>
                      <a:pt x="5303" y="5075"/>
                    </a:cubicBezTo>
                    <a:lnTo>
                      <a:pt x="5303" y="5075"/>
                    </a:lnTo>
                    <a:cubicBezTo>
                      <a:pt x="5730" y="4866"/>
                      <a:pt x="6204" y="1527"/>
                      <a:pt x="6299" y="970"/>
                    </a:cubicBezTo>
                    <a:cubicBezTo>
                      <a:pt x="6346" y="755"/>
                      <a:pt x="6382" y="529"/>
                      <a:pt x="6299" y="315"/>
                    </a:cubicBezTo>
                    <a:cubicBezTo>
                      <a:pt x="6229" y="145"/>
                      <a:pt x="6050" y="0"/>
                      <a:pt x="5868"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7"/>
              <p:cNvSpPr/>
              <p:nvPr/>
            </p:nvSpPr>
            <p:spPr>
              <a:xfrm>
                <a:off x="4002875" y="3078775"/>
                <a:ext cx="574175" cy="1536200"/>
              </a:xfrm>
              <a:custGeom>
                <a:rect b="b" l="l" r="r" t="t"/>
                <a:pathLst>
                  <a:path extrusionOk="0" h="61448" w="22967">
                    <a:moveTo>
                      <a:pt x="12061" y="1"/>
                    </a:moveTo>
                    <a:lnTo>
                      <a:pt x="0" y="5025"/>
                    </a:lnTo>
                    <a:cubicBezTo>
                      <a:pt x="0" y="5025"/>
                      <a:pt x="7311" y="33755"/>
                      <a:pt x="16443" y="57675"/>
                    </a:cubicBezTo>
                    <a:cubicBezTo>
                      <a:pt x="16336" y="58734"/>
                      <a:pt x="16336" y="60473"/>
                      <a:pt x="17217" y="61330"/>
                    </a:cubicBezTo>
                    <a:cubicBezTo>
                      <a:pt x="17299" y="61410"/>
                      <a:pt x="17418" y="61447"/>
                      <a:pt x="17564" y="61447"/>
                    </a:cubicBezTo>
                    <a:cubicBezTo>
                      <a:pt x="18979" y="61447"/>
                      <a:pt x="22966" y="57975"/>
                      <a:pt x="21574" y="56615"/>
                    </a:cubicBezTo>
                    <a:cubicBezTo>
                      <a:pt x="16705" y="51864"/>
                      <a:pt x="16919" y="32469"/>
                      <a:pt x="15824" y="26956"/>
                    </a:cubicBezTo>
                    <a:lnTo>
                      <a:pt x="12061" y="1"/>
                    </a:ln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7"/>
              <p:cNvSpPr/>
              <p:nvPr/>
            </p:nvSpPr>
            <p:spPr>
              <a:xfrm>
                <a:off x="4022800" y="3280000"/>
                <a:ext cx="554250" cy="1334975"/>
              </a:xfrm>
              <a:custGeom>
                <a:rect b="b" l="l" r="r" t="t"/>
                <a:pathLst>
                  <a:path extrusionOk="0" h="53399" w="22170">
                    <a:moveTo>
                      <a:pt x="12681" y="0"/>
                    </a:moveTo>
                    <a:lnTo>
                      <a:pt x="1" y="203"/>
                    </a:lnTo>
                    <a:cubicBezTo>
                      <a:pt x="1" y="203"/>
                      <a:pt x="6514" y="25706"/>
                      <a:pt x="15646" y="49626"/>
                    </a:cubicBezTo>
                    <a:cubicBezTo>
                      <a:pt x="15539" y="50685"/>
                      <a:pt x="15539" y="52424"/>
                      <a:pt x="16420" y="53281"/>
                    </a:cubicBezTo>
                    <a:cubicBezTo>
                      <a:pt x="16502" y="53361"/>
                      <a:pt x="16621" y="53398"/>
                      <a:pt x="16767" y="53398"/>
                    </a:cubicBezTo>
                    <a:cubicBezTo>
                      <a:pt x="18182" y="53398"/>
                      <a:pt x="22169" y="49926"/>
                      <a:pt x="20777" y="48566"/>
                    </a:cubicBezTo>
                    <a:cubicBezTo>
                      <a:pt x="15908" y="43815"/>
                      <a:pt x="16122" y="24420"/>
                      <a:pt x="15027" y="18907"/>
                    </a:cubicBezTo>
                    <a:lnTo>
                      <a:pt x="12681" y="0"/>
                    </a:ln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7"/>
              <p:cNvSpPr/>
              <p:nvPr/>
            </p:nvSpPr>
            <p:spPr>
              <a:xfrm>
                <a:off x="4299625" y="4443525"/>
                <a:ext cx="299475" cy="308775"/>
              </a:xfrm>
              <a:custGeom>
                <a:rect b="b" l="l" r="r" t="t"/>
                <a:pathLst>
                  <a:path extrusionOk="0" h="12351" w="11979">
                    <a:moveTo>
                      <a:pt x="8716" y="1"/>
                    </a:moveTo>
                    <a:cubicBezTo>
                      <a:pt x="7121" y="1477"/>
                      <a:pt x="6442" y="1739"/>
                      <a:pt x="4394" y="2549"/>
                    </a:cubicBezTo>
                    <a:lnTo>
                      <a:pt x="2394" y="6775"/>
                    </a:lnTo>
                    <a:cubicBezTo>
                      <a:pt x="2394" y="6775"/>
                      <a:pt x="1" y="11431"/>
                      <a:pt x="882" y="12288"/>
                    </a:cubicBezTo>
                    <a:cubicBezTo>
                      <a:pt x="925" y="12330"/>
                      <a:pt x="988" y="12350"/>
                      <a:pt x="1067" y="12350"/>
                    </a:cubicBezTo>
                    <a:cubicBezTo>
                      <a:pt x="2602" y="12350"/>
                      <a:pt x="10502" y="4870"/>
                      <a:pt x="10502" y="4870"/>
                    </a:cubicBezTo>
                    <a:cubicBezTo>
                      <a:pt x="10502" y="4870"/>
                      <a:pt x="11978" y="3477"/>
                      <a:pt x="10443" y="1977"/>
                    </a:cubicBezTo>
                    <a:cubicBezTo>
                      <a:pt x="9502" y="1060"/>
                      <a:pt x="9061" y="1037"/>
                      <a:pt x="8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7"/>
              <p:cNvSpPr/>
              <p:nvPr/>
            </p:nvSpPr>
            <p:spPr>
              <a:xfrm>
                <a:off x="3981150" y="3839000"/>
                <a:ext cx="360175" cy="878000"/>
              </a:xfrm>
              <a:custGeom>
                <a:rect b="b" l="l" r="r" t="t"/>
                <a:pathLst>
                  <a:path extrusionOk="0" h="35120" w="14407">
                    <a:moveTo>
                      <a:pt x="6930" y="0"/>
                    </a:moveTo>
                    <a:cubicBezTo>
                      <a:pt x="6930" y="0"/>
                      <a:pt x="4989" y="5703"/>
                      <a:pt x="1453" y="31052"/>
                    </a:cubicBezTo>
                    <a:cubicBezTo>
                      <a:pt x="845" y="31933"/>
                      <a:pt x="0" y="33457"/>
                      <a:pt x="357" y="34635"/>
                    </a:cubicBezTo>
                    <a:cubicBezTo>
                      <a:pt x="459" y="34966"/>
                      <a:pt x="994" y="35119"/>
                      <a:pt x="1710" y="35119"/>
                    </a:cubicBezTo>
                    <a:cubicBezTo>
                      <a:pt x="3517" y="35119"/>
                      <a:pt x="6470" y="34144"/>
                      <a:pt x="6453" y="32600"/>
                    </a:cubicBezTo>
                    <a:cubicBezTo>
                      <a:pt x="6370" y="25908"/>
                      <a:pt x="12704" y="10752"/>
                      <a:pt x="14407" y="5394"/>
                    </a:cubicBezTo>
                    <a:lnTo>
                      <a:pt x="13752" y="1191"/>
                    </a:lnTo>
                    <a:lnTo>
                      <a:pt x="6930" y="0"/>
                    </a:ln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7"/>
              <p:cNvSpPr/>
              <p:nvPr/>
            </p:nvSpPr>
            <p:spPr>
              <a:xfrm>
                <a:off x="3816525" y="4598025"/>
                <a:ext cx="358125" cy="181250"/>
              </a:xfrm>
              <a:custGeom>
                <a:rect b="b" l="l" r="r" t="t"/>
                <a:pathLst>
                  <a:path extrusionOk="0" h="7250" w="14325">
                    <a:moveTo>
                      <a:pt x="13157" y="0"/>
                    </a:moveTo>
                    <a:lnTo>
                      <a:pt x="13157" y="0"/>
                    </a:lnTo>
                    <a:cubicBezTo>
                      <a:pt x="12074" y="268"/>
                      <a:pt x="11358" y="371"/>
                      <a:pt x="10623" y="371"/>
                    </a:cubicBezTo>
                    <a:cubicBezTo>
                      <a:pt x="9922" y="371"/>
                      <a:pt x="9204" y="277"/>
                      <a:pt x="8133" y="143"/>
                    </a:cubicBezTo>
                    <a:lnTo>
                      <a:pt x="4347" y="2881"/>
                    </a:lnTo>
                    <a:cubicBezTo>
                      <a:pt x="4347" y="2881"/>
                      <a:pt x="1" y="5810"/>
                      <a:pt x="358" y="6977"/>
                    </a:cubicBezTo>
                    <a:cubicBezTo>
                      <a:pt x="414" y="7169"/>
                      <a:pt x="770" y="7249"/>
                      <a:pt x="1325" y="7249"/>
                    </a:cubicBezTo>
                    <a:cubicBezTo>
                      <a:pt x="4189" y="7249"/>
                      <a:pt x="12372" y="5120"/>
                      <a:pt x="12372" y="5120"/>
                    </a:cubicBezTo>
                    <a:cubicBezTo>
                      <a:pt x="12372" y="5120"/>
                      <a:pt x="14324" y="4620"/>
                      <a:pt x="13705" y="2560"/>
                    </a:cubicBezTo>
                    <a:cubicBezTo>
                      <a:pt x="13324" y="1310"/>
                      <a:pt x="12955" y="1072"/>
                      <a:pt x="131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a:off x="3997500" y="2824000"/>
                <a:ext cx="615875" cy="1781400"/>
              </a:xfrm>
              <a:custGeom>
                <a:rect b="b" l="l" r="r" t="t"/>
                <a:pathLst>
                  <a:path extrusionOk="0" h="71256" w="24635">
                    <a:moveTo>
                      <a:pt x="20242" y="0"/>
                    </a:moveTo>
                    <a:cubicBezTo>
                      <a:pt x="20242" y="0"/>
                      <a:pt x="12316" y="1711"/>
                      <a:pt x="7145" y="1711"/>
                    </a:cubicBezTo>
                    <a:cubicBezTo>
                      <a:pt x="5073" y="1711"/>
                      <a:pt x="3442" y="1437"/>
                      <a:pt x="2942" y="667"/>
                    </a:cubicBezTo>
                    <a:cubicBezTo>
                      <a:pt x="394" y="3358"/>
                      <a:pt x="1" y="8584"/>
                      <a:pt x="1" y="8584"/>
                    </a:cubicBezTo>
                    <a:lnTo>
                      <a:pt x="9645" y="12466"/>
                    </a:lnTo>
                    <a:cubicBezTo>
                      <a:pt x="9645" y="12466"/>
                      <a:pt x="346" y="69461"/>
                      <a:pt x="1287" y="71068"/>
                    </a:cubicBezTo>
                    <a:cubicBezTo>
                      <a:pt x="1362" y="71197"/>
                      <a:pt x="1461" y="71256"/>
                      <a:pt x="1580" y="71256"/>
                    </a:cubicBezTo>
                    <a:cubicBezTo>
                      <a:pt x="2947" y="71256"/>
                      <a:pt x="6918" y="63425"/>
                      <a:pt x="6918" y="63425"/>
                    </a:cubicBezTo>
                    <a:cubicBezTo>
                      <a:pt x="6918" y="63425"/>
                      <a:pt x="24635" y="20788"/>
                      <a:pt x="24135" y="11263"/>
                    </a:cubicBezTo>
                    <a:cubicBezTo>
                      <a:pt x="23730" y="3620"/>
                      <a:pt x="20242" y="0"/>
                      <a:pt x="20242"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7"/>
              <p:cNvSpPr/>
              <p:nvPr/>
            </p:nvSpPr>
            <p:spPr>
              <a:xfrm>
                <a:off x="4000775" y="2059900"/>
                <a:ext cx="660825" cy="2231350"/>
              </a:xfrm>
              <a:custGeom>
                <a:rect b="b" l="l" r="r" t="t"/>
                <a:pathLst>
                  <a:path extrusionOk="0" h="89254" w="26433">
                    <a:moveTo>
                      <a:pt x="10844" y="1"/>
                    </a:moveTo>
                    <a:cubicBezTo>
                      <a:pt x="10325" y="1"/>
                      <a:pt x="9861" y="84"/>
                      <a:pt x="9490" y="322"/>
                    </a:cubicBezTo>
                    <a:cubicBezTo>
                      <a:pt x="9157" y="3263"/>
                      <a:pt x="7038" y="4799"/>
                      <a:pt x="6216" y="6573"/>
                    </a:cubicBezTo>
                    <a:cubicBezTo>
                      <a:pt x="5918" y="7204"/>
                      <a:pt x="5335" y="8026"/>
                      <a:pt x="5013" y="8609"/>
                    </a:cubicBezTo>
                    <a:cubicBezTo>
                      <a:pt x="4323" y="9907"/>
                      <a:pt x="3882" y="11062"/>
                      <a:pt x="3763" y="12538"/>
                    </a:cubicBezTo>
                    <a:cubicBezTo>
                      <a:pt x="3585" y="14586"/>
                      <a:pt x="4680" y="16681"/>
                      <a:pt x="6454" y="17717"/>
                    </a:cubicBezTo>
                    <a:cubicBezTo>
                      <a:pt x="6645" y="20706"/>
                      <a:pt x="5871" y="23742"/>
                      <a:pt x="4240" y="26254"/>
                    </a:cubicBezTo>
                    <a:cubicBezTo>
                      <a:pt x="4240" y="26254"/>
                      <a:pt x="1" y="32040"/>
                      <a:pt x="1" y="40982"/>
                    </a:cubicBezTo>
                    <a:cubicBezTo>
                      <a:pt x="1" y="49924"/>
                      <a:pt x="334" y="87952"/>
                      <a:pt x="334" y="87952"/>
                    </a:cubicBezTo>
                    <a:cubicBezTo>
                      <a:pt x="334" y="87952"/>
                      <a:pt x="5347" y="89254"/>
                      <a:pt x="10560" y="89254"/>
                    </a:cubicBezTo>
                    <a:cubicBezTo>
                      <a:pt x="14280" y="89254"/>
                      <a:pt x="18101" y="88591"/>
                      <a:pt x="20277" y="86321"/>
                    </a:cubicBezTo>
                    <a:cubicBezTo>
                      <a:pt x="21135" y="84035"/>
                      <a:pt x="21075" y="81023"/>
                      <a:pt x="21361" y="78629"/>
                    </a:cubicBezTo>
                    <a:cubicBezTo>
                      <a:pt x="22468" y="69259"/>
                      <a:pt x="23432" y="59877"/>
                      <a:pt x="24290" y="50483"/>
                    </a:cubicBezTo>
                    <a:cubicBezTo>
                      <a:pt x="24611" y="46983"/>
                      <a:pt x="24956" y="43458"/>
                      <a:pt x="25135" y="39946"/>
                    </a:cubicBezTo>
                    <a:cubicBezTo>
                      <a:pt x="25242" y="37779"/>
                      <a:pt x="24778" y="35958"/>
                      <a:pt x="24230" y="33886"/>
                    </a:cubicBezTo>
                    <a:cubicBezTo>
                      <a:pt x="23694" y="31862"/>
                      <a:pt x="22528" y="30064"/>
                      <a:pt x="21587" y="28195"/>
                    </a:cubicBezTo>
                    <a:cubicBezTo>
                      <a:pt x="20992" y="27016"/>
                      <a:pt x="20480" y="25802"/>
                      <a:pt x="20277" y="24480"/>
                    </a:cubicBezTo>
                    <a:cubicBezTo>
                      <a:pt x="19992" y="22563"/>
                      <a:pt x="20492" y="20587"/>
                      <a:pt x="21349" y="18836"/>
                    </a:cubicBezTo>
                    <a:cubicBezTo>
                      <a:pt x="22385" y="16753"/>
                      <a:pt x="23932" y="15086"/>
                      <a:pt x="24694" y="12848"/>
                    </a:cubicBezTo>
                    <a:cubicBezTo>
                      <a:pt x="25718" y="9800"/>
                      <a:pt x="26433" y="8359"/>
                      <a:pt x="26159" y="5228"/>
                    </a:cubicBezTo>
                    <a:cubicBezTo>
                      <a:pt x="26040" y="3799"/>
                      <a:pt x="24718" y="2763"/>
                      <a:pt x="23444" y="1739"/>
                    </a:cubicBezTo>
                    <a:cubicBezTo>
                      <a:pt x="22403" y="902"/>
                      <a:pt x="21313" y="783"/>
                      <a:pt x="20186" y="783"/>
                    </a:cubicBezTo>
                    <a:cubicBezTo>
                      <a:pt x="19742" y="783"/>
                      <a:pt x="19293" y="802"/>
                      <a:pt x="18838" y="802"/>
                    </a:cubicBezTo>
                    <a:cubicBezTo>
                      <a:pt x="17953" y="802"/>
                      <a:pt x="17050" y="732"/>
                      <a:pt x="16134" y="322"/>
                    </a:cubicBezTo>
                    <a:cubicBezTo>
                      <a:pt x="15778" y="435"/>
                      <a:pt x="15389" y="478"/>
                      <a:pt x="14983" y="478"/>
                    </a:cubicBezTo>
                    <a:cubicBezTo>
                      <a:pt x="13632" y="478"/>
                      <a:pt x="12082" y="1"/>
                      <a:pt x="108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7"/>
              <p:cNvSpPr/>
              <p:nvPr/>
            </p:nvSpPr>
            <p:spPr>
              <a:xfrm>
                <a:off x="4167775" y="3312150"/>
                <a:ext cx="384000" cy="139300"/>
              </a:xfrm>
              <a:custGeom>
                <a:rect b="b" l="l" r="r" t="t"/>
                <a:pathLst>
                  <a:path extrusionOk="0" h="5572" w="15360">
                    <a:moveTo>
                      <a:pt x="15181" y="0"/>
                    </a:moveTo>
                    <a:lnTo>
                      <a:pt x="15181" y="0"/>
                    </a:lnTo>
                    <a:cubicBezTo>
                      <a:pt x="14157" y="977"/>
                      <a:pt x="12692" y="1298"/>
                      <a:pt x="11299" y="1572"/>
                    </a:cubicBezTo>
                    <a:cubicBezTo>
                      <a:pt x="9216" y="1989"/>
                      <a:pt x="7120" y="2382"/>
                      <a:pt x="5037" y="2822"/>
                    </a:cubicBezTo>
                    <a:cubicBezTo>
                      <a:pt x="3620" y="3120"/>
                      <a:pt x="0" y="2715"/>
                      <a:pt x="1048" y="4144"/>
                    </a:cubicBezTo>
                    <a:cubicBezTo>
                      <a:pt x="1803" y="5182"/>
                      <a:pt x="3676" y="5572"/>
                      <a:pt x="5772" y="5572"/>
                    </a:cubicBezTo>
                    <a:cubicBezTo>
                      <a:pt x="8770" y="5572"/>
                      <a:pt x="12225" y="4775"/>
                      <a:pt x="13514" y="3941"/>
                    </a:cubicBezTo>
                    <a:cubicBezTo>
                      <a:pt x="15145" y="2858"/>
                      <a:pt x="15359" y="1941"/>
                      <a:pt x="15181"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7"/>
              <p:cNvSpPr/>
              <p:nvPr/>
            </p:nvSpPr>
            <p:spPr>
              <a:xfrm>
                <a:off x="4512450" y="2117325"/>
                <a:ext cx="313750" cy="446550"/>
              </a:xfrm>
              <a:custGeom>
                <a:rect b="b" l="l" r="r" t="t"/>
                <a:pathLst>
                  <a:path extrusionOk="0" h="17862" w="12550">
                    <a:moveTo>
                      <a:pt x="3232" y="1"/>
                    </a:moveTo>
                    <a:cubicBezTo>
                      <a:pt x="3106" y="1"/>
                      <a:pt x="2986" y="28"/>
                      <a:pt x="2870" y="85"/>
                    </a:cubicBezTo>
                    <a:cubicBezTo>
                      <a:pt x="2382" y="323"/>
                      <a:pt x="2025" y="764"/>
                      <a:pt x="1727" y="1216"/>
                    </a:cubicBezTo>
                    <a:cubicBezTo>
                      <a:pt x="1275" y="1919"/>
                      <a:pt x="918" y="2681"/>
                      <a:pt x="679" y="3478"/>
                    </a:cubicBezTo>
                    <a:cubicBezTo>
                      <a:pt x="203" y="4990"/>
                      <a:pt x="1" y="5848"/>
                      <a:pt x="358" y="7395"/>
                    </a:cubicBezTo>
                    <a:cubicBezTo>
                      <a:pt x="644" y="8658"/>
                      <a:pt x="1370" y="9705"/>
                      <a:pt x="2192" y="10491"/>
                    </a:cubicBezTo>
                    <a:cubicBezTo>
                      <a:pt x="3084" y="11348"/>
                      <a:pt x="6716" y="16373"/>
                      <a:pt x="7549" y="17861"/>
                    </a:cubicBezTo>
                    <a:cubicBezTo>
                      <a:pt x="7549" y="17861"/>
                      <a:pt x="12550" y="15456"/>
                      <a:pt x="12014" y="14599"/>
                    </a:cubicBezTo>
                    <a:cubicBezTo>
                      <a:pt x="10895" y="12789"/>
                      <a:pt x="10014" y="10991"/>
                      <a:pt x="9073" y="8598"/>
                    </a:cubicBezTo>
                    <a:cubicBezTo>
                      <a:pt x="8513" y="7162"/>
                      <a:pt x="5268" y="1"/>
                      <a:pt x="3232"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7"/>
              <p:cNvSpPr/>
              <p:nvPr/>
            </p:nvSpPr>
            <p:spPr>
              <a:xfrm>
                <a:off x="4196950" y="1528000"/>
                <a:ext cx="413450" cy="522700"/>
              </a:xfrm>
              <a:custGeom>
                <a:rect b="b" l="l" r="r" t="t"/>
                <a:pathLst>
                  <a:path extrusionOk="0" h="20908" w="16538">
                    <a:moveTo>
                      <a:pt x="15681" y="12299"/>
                    </a:moveTo>
                    <a:cubicBezTo>
                      <a:pt x="16538" y="8847"/>
                      <a:pt x="15240" y="4941"/>
                      <a:pt x="12466" y="2703"/>
                    </a:cubicBezTo>
                    <a:cubicBezTo>
                      <a:pt x="9692" y="465"/>
                      <a:pt x="5608" y="0"/>
                      <a:pt x="2405" y="1560"/>
                    </a:cubicBezTo>
                    <a:cubicBezTo>
                      <a:pt x="1203" y="2143"/>
                      <a:pt x="0" y="3501"/>
                      <a:pt x="631" y="4679"/>
                    </a:cubicBezTo>
                    <a:cubicBezTo>
                      <a:pt x="1119" y="5584"/>
                      <a:pt x="2346" y="5692"/>
                      <a:pt x="3310" y="6049"/>
                    </a:cubicBezTo>
                    <a:cubicBezTo>
                      <a:pt x="5167" y="6739"/>
                      <a:pt x="6310" y="8573"/>
                      <a:pt x="7322" y="10287"/>
                    </a:cubicBezTo>
                    <a:cubicBezTo>
                      <a:pt x="8049" y="11514"/>
                      <a:pt x="8787" y="12776"/>
                      <a:pt x="8989" y="14193"/>
                    </a:cubicBezTo>
                    <a:cubicBezTo>
                      <a:pt x="9227" y="15895"/>
                      <a:pt x="8596" y="17467"/>
                      <a:pt x="7537" y="18776"/>
                    </a:cubicBezTo>
                    <a:cubicBezTo>
                      <a:pt x="10751" y="20908"/>
                      <a:pt x="15050" y="14859"/>
                      <a:pt x="15681" y="1229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7"/>
              <p:cNvSpPr/>
              <p:nvPr/>
            </p:nvSpPr>
            <p:spPr>
              <a:xfrm>
                <a:off x="4246050" y="1924175"/>
                <a:ext cx="209275" cy="241150"/>
              </a:xfrm>
              <a:custGeom>
                <a:rect b="b" l="l" r="r" t="t"/>
                <a:pathLst>
                  <a:path extrusionOk="0" h="9646" w="8371">
                    <a:moveTo>
                      <a:pt x="5763" y="1"/>
                    </a:moveTo>
                    <a:cubicBezTo>
                      <a:pt x="5763" y="1"/>
                      <a:pt x="1" y="584"/>
                      <a:pt x="1" y="584"/>
                    </a:cubicBezTo>
                    <a:cubicBezTo>
                      <a:pt x="12" y="583"/>
                      <a:pt x="23" y="582"/>
                      <a:pt x="34" y="582"/>
                    </a:cubicBezTo>
                    <a:cubicBezTo>
                      <a:pt x="777" y="582"/>
                      <a:pt x="1647" y="2901"/>
                      <a:pt x="1882" y="3394"/>
                    </a:cubicBezTo>
                    <a:cubicBezTo>
                      <a:pt x="2168" y="3965"/>
                      <a:pt x="2501" y="4549"/>
                      <a:pt x="2715" y="5144"/>
                    </a:cubicBezTo>
                    <a:cubicBezTo>
                      <a:pt x="3049" y="6037"/>
                      <a:pt x="2763" y="6966"/>
                      <a:pt x="2644" y="7918"/>
                    </a:cubicBezTo>
                    <a:cubicBezTo>
                      <a:pt x="2584" y="8430"/>
                      <a:pt x="2537" y="9037"/>
                      <a:pt x="2918" y="9395"/>
                    </a:cubicBezTo>
                    <a:cubicBezTo>
                      <a:pt x="3099" y="9569"/>
                      <a:pt x="3345" y="9645"/>
                      <a:pt x="3597" y="9645"/>
                    </a:cubicBezTo>
                    <a:cubicBezTo>
                      <a:pt x="3776" y="9645"/>
                      <a:pt x="3957" y="9607"/>
                      <a:pt x="4120" y="9537"/>
                    </a:cubicBezTo>
                    <a:cubicBezTo>
                      <a:pt x="4513" y="9371"/>
                      <a:pt x="4823" y="9049"/>
                      <a:pt x="5120" y="8740"/>
                    </a:cubicBezTo>
                    <a:cubicBezTo>
                      <a:pt x="6382" y="7347"/>
                      <a:pt x="7490" y="5799"/>
                      <a:pt x="8371" y="4132"/>
                    </a:cubicBezTo>
                    <a:lnTo>
                      <a:pt x="8371" y="4132"/>
                    </a:lnTo>
                    <a:cubicBezTo>
                      <a:pt x="8355" y="4162"/>
                      <a:pt x="8331" y="4176"/>
                      <a:pt x="8302" y="4176"/>
                    </a:cubicBezTo>
                    <a:cubicBezTo>
                      <a:pt x="7992" y="4176"/>
                      <a:pt x="7022" y="2567"/>
                      <a:pt x="6990" y="2513"/>
                    </a:cubicBezTo>
                    <a:cubicBezTo>
                      <a:pt x="6585" y="1667"/>
                      <a:pt x="6180" y="834"/>
                      <a:pt x="5763"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7"/>
              <p:cNvSpPr/>
              <p:nvPr/>
            </p:nvSpPr>
            <p:spPr>
              <a:xfrm>
                <a:off x="4255875" y="1924175"/>
                <a:ext cx="178625" cy="127125"/>
              </a:xfrm>
              <a:custGeom>
                <a:rect b="b" l="l" r="r" t="t"/>
                <a:pathLst>
                  <a:path extrusionOk="0" h="5085" w="7145">
                    <a:moveTo>
                      <a:pt x="5466" y="1"/>
                    </a:moveTo>
                    <a:lnTo>
                      <a:pt x="1" y="560"/>
                    </a:lnTo>
                    <a:lnTo>
                      <a:pt x="2394" y="5084"/>
                    </a:lnTo>
                    <a:cubicBezTo>
                      <a:pt x="4084" y="4954"/>
                      <a:pt x="5704" y="4549"/>
                      <a:pt x="7144" y="3620"/>
                    </a:cubicBezTo>
                    <a:lnTo>
                      <a:pt x="5466" y="1"/>
                    </a:lnTo>
                    <a:close/>
                  </a:path>
                </a:pathLst>
              </a:custGeom>
              <a:solidFill>
                <a:srgbClr val="EA9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7"/>
              <p:cNvSpPr/>
              <p:nvPr/>
            </p:nvSpPr>
            <p:spPr>
              <a:xfrm>
                <a:off x="4146050" y="1624325"/>
                <a:ext cx="340525" cy="396350"/>
              </a:xfrm>
              <a:custGeom>
                <a:rect b="b" l="l" r="r" t="t"/>
                <a:pathLst>
                  <a:path extrusionOk="0" h="15854" w="13621">
                    <a:moveTo>
                      <a:pt x="4093" y="1"/>
                    </a:moveTo>
                    <a:cubicBezTo>
                      <a:pt x="2924" y="1"/>
                      <a:pt x="1806" y="353"/>
                      <a:pt x="1119" y="1517"/>
                    </a:cubicBezTo>
                    <a:cubicBezTo>
                      <a:pt x="393" y="2743"/>
                      <a:pt x="822" y="5041"/>
                      <a:pt x="607" y="6494"/>
                    </a:cubicBezTo>
                    <a:cubicBezTo>
                      <a:pt x="369" y="8030"/>
                      <a:pt x="0" y="9601"/>
                      <a:pt x="286" y="11197"/>
                    </a:cubicBezTo>
                    <a:cubicBezTo>
                      <a:pt x="476" y="12292"/>
                      <a:pt x="1036" y="13352"/>
                      <a:pt x="1679" y="14185"/>
                    </a:cubicBezTo>
                    <a:cubicBezTo>
                      <a:pt x="2346" y="15043"/>
                      <a:pt x="3108" y="15281"/>
                      <a:pt x="4036" y="15543"/>
                    </a:cubicBezTo>
                    <a:cubicBezTo>
                      <a:pt x="4747" y="15742"/>
                      <a:pt x="5523" y="15853"/>
                      <a:pt x="6306" y="15853"/>
                    </a:cubicBezTo>
                    <a:cubicBezTo>
                      <a:pt x="8791" y="15853"/>
                      <a:pt x="11348" y="14737"/>
                      <a:pt x="12109" y="11804"/>
                    </a:cubicBezTo>
                    <a:cubicBezTo>
                      <a:pt x="12219" y="11868"/>
                      <a:pt x="12334" y="11897"/>
                      <a:pt x="12447" y="11897"/>
                    </a:cubicBezTo>
                    <a:cubicBezTo>
                      <a:pt x="12885" y="11897"/>
                      <a:pt x="13312" y="11467"/>
                      <a:pt x="13454" y="10947"/>
                    </a:cubicBezTo>
                    <a:cubicBezTo>
                      <a:pt x="13621" y="10340"/>
                      <a:pt x="13430" y="9804"/>
                      <a:pt x="13407" y="9197"/>
                    </a:cubicBezTo>
                    <a:cubicBezTo>
                      <a:pt x="13371" y="8697"/>
                      <a:pt x="13407" y="8220"/>
                      <a:pt x="13359" y="7708"/>
                    </a:cubicBezTo>
                    <a:cubicBezTo>
                      <a:pt x="13240" y="6482"/>
                      <a:pt x="13049" y="5220"/>
                      <a:pt x="12490" y="4125"/>
                    </a:cubicBezTo>
                    <a:cubicBezTo>
                      <a:pt x="11918" y="2982"/>
                      <a:pt x="10990" y="2148"/>
                      <a:pt x="9990" y="1588"/>
                    </a:cubicBezTo>
                    <a:cubicBezTo>
                      <a:pt x="8989" y="1041"/>
                      <a:pt x="7930" y="743"/>
                      <a:pt x="6858" y="457"/>
                    </a:cubicBezTo>
                    <a:cubicBezTo>
                      <a:pt x="6043" y="237"/>
                      <a:pt x="5051" y="1"/>
                      <a:pt x="4093"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7"/>
              <p:cNvSpPr/>
              <p:nvPr/>
            </p:nvSpPr>
            <p:spPr>
              <a:xfrm>
                <a:off x="4424650" y="1799300"/>
                <a:ext cx="111350" cy="130725"/>
              </a:xfrm>
              <a:custGeom>
                <a:rect b="b" l="l" r="r" t="t"/>
                <a:pathLst>
                  <a:path extrusionOk="0" h="5229" w="4454">
                    <a:moveTo>
                      <a:pt x="3302" y="1"/>
                    </a:moveTo>
                    <a:cubicBezTo>
                      <a:pt x="2068" y="1"/>
                      <a:pt x="746" y="2642"/>
                      <a:pt x="381" y="3436"/>
                    </a:cubicBezTo>
                    <a:cubicBezTo>
                      <a:pt x="167" y="3900"/>
                      <a:pt x="0" y="4472"/>
                      <a:pt x="310" y="4876"/>
                    </a:cubicBezTo>
                    <a:cubicBezTo>
                      <a:pt x="498" y="5135"/>
                      <a:pt x="820" y="5228"/>
                      <a:pt x="1153" y="5228"/>
                    </a:cubicBezTo>
                    <a:cubicBezTo>
                      <a:pt x="1327" y="5228"/>
                      <a:pt x="1504" y="5203"/>
                      <a:pt x="1667" y="5162"/>
                    </a:cubicBezTo>
                    <a:cubicBezTo>
                      <a:pt x="3251" y="4746"/>
                      <a:pt x="4453" y="3162"/>
                      <a:pt x="4406" y="1519"/>
                    </a:cubicBezTo>
                    <a:cubicBezTo>
                      <a:pt x="4394" y="971"/>
                      <a:pt x="4203" y="352"/>
                      <a:pt x="3703" y="102"/>
                    </a:cubicBezTo>
                    <a:cubicBezTo>
                      <a:pt x="3571" y="33"/>
                      <a:pt x="3437" y="1"/>
                      <a:pt x="3302"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7"/>
              <p:cNvSpPr/>
              <p:nvPr/>
            </p:nvSpPr>
            <p:spPr>
              <a:xfrm>
                <a:off x="4101700" y="1495250"/>
                <a:ext cx="445900" cy="355425"/>
              </a:xfrm>
              <a:custGeom>
                <a:rect b="b" l="l" r="r" t="t"/>
                <a:pathLst>
                  <a:path extrusionOk="0" h="14217" w="17836">
                    <a:moveTo>
                      <a:pt x="8144" y="9395"/>
                    </a:moveTo>
                    <a:cubicBezTo>
                      <a:pt x="4572" y="10216"/>
                      <a:pt x="0" y="10466"/>
                      <a:pt x="1381" y="6680"/>
                    </a:cubicBezTo>
                    <a:cubicBezTo>
                      <a:pt x="3048" y="2108"/>
                      <a:pt x="8204" y="1"/>
                      <a:pt x="12395" y="2549"/>
                    </a:cubicBezTo>
                    <a:cubicBezTo>
                      <a:pt x="14109" y="3584"/>
                      <a:pt x="15181" y="5025"/>
                      <a:pt x="15990" y="6823"/>
                    </a:cubicBezTo>
                    <a:cubicBezTo>
                      <a:pt x="16609" y="8192"/>
                      <a:pt x="17836" y="9204"/>
                      <a:pt x="17288" y="10716"/>
                    </a:cubicBezTo>
                    <a:cubicBezTo>
                      <a:pt x="17157" y="11085"/>
                      <a:pt x="14621" y="14217"/>
                      <a:pt x="14335" y="13669"/>
                    </a:cubicBezTo>
                    <a:cubicBezTo>
                      <a:pt x="13430" y="11871"/>
                      <a:pt x="12526" y="10085"/>
                      <a:pt x="11621" y="8299"/>
                    </a:cubicBezTo>
                    <a:cubicBezTo>
                      <a:pt x="10990" y="8585"/>
                      <a:pt x="9656" y="9037"/>
                      <a:pt x="8144" y="939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7"/>
              <p:cNvSpPr/>
              <p:nvPr/>
            </p:nvSpPr>
            <p:spPr>
              <a:xfrm>
                <a:off x="4237125" y="1493775"/>
                <a:ext cx="418825" cy="931075"/>
              </a:xfrm>
              <a:custGeom>
                <a:rect b="b" l="l" r="r" t="t"/>
                <a:pathLst>
                  <a:path extrusionOk="0" h="37243" w="16753">
                    <a:moveTo>
                      <a:pt x="6275" y="8192"/>
                    </a:moveTo>
                    <a:cubicBezTo>
                      <a:pt x="7585" y="10597"/>
                      <a:pt x="7382" y="13502"/>
                      <a:pt x="6549" y="16074"/>
                    </a:cubicBezTo>
                    <a:cubicBezTo>
                      <a:pt x="5704" y="18645"/>
                      <a:pt x="4275" y="21015"/>
                      <a:pt x="3132" y="23479"/>
                    </a:cubicBezTo>
                    <a:cubicBezTo>
                      <a:pt x="1989" y="25956"/>
                      <a:pt x="1120" y="28647"/>
                      <a:pt x="1501" y="31314"/>
                    </a:cubicBezTo>
                    <a:cubicBezTo>
                      <a:pt x="1870" y="33981"/>
                      <a:pt x="3763" y="36612"/>
                      <a:pt x="6549" y="37243"/>
                    </a:cubicBezTo>
                    <a:cubicBezTo>
                      <a:pt x="6406" y="36969"/>
                      <a:pt x="6275" y="36695"/>
                      <a:pt x="6144" y="36409"/>
                    </a:cubicBezTo>
                    <a:cubicBezTo>
                      <a:pt x="6847" y="36564"/>
                      <a:pt x="7561" y="36719"/>
                      <a:pt x="8275" y="36874"/>
                    </a:cubicBezTo>
                    <a:cubicBezTo>
                      <a:pt x="8192" y="33111"/>
                      <a:pt x="9859" y="29516"/>
                      <a:pt x="11609" y="26134"/>
                    </a:cubicBezTo>
                    <a:cubicBezTo>
                      <a:pt x="14502" y="20550"/>
                      <a:pt x="16753" y="15216"/>
                      <a:pt x="15467" y="8882"/>
                    </a:cubicBezTo>
                    <a:cubicBezTo>
                      <a:pt x="14990" y="6560"/>
                      <a:pt x="13919" y="4298"/>
                      <a:pt x="12133" y="2643"/>
                    </a:cubicBezTo>
                    <a:cubicBezTo>
                      <a:pt x="10347" y="988"/>
                      <a:pt x="7787" y="0"/>
                      <a:pt x="5311" y="322"/>
                    </a:cubicBezTo>
                    <a:cubicBezTo>
                      <a:pt x="2822" y="643"/>
                      <a:pt x="536" y="2405"/>
                      <a:pt x="0" y="4715"/>
                    </a:cubicBez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7"/>
              <p:cNvSpPr/>
              <p:nvPr/>
            </p:nvSpPr>
            <p:spPr>
              <a:xfrm>
                <a:off x="4264500" y="1395550"/>
                <a:ext cx="295600" cy="241125"/>
              </a:xfrm>
              <a:custGeom>
                <a:rect b="b" l="l" r="r" t="t"/>
                <a:pathLst>
                  <a:path extrusionOk="0" h="9645" w="11824">
                    <a:moveTo>
                      <a:pt x="1953" y="5858"/>
                    </a:moveTo>
                    <a:cubicBezTo>
                      <a:pt x="715" y="5703"/>
                      <a:pt x="1" y="4179"/>
                      <a:pt x="358" y="2977"/>
                    </a:cubicBezTo>
                    <a:cubicBezTo>
                      <a:pt x="715" y="1786"/>
                      <a:pt x="1834" y="964"/>
                      <a:pt x="3001" y="512"/>
                    </a:cubicBezTo>
                    <a:cubicBezTo>
                      <a:pt x="3894" y="167"/>
                      <a:pt x="4847" y="0"/>
                      <a:pt x="5811" y="12"/>
                    </a:cubicBezTo>
                    <a:cubicBezTo>
                      <a:pt x="7335" y="48"/>
                      <a:pt x="8871" y="572"/>
                      <a:pt x="10014" y="1596"/>
                    </a:cubicBezTo>
                    <a:cubicBezTo>
                      <a:pt x="11145" y="2619"/>
                      <a:pt x="11824" y="4167"/>
                      <a:pt x="11681" y="5691"/>
                    </a:cubicBezTo>
                    <a:cubicBezTo>
                      <a:pt x="11526" y="7203"/>
                      <a:pt x="10502" y="8644"/>
                      <a:pt x="9050" y="9144"/>
                    </a:cubicBezTo>
                    <a:cubicBezTo>
                      <a:pt x="7609" y="9644"/>
                      <a:pt x="5835" y="9085"/>
                      <a:pt x="5037" y="7775"/>
                    </a:cubicBez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7"/>
              <p:cNvSpPr/>
              <p:nvPr/>
            </p:nvSpPr>
            <p:spPr>
              <a:xfrm>
                <a:off x="1621925" y="2386825"/>
                <a:ext cx="4776200" cy="1864150"/>
              </a:xfrm>
              <a:custGeom>
                <a:rect b="b" l="l" r="r" t="t"/>
                <a:pathLst>
                  <a:path extrusionOk="0" h="74566" w="191048">
                    <a:moveTo>
                      <a:pt x="8203" y="1"/>
                    </a:moveTo>
                    <a:cubicBezTo>
                      <a:pt x="7156" y="1"/>
                      <a:pt x="6576" y="721"/>
                      <a:pt x="6358" y="3152"/>
                    </a:cubicBezTo>
                    <a:cubicBezTo>
                      <a:pt x="5691" y="10736"/>
                      <a:pt x="3941" y="18011"/>
                      <a:pt x="2703" y="25512"/>
                    </a:cubicBezTo>
                    <a:cubicBezTo>
                      <a:pt x="0" y="41919"/>
                      <a:pt x="1727" y="59087"/>
                      <a:pt x="7644" y="74565"/>
                    </a:cubicBezTo>
                    <a:cubicBezTo>
                      <a:pt x="43875" y="73768"/>
                      <a:pt x="80094" y="72970"/>
                      <a:pt x="116312" y="72184"/>
                    </a:cubicBezTo>
                    <a:cubicBezTo>
                      <a:pt x="131886" y="71839"/>
                      <a:pt x="147459" y="71494"/>
                      <a:pt x="163032" y="71148"/>
                    </a:cubicBezTo>
                    <a:cubicBezTo>
                      <a:pt x="170819" y="70982"/>
                      <a:pt x="178618" y="70863"/>
                      <a:pt x="186393" y="70636"/>
                    </a:cubicBezTo>
                    <a:cubicBezTo>
                      <a:pt x="190500" y="70529"/>
                      <a:pt x="190119" y="69148"/>
                      <a:pt x="188512" y="65826"/>
                    </a:cubicBezTo>
                    <a:cubicBezTo>
                      <a:pt x="186904" y="62516"/>
                      <a:pt x="185357" y="59183"/>
                      <a:pt x="184333" y="55635"/>
                    </a:cubicBezTo>
                    <a:cubicBezTo>
                      <a:pt x="182964" y="50848"/>
                      <a:pt x="182571" y="45657"/>
                      <a:pt x="184107" y="40919"/>
                    </a:cubicBezTo>
                    <a:cubicBezTo>
                      <a:pt x="185273" y="37287"/>
                      <a:pt x="187512" y="34096"/>
                      <a:pt x="188893" y="30560"/>
                    </a:cubicBezTo>
                    <a:cubicBezTo>
                      <a:pt x="190929" y="25381"/>
                      <a:pt x="191048" y="19487"/>
                      <a:pt x="189250" y="14237"/>
                    </a:cubicBezTo>
                    <a:cubicBezTo>
                      <a:pt x="188155" y="11010"/>
                      <a:pt x="186321" y="8034"/>
                      <a:pt x="183976" y="5569"/>
                    </a:cubicBezTo>
                    <a:cubicBezTo>
                      <a:pt x="181113" y="2541"/>
                      <a:pt x="179421" y="1926"/>
                      <a:pt x="175755" y="1926"/>
                    </a:cubicBezTo>
                    <a:cubicBezTo>
                      <a:pt x="175457" y="1926"/>
                      <a:pt x="175146" y="1930"/>
                      <a:pt x="174820" y="1938"/>
                    </a:cubicBezTo>
                    <a:cubicBezTo>
                      <a:pt x="165735" y="2128"/>
                      <a:pt x="156663" y="2319"/>
                      <a:pt x="147578" y="2521"/>
                    </a:cubicBezTo>
                    <a:lnTo>
                      <a:pt x="93107" y="3676"/>
                    </a:lnTo>
                    <a:lnTo>
                      <a:pt x="65330" y="4259"/>
                    </a:lnTo>
                    <a:cubicBezTo>
                      <a:pt x="60128" y="4369"/>
                      <a:pt x="54915" y="4479"/>
                      <a:pt x="49703" y="4479"/>
                    </a:cubicBezTo>
                    <a:cubicBezTo>
                      <a:pt x="40813" y="4479"/>
                      <a:pt x="31925" y="4159"/>
                      <a:pt x="23098" y="2973"/>
                    </a:cubicBezTo>
                    <a:cubicBezTo>
                      <a:pt x="19598" y="2509"/>
                      <a:pt x="16109" y="1902"/>
                      <a:pt x="12657" y="1128"/>
                    </a:cubicBezTo>
                    <a:cubicBezTo>
                      <a:pt x="10670" y="677"/>
                      <a:pt x="9218" y="1"/>
                      <a:pt x="82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7"/>
              <p:cNvSpPr/>
              <p:nvPr/>
            </p:nvSpPr>
            <p:spPr>
              <a:xfrm>
                <a:off x="1690375" y="2659400"/>
                <a:ext cx="243500" cy="127400"/>
              </a:xfrm>
              <a:custGeom>
                <a:rect b="b" l="l" r="r" t="t"/>
                <a:pathLst>
                  <a:path extrusionOk="0" h="5096" w="9740">
                    <a:moveTo>
                      <a:pt x="5583" y="1"/>
                    </a:moveTo>
                    <a:cubicBezTo>
                      <a:pt x="4789" y="1"/>
                      <a:pt x="3992" y="146"/>
                      <a:pt x="3251" y="429"/>
                    </a:cubicBezTo>
                    <a:cubicBezTo>
                      <a:pt x="2632" y="667"/>
                      <a:pt x="1691" y="1274"/>
                      <a:pt x="1048" y="2024"/>
                    </a:cubicBezTo>
                    <a:cubicBezTo>
                      <a:pt x="334" y="2845"/>
                      <a:pt x="1" y="3834"/>
                      <a:pt x="846" y="4679"/>
                    </a:cubicBezTo>
                    <a:cubicBezTo>
                      <a:pt x="1159" y="4988"/>
                      <a:pt x="1619" y="5096"/>
                      <a:pt x="2118" y="5096"/>
                    </a:cubicBezTo>
                    <a:cubicBezTo>
                      <a:pt x="2926" y="5096"/>
                      <a:pt x="3839" y="4813"/>
                      <a:pt x="4406" y="4643"/>
                    </a:cubicBezTo>
                    <a:cubicBezTo>
                      <a:pt x="5608" y="4274"/>
                      <a:pt x="6823" y="3917"/>
                      <a:pt x="8025" y="3560"/>
                    </a:cubicBezTo>
                    <a:cubicBezTo>
                      <a:pt x="8799" y="3322"/>
                      <a:pt x="9740" y="2869"/>
                      <a:pt x="9692" y="2060"/>
                    </a:cubicBezTo>
                    <a:cubicBezTo>
                      <a:pt x="9657" y="1572"/>
                      <a:pt x="9252" y="1191"/>
                      <a:pt x="8835" y="929"/>
                    </a:cubicBezTo>
                    <a:cubicBezTo>
                      <a:pt x="7872" y="303"/>
                      <a:pt x="6730" y="1"/>
                      <a:pt x="5583"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7"/>
              <p:cNvSpPr/>
              <p:nvPr/>
            </p:nvSpPr>
            <p:spPr>
              <a:xfrm>
                <a:off x="1063525" y="2054250"/>
                <a:ext cx="672425" cy="742550"/>
              </a:xfrm>
              <a:custGeom>
                <a:rect b="b" l="l" r="r" t="t"/>
                <a:pathLst>
                  <a:path extrusionOk="0" h="29702" w="26897">
                    <a:moveTo>
                      <a:pt x="5120" y="1"/>
                    </a:moveTo>
                    <a:lnTo>
                      <a:pt x="2941" y="1096"/>
                    </a:lnTo>
                    <a:cubicBezTo>
                      <a:pt x="1310" y="2656"/>
                      <a:pt x="0" y="6585"/>
                      <a:pt x="560" y="8775"/>
                    </a:cubicBezTo>
                    <a:cubicBezTo>
                      <a:pt x="2024" y="14550"/>
                      <a:pt x="4822" y="25432"/>
                      <a:pt x="5334" y="26230"/>
                    </a:cubicBezTo>
                    <a:cubicBezTo>
                      <a:pt x="5988" y="27249"/>
                      <a:pt x="22126" y="29702"/>
                      <a:pt x="25229" y="29702"/>
                    </a:cubicBezTo>
                    <a:cubicBezTo>
                      <a:pt x="25460" y="29702"/>
                      <a:pt x="25619" y="29688"/>
                      <a:pt x="25694" y="29659"/>
                    </a:cubicBezTo>
                    <a:cubicBezTo>
                      <a:pt x="26753" y="29254"/>
                      <a:pt x="26896" y="25182"/>
                      <a:pt x="26896" y="25182"/>
                    </a:cubicBezTo>
                    <a:lnTo>
                      <a:pt x="12204" y="21860"/>
                    </a:lnTo>
                    <a:lnTo>
                      <a:pt x="51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a:off x="2973875" y="2450675"/>
                <a:ext cx="176525" cy="175425"/>
              </a:xfrm>
              <a:custGeom>
                <a:rect b="b" l="l" r="r" t="t"/>
                <a:pathLst>
                  <a:path extrusionOk="0" h="7017" w="7061">
                    <a:moveTo>
                      <a:pt x="3239" y="0"/>
                    </a:moveTo>
                    <a:cubicBezTo>
                      <a:pt x="3184" y="0"/>
                      <a:pt x="3128" y="1"/>
                      <a:pt x="3072" y="3"/>
                    </a:cubicBezTo>
                    <a:cubicBezTo>
                      <a:pt x="2251" y="38"/>
                      <a:pt x="1465" y="241"/>
                      <a:pt x="917" y="908"/>
                    </a:cubicBezTo>
                    <a:cubicBezTo>
                      <a:pt x="0" y="2015"/>
                      <a:pt x="893" y="3586"/>
                      <a:pt x="1608" y="4348"/>
                    </a:cubicBezTo>
                    <a:cubicBezTo>
                      <a:pt x="2096" y="4860"/>
                      <a:pt x="2691" y="5551"/>
                      <a:pt x="3310" y="5908"/>
                    </a:cubicBezTo>
                    <a:cubicBezTo>
                      <a:pt x="4096" y="6361"/>
                      <a:pt x="5084" y="6634"/>
                      <a:pt x="5918" y="6992"/>
                    </a:cubicBezTo>
                    <a:cubicBezTo>
                      <a:pt x="5960" y="7009"/>
                      <a:pt x="6003" y="7017"/>
                      <a:pt x="6045" y="7017"/>
                    </a:cubicBezTo>
                    <a:cubicBezTo>
                      <a:pt x="6470" y="7017"/>
                      <a:pt x="6839" y="6200"/>
                      <a:pt x="6882" y="5896"/>
                    </a:cubicBezTo>
                    <a:cubicBezTo>
                      <a:pt x="6954" y="5372"/>
                      <a:pt x="6811" y="4789"/>
                      <a:pt x="6644" y="4277"/>
                    </a:cubicBezTo>
                    <a:cubicBezTo>
                      <a:pt x="6358" y="3408"/>
                      <a:pt x="5811" y="2217"/>
                      <a:pt x="4930" y="1789"/>
                    </a:cubicBezTo>
                    <a:cubicBezTo>
                      <a:pt x="5084" y="1741"/>
                      <a:pt x="6930" y="1777"/>
                      <a:pt x="7061" y="1705"/>
                    </a:cubicBezTo>
                    <a:cubicBezTo>
                      <a:pt x="7061" y="1705"/>
                      <a:pt x="5834" y="693"/>
                      <a:pt x="5501" y="538"/>
                    </a:cubicBezTo>
                    <a:cubicBezTo>
                      <a:pt x="4731" y="170"/>
                      <a:pt x="4065" y="0"/>
                      <a:pt x="3239"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a:off x="3775450" y="2433150"/>
                <a:ext cx="176550" cy="178225"/>
              </a:xfrm>
              <a:custGeom>
                <a:rect b="b" l="l" r="r" t="t"/>
                <a:pathLst>
                  <a:path extrusionOk="0" h="7129" w="7062">
                    <a:moveTo>
                      <a:pt x="3981" y="1"/>
                    </a:moveTo>
                    <a:cubicBezTo>
                      <a:pt x="3956" y="1"/>
                      <a:pt x="3931" y="1"/>
                      <a:pt x="3906" y="1"/>
                    </a:cubicBezTo>
                    <a:cubicBezTo>
                      <a:pt x="3001" y="1"/>
                      <a:pt x="2299" y="204"/>
                      <a:pt x="1501" y="632"/>
                    </a:cubicBezTo>
                    <a:cubicBezTo>
                      <a:pt x="1168" y="799"/>
                      <a:pt x="1" y="1859"/>
                      <a:pt x="1" y="1859"/>
                    </a:cubicBezTo>
                    <a:cubicBezTo>
                      <a:pt x="35" y="1877"/>
                      <a:pt x="187" y="1884"/>
                      <a:pt x="395" y="1884"/>
                    </a:cubicBezTo>
                    <a:cubicBezTo>
                      <a:pt x="862" y="1884"/>
                      <a:pt x="1614" y="1851"/>
                      <a:pt x="1959" y="1851"/>
                    </a:cubicBezTo>
                    <a:cubicBezTo>
                      <a:pt x="2047" y="1851"/>
                      <a:pt x="2109" y="1853"/>
                      <a:pt x="2132" y="1859"/>
                    </a:cubicBezTo>
                    <a:cubicBezTo>
                      <a:pt x="1275" y="2323"/>
                      <a:pt x="775" y="3537"/>
                      <a:pt x="525" y="4418"/>
                    </a:cubicBezTo>
                    <a:cubicBezTo>
                      <a:pt x="382" y="4930"/>
                      <a:pt x="263" y="5514"/>
                      <a:pt x="358" y="6050"/>
                    </a:cubicBezTo>
                    <a:cubicBezTo>
                      <a:pt x="412" y="6339"/>
                      <a:pt x="802" y="7129"/>
                      <a:pt x="1227" y="7129"/>
                    </a:cubicBezTo>
                    <a:cubicBezTo>
                      <a:pt x="1274" y="7129"/>
                      <a:pt x="1322" y="7119"/>
                      <a:pt x="1370" y="7097"/>
                    </a:cubicBezTo>
                    <a:cubicBezTo>
                      <a:pt x="2192" y="6704"/>
                      <a:pt x="3168" y="6383"/>
                      <a:pt x="3918" y="5907"/>
                    </a:cubicBezTo>
                    <a:cubicBezTo>
                      <a:pt x="4537" y="5514"/>
                      <a:pt x="5085" y="4799"/>
                      <a:pt x="5561" y="4264"/>
                    </a:cubicBezTo>
                    <a:cubicBezTo>
                      <a:pt x="6240" y="3478"/>
                      <a:pt x="7061" y="1859"/>
                      <a:pt x="6097" y="811"/>
                    </a:cubicBezTo>
                    <a:cubicBezTo>
                      <a:pt x="5543" y="188"/>
                      <a:pt x="4776" y="1"/>
                      <a:pt x="3981"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a:off x="4806850" y="2410500"/>
                <a:ext cx="176525" cy="179450"/>
              </a:xfrm>
              <a:custGeom>
                <a:rect b="b" l="l" r="r" t="t"/>
                <a:pathLst>
                  <a:path extrusionOk="0" h="7178" w="7061">
                    <a:moveTo>
                      <a:pt x="4029" y="0"/>
                    </a:moveTo>
                    <a:cubicBezTo>
                      <a:pt x="3980" y="0"/>
                      <a:pt x="3931" y="1"/>
                      <a:pt x="3881" y="2"/>
                    </a:cubicBezTo>
                    <a:cubicBezTo>
                      <a:pt x="2977" y="14"/>
                      <a:pt x="2274" y="229"/>
                      <a:pt x="1476" y="669"/>
                    </a:cubicBezTo>
                    <a:cubicBezTo>
                      <a:pt x="1155" y="848"/>
                      <a:pt x="0" y="1919"/>
                      <a:pt x="0" y="1919"/>
                    </a:cubicBezTo>
                    <a:cubicBezTo>
                      <a:pt x="27" y="1934"/>
                      <a:pt x="126" y="1940"/>
                      <a:pt x="267" y="1940"/>
                    </a:cubicBezTo>
                    <a:cubicBezTo>
                      <a:pt x="735" y="1940"/>
                      <a:pt x="1671" y="1878"/>
                      <a:pt x="2014" y="1878"/>
                    </a:cubicBezTo>
                    <a:cubicBezTo>
                      <a:pt x="2071" y="1878"/>
                      <a:pt x="2112" y="1879"/>
                      <a:pt x="2131" y="1883"/>
                    </a:cubicBezTo>
                    <a:cubicBezTo>
                      <a:pt x="1274" y="2360"/>
                      <a:pt x="798" y="3586"/>
                      <a:pt x="560" y="4467"/>
                    </a:cubicBezTo>
                    <a:cubicBezTo>
                      <a:pt x="429" y="4979"/>
                      <a:pt x="310" y="5574"/>
                      <a:pt x="417" y="6098"/>
                    </a:cubicBezTo>
                    <a:cubicBezTo>
                      <a:pt x="470" y="6387"/>
                      <a:pt x="880" y="7177"/>
                      <a:pt x="1300" y="7177"/>
                    </a:cubicBezTo>
                    <a:cubicBezTo>
                      <a:pt x="1347" y="7177"/>
                      <a:pt x="1394" y="7168"/>
                      <a:pt x="1441" y="7146"/>
                    </a:cubicBezTo>
                    <a:cubicBezTo>
                      <a:pt x="2250" y="6729"/>
                      <a:pt x="3227" y="6396"/>
                      <a:pt x="3977" y="5908"/>
                    </a:cubicBezTo>
                    <a:cubicBezTo>
                      <a:pt x="4584" y="5515"/>
                      <a:pt x="5132" y="4789"/>
                      <a:pt x="5584" y="4241"/>
                    </a:cubicBezTo>
                    <a:cubicBezTo>
                      <a:pt x="6263" y="3443"/>
                      <a:pt x="7060" y="1824"/>
                      <a:pt x="6084" y="776"/>
                    </a:cubicBezTo>
                    <a:cubicBezTo>
                      <a:pt x="5524" y="183"/>
                      <a:pt x="4796" y="0"/>
                      <a:pt x="4029"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7"/>
              <p:cNvSpPr/>
              <p:nvPr/>
            </p:nvSpPr>
            <p:spPr>
              <a:xfrm>
                <a:off x="5761125" y="2374825"/>
                <a:ext cx="245000" cy="248400"/>
              </a:xfrm>
              <a:custGeom>
                <a:rect b="b" l="l" r="r" t="t"/>
                <a:pathLst>
                  <a:path extrusionOk="0" h="9936" w="9800">
                    <a:moveTo>
                      <a:pt x="5486" y="0"/>
                    </a:moveTo>
                    <a:cubicBezTo>
                      <a:pt x="5459" y="0"/>
                      <a:pt x="5433" y="0"/>
                      <a:pt x="5406" y="1"/>
                    </a:cubicBezTo>
                    <a:cubicBezTo>
                      <a:pt x="4156" y="24"/>
                      <a:pt x="3179" y="310"/>
                      <a:pt x="2072" y="905"/>
                    </a:cubicBezTo>
                    <a:cubicBezTo>
                      <a:pt x="1620" y="1144"/>
                      <a:pt x="0" y="2632"/>
                      <a:pt x="0" y="2632"/>
                    </a:cubicBezTo>
                    <a:cubicBezTo>
                      <a:pt x="40" y="2649"/>
                      <a:pt x="179" y="2656"/>
                      <a:pt x="378" y="2656"/>
                    </a:cubicBezTo>
                    <a:cubicBezTo>
                      <a:pt x="1018" y="2656"/>
                      <a:pt x="2272" y="2587"/>
                      <a:pt x="2763" y="2587"/>
                    </a:cubicBezTo>
                    <a:cubicBezTo>
                      <a:pt x="2859" y="2587"/>
                      <a:pt x="2926" y="2590"/>
                      <a:pt x="2953" y="2596"/>
                    </a:cubicBezTo>
                    <a:cubicBezTo>
                      <a:pt x="1775" y="3251"/>
                      <a:pt x="1096" y="4954"/>
                      <a:pt x="751" y="6180"/>
                    </a:cubicBezTo>
                    <a:cubicBezTo>
                      <a:pt x="560" y="6882"/>
                      <a:pt x="393" y="7704"/>
                      <a:pt x="524" y="8442"/>
                    </a:cubicBezTo>
                    <a:cubicBezTo>
                      <a:pt x="600" y="8840"/>
                      <a:pt x="1169" y="9935"/>
                      <a:pt x="1752" y="9935"/>
                    </a:cubicBezTo>
                    <a:cubicBezTo>
                      <a:pt x="1815" y="9935"/>
                      <a:pt x="1878" y="9923"/>
                      <a:pt x="1941" y="9895"/>
                    </a:cubicBezTo>
                    <a:cubicBezTo>
                      <a:pt x="3072" y="9323"/>
                      <a:pt x="4430" y="8883"/>
                      <a:pt x="5477" y="8204"/>
                    </a:cubicBezTo>
                    <a:cubicBezTo>
                      <a:pt x="6323" y="7656"/>
                      <a:pt x="7097" y="6668"/>
                      <a:pt x="7740" y="5918"/>
                    </a:cubicBezTo>
                    <a:cubicBezTo>
                      <a:pt x="8680" y="4811"/>
                      <a:pt x="9799" y="2572"/>
                      <a:pt x="8466" y="1108"/>
                    </a:cubicBezTo>
                    <a:cubicBezTo>
                      <a:pt x="7663" y="247"/>
                      <a:pt x="6600" y="0"/>
                      <a:pt x="5486" y="0"/>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p:nvPr/>
            </p:nvSpPr>
            <p:spPr>
              <a:xfrm>
                <a:off x="6099850" y="2922575"/>
                <a:ext cx="235775" cy="206300"/>
              </a:xfrm>
              <a:custGeom>
                <a:rect b="b" l="l" r="r" t="t"/>
                <a:pathLst>
                  <a:path extrusionOk="0" h="8252" w="9431">
                    <a:moveTo>
                      <a:pt x="5158" y="1"/>
                    </a:moveTo>
                    <a:cubicBezTo>
                      <a:pt x="2380" y="1"/>
                      <a:pt x="11" y="3240"/>
                      <a:pt x="1" y="5927"/>
                    </a:cubicBezTo>
                    <a:cubicBezTo>
                      <a:pt x="1" y="5939"/>
                      <a:pt x="1" y="5951"/>
                      <a:pt x="1" y="5963"/>
                    </a:cubicBezTo>
                    <a:cubicBezTo>
                      <a:pt x="16" y="7644"/>
                      <a:pt x="642" y="8251"/>
                      <a:pt x="1546" y="8251"/>
                    </a:cubicBezTo>
                    <a:cubicBezTo>
                      <a:pt x="3508" y="8251"/>
                      <a:pt x="6777" y="5385"/>
                      <a:pt x="7918" y="4439"/>
                    </a:cubicBezTo>
                    <a:cubicBezTo>
                      <a:pt x="8978" y="3558"/>
                      <a:pt x="9431" y="3272"/>
                      <a:pt x="8692" y="2034"/>
                    </a:cubicBezTo>
                    <a:cubicBezTo>
                      <a:pt x="8180" y="1189"/>
                      <a:pt x="7454" y="653"/>
                      <a:pt x="6561" y="284"/>
                    </a:cubicBezTo>
                    <a:cubicBezTo>
                      <a:pt x="6088" y="89"/>
                      <a:pt x="5617" y="1"/>
                      <a:pt x="5158" y="1"/>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7"/>
              <p:cNvSpPr/>
              <p:nvPr/>
            </p:nvSpPr>
            <p:spPr>
              <a:xfrm>
                <a:off x="6238275" y="2051575"/>
                <a:ext cx="670925" cy="958775"/>
              </a:xfrm>
              <a:custGeom>
                <a:rect b="b" l="l" r="r" t="t"/>
                <a:pathLst>
                  <a:path extrusionOk="0" h="38351" w="26837">
                    <a:moveTo>
                      <a:pt x="24027" y="0"/>
                    </a:moveTo>
                    <a:lnTo>
                      <a:pt x="16324" y="6168"/>
                    </a:lnTo>
                    <a:lnTo>
                      <a:pt x="16967" y="24134"/>
                    </a:lnTo>
                    <a:lnTo>
                      <a:pt x="0" y="34695"/>
                    </a:lnTo>
                    <a:cubicBezTo>
                      <a:pt x="0" y="34695"/>
                      <a:pt x="2006" y="38350"/>
                      <a:pt x="3529" y="38350"/>
                    </a:cubicBezTo>
                    <a:cubicBezTo>
                      <a:pt x="3531" y="38350"/>
                      <a:pt x="3534" y="38350"/>
                      <a:pt x="3536" y="38350"/>
                    </a:cubicBezTo>
                    <a:cubicBezTo>
                      <a:pt x="5060" y="38327"/>
                      <a:pt x="26158" y="29349"/>
                      <a:pt x="26504" y="27635"/>
                    </a:cubicBezTo>
                    <a:cubicBezTo>
                      <a:pt x="26837" y="25920"/>
                      <a:pt x="24027" y="0"/>
                      <a:pt x="24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2" name="Google Shape;282;p27"/>
          <p:cNvSpPr txBox="1"/>
          <p:nvPr>
            <p:ph idx="4294967295" type="title"/>
          </p:nvPr>
        </p:nvSpPr>
        <p:spPr>
          <a:xfrm>
            <a:off x="1301825" y="2369225"/>
            <a:ext cx="27690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 users </a:t>
            </a:r>
            <a:endParaRPr/>
          </a:p>
          <a:p>
            <a:pPr indent="0" lvl="0" marL="0" rtl="0" algn="l">
              <a:spcBef>
                <a:spcPts val="0"/>
              </a:spcBef>
              <a:spcAft>
                <a:spcPts val="0"/>
              </a:spcAft>
              <a:buNone/>
            </a:pPr>
            <a:r>
              <a:rPr lang="en"/>
              <a:t>from CSV</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1" name="Shape 1421"/>
        <p:cNvGrpSpPr/>
        <p:nvPr/>
      </p:nvGrpSpPr>
      <p:grpSpPr>
        <a:xfrm>
          <a:off x="0" y="0"/>
          <a:ext cx="0" cy="0"/>
          <a:chOff x="0" y="0"/>
          <a:chExt cx="0" cy="0"/>
        </a:xfrm>
      </p:grpSpPr>
      <p:sp>
        <p:nvSpPr>
          <p:cNvPr id="1422" name="Google Shape;1422;p36"/>
          <p:cNvSpPr txBox="1"/>
          <p:nvPr>
            <p:ph idx="6"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a:t>
            </a:r>
            <a:endParaRPr/>
          </a:p>
        </p:txBody>
      </p:sp>
      <p:sp>
        <p:nvSpPr>
          <p:cNvPr id="1423" name="Google Shape;1423;p36"/>
          <p:cNvSpPr txBox="1"/>
          <p:nvPr>
            <p:ph type="title"/>
          </p:nvPr>
        </p:nvSpPr>
        <p:spPr>
          <a:xfrm>
            <a:off x="825925" y="1615625"/>
            <a:ext cx="3677400" cy="3453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a:solidFill>
                  <a:schemeClr val="lt1"/>
                </a:solidFill>
              </a:rPr>
              <a:t>9,200,000 </a:t>
            </a:r>
            <a:r>
              <a:rPr lang="en" sz="3000">
                <a:solidFill>
                  <a:schemeClr val="lt1"/>
                </a:solidFill>
              </a:rPr>
              <a:t>km²</a:t>
            </a:r>
            <a:endParaRPr sz="3000">
              <a:solidFill>
                <a:schemeClr val="lt1"/>
              </a:solidFill>
            </a:endParaRPr>
          </a:p>
        </p:txBody>
      </p:sp>
      <p:sp>
        <p:nvSpPr>
          <p:cNvPr id="1424" name="Google Shape;1424;p36"/>
          <p:cNvSpPr txBox="1"/>
          <p:nvPr>
            <p:ph idx="1" type="subTitle"/>
          </p:nvPr>
        </p:nvSpPr>
        <p:spPr>
          <a:xfrm>
            <a:off x="825925" y="2006425"/>
            <a:ext cx="3677400" cy="2712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a:t>is the area covered by the Sahara</a:t>
            </a:r>
            <a:endParaRPr/>
          </a:p>
        </p:txBody>
      </p:sp>
      <p:sp>
        <p:nvSpPr>
          <p:cNvPr id="1425" name="Google Shape;1425;p36"/>
          <p:cNvSpPr txBox="1"/>
          <p:nvPr>
            <p:ph idx="2" type="title"/>
          </p:nvPr>
        </p:nvSpPr>
        <p:spPr>
          <a:xfrm>
            <a:off x="825925" y="2629275"/>
            <a:ext cx="3677400" cy="3453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a:solidFill>
                  <a:schemeClr val="lt1"/>
                </a:solidFill>
              </a:rPr>
              <a:t>15 mm</a:t>
            </a:r>
            <a:endParaRPr>
              <a:solidFill>
                <a:schemeClr val="lt1"/>
              </a:solidFill>
            </a:endParaRPr>
          </a:p>
        </p:txBody>
      </p:sp>
      <p:sp>
        <p:nvSpPr>
          <p:cNvPr id="1426" name="Google Shape;1426;p36"/>
          <p:cNvSpPr txBox="1"/>
          <p:nvPr>
            <p:ph idx="3" type="subTitle"/>
          </p:nvPr>
        </p:nvSpPr>
        <p:spPr>
          <a:xfrm>
            <a:off x="825925" y="3020075"/>
            <a:ext cx="3677400" cy="2712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a:t>average rainfall per year in the Atacama Desert</a:t>
            </a:r>
            <a:endParaRPr/>
          </a:p>
        </p:txBody>
      </p:sp>
      <p:sp>
        <p:nvSpPr>
          <p:cNvPr id="1427" name="Google Shape;1427;p36"/>
          <p:cNvSpPr txBox="1"/>
          <p:nvPr>
            <p:ph idx="4" type="title"/>
          </p:nvPr>
        </p:nvSpPr>
        <p:spPr>
          <a:xfrm>
            <a:off x="825925" y="3642925"/>
            <a:ext cx="3677400" cy="3453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a:solidFill>
                  <a:schemeClr val="lt1"/>
                </a:solidFill>
              </a:rPr>
              <a:t>67,700 people</a:t>
            </a:r>
            <a:endParaRPr>
              <a:solidFill>
                <a:schemeClr val="lt1"/>
              </a:solidFill>
            </a:endParaRPr>
          </a:p>
        </p:txBody>
      </p:sp>
      <p:sp>
        <p:nvSpPr>
          <p:cNvPr id="1428" name="Google Shape;1428;p36"/>
          <p:cNvSpPr txBox="1"/>
          <p:nvPr>
            <p:ph idx="5" type="subTitle"/>
          </p:nvPr>
        </p:nvSpPr>
        <p:spPr>
          <a:xfrm>
            <a:off x="825925" y="4033725"/>
            <a:ext cx="3677400" cy="2712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a:t>live in the Kharga Oasis</a:t>
            </a:r>
            <a:endParaRPr/>
          </a:p>
        </p:txBody>
      </p:sp>
      <p:grpSp>
        <p:nvGrpSpPr>
          <p:cNvPr id="1429" name="Google Shape;1429;p36"/>
          <p:cNvGrpSpPr/>
          <p:nvPr/>
        </p:nvGrpSpPr>
        <p:grpSpPr>
          <a:xfrm>
            <a:off x="5099376" y="1446041"/>
            <a:ext cx="2808273" cy="3032132"/>
            <a:chOff x="5031016" y="970325"/>
            <a:chExt cx="2966381" cy="3202843"/>
          </a:xfrm>
        </p:grpSpPr>
        <p:sp>
          <p:nvSpPr>
            <p:cNvPr id="1430" name="Google Shape;1430;p36"/>
            <p:cNvSpPr/>
            <p:nvPr/>
          </p:nvSpPr>
          <p:spPr>
            <a:xfrm>
              <a:off x="5031016" y="3945652"/>
              <a:ext cx="2966381" cy="227516"/>
            </a:xfrm>
            <a:custGeom>
              <a:rect b="b" l="l" r="r" t="t"/>
              <a:pathLst>
                <a:path extrusionOk="0" h="18753" w="309802">
                  <a:moveTo>
                    <a:pt x="154901" y="1"/>
                  </a:moveTo>
                  <a:cubicBezTo>
                    <a:pt x="113812" y="1"/>
                    <a:pt x="74415" y="989"/>
                    <a:pt x="45363" y="2751"/>
                  </a:cubicBezTo>
                  <a:cubicBezTo>
                    <a:pt x="16312" y="4501"/>
                    <a:pt x="1" y="6894"/>
                    <a:pt x="1" y="9383"/>
                  </a:cubicBezTo>
                  <a:cubicBezTo>
                    <a:pt x="1" y="11859"/>
                    <a:pt x="16312" y="14252"/>
                    <a:pt x="45363" y="16003"/>
                  </a:cubicBezTo>
                  <a:cubicBezTo>
                    <a:pt x="74415" y="17765"/>
                    <a:pt x="113812" y="18753"/>
                    <a:pt x="154901" y="18753"/>
                  </a:cubicBezTo>
                  <a:cubicBezTo>
                    <a:pt x="195977" y="18753"/>
                    <a:pt x="235387" y="17765"/>
                    <a:pt x="264438" y="16003"/>
                  </a:cubicBezTo>
                  <a:cubicBezTo>
                    <a:pt x="293478" y="14252"/>
                    <a:pt x="309801" y="11859"/>
                    <a:pt x="309801" y="9383"/>
                  </a:cubicBezTo>
                  <a:cubicBezTo>
                    <a:pt x="309801" y="6894"/>
                    <a:pt x="293478" y="4501"/>
                    <a:pt x="264438" y="2751"/>
                  </a:cubicBezTo>
                  <a:cubicBezTo>
                    <a:pt x="235387" y="989"/>
                    <a:pt x="195977" y="1"/>
                    <a:pt x="154901" y="1"/>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 name="Google Shape;1431;p36"/>
            <p:cNvGrpSpPr/>
            <p:nvPr/>
          </p:nvGrpSpPr>
          <p:grpSpPr>
            <a:xfrm>
              <a:off x="5189469" y="970325"/>
              <a:ext cx="936505" cy="3097589"/>
              <a:chOff x="2375275" y="2709400"/>
              <a:chExt cx="562000" cy="1858875"/>
            </a:xfrm>
          </p:grpSpPr>
          <p:sp>
            <p:nvSpPr>
              <p:cNvPr id="1432" name="Google Shape;1432;p36"/>
              <p:cNvSpPr/>
              <p:nvPr/>
            </p:nvSpPr>
            <p:spPr>
              <a:xfrm>
                <a:off x="2738725" y="4520650"/>
                <a:ext cx="80675" cy="34950"/>
              </a:xfrm>
              <a:custGeom>
                <a:rect b="b" l="l" r="r" t="t"/>
                <a:pathLst>
                  <a:path extrusionOk="0" h="1398" w="3227">
                    <a:moveTo>
                      <a:pt x="2469" y="0"/>
                    </a:moveTo>
                    <a:cubicBezTo>
                      <a:pt x="2162" y="0"/>
                      <a:pt x="1781" y="58"/>
                      <a:pt x="1393" y="190"/>
                    </a:cubicBezTo>
                    <a:cubicBezTo>
                      <a:pt x="893" y="345"/>
                      <a:pt x="512" y="654"/>
                      <a:pt x="298" y="904"/>
                    </a:cubicBezTo>
                    <a:cubicBezTo>
                      <a:pt x="72" y="1166"/>
                      <a:pt x="0" y="1369"/>
                      <a:pt x="48" y="1393"/>
                    </a:cubicBezTo>
                    <a:cubicBezTo>
                      <a:pt x="52" y="1396"/>
                      <a:pt x="56" y="1398"/>
                      <a:pt x="62" y="1398"/>
                    </a:cubicBezTo>
                    <a:cubicBezTo>
                      <a:pt x="113" y="1398"/>
                      <a:pt x="250" y="1256"/>
                      <a:pt x="465" y="1095"/>
                    </a:cubicBezTo>
                    <a:cubicBezTo>
                      <a:pt x="715" y="904"/>
                      <a:pt x="1072" y="666"/>
                      <a:pt x="1513" y="523"/>
                    </a:cubicBezTo>
                    <a:cubicBezTo>
                      <a:pt x="1965" y="381"/>
                      <a:pt x="2382" y="297"/>
                      <a:pt x="2691" y="261"/>
                    </a:cubicBezTo>
                    <a:cubicBezTo>
                      <a:pt x="3001" y="226"/>
                      <a:pt x="3203" y="226"/>
                      <a:pt x="3215" y="178"/>
                    </a:cubicBezTo>
                    <a:cubicBezTo>
                      <a:pt x="3227" y="131"/>
                      <a:pt x="3025" y="35"/>
                      <a:pt x="2691" y="11"/>
                    </a:cubicBezTo>
                    <a:cubicBezTo>
                      <a:pt x="2623" y="4"/>
                      <a:pt x="2548" y="0"/>
                      <a:pt x="2469" y="0"/>
                    </a:cubicBezTo>
                    <a:close/>
                  </a:path>
                </a:pathLst>
              </a:custGeom>
              <a:solidFill>
                <a:srgbClr val="FF55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6"/>
              <p:cNvSpPr/>
              <p:nvPr/>
            </p:nvSpPr>
            <p:spPr>
              <a:xfrm>
                <a:off x="2655675" y="4457500"/>
                <a:ext cx="186650" cy="97075"/>
              </a:xfrm>
              <a:custGeom>
                <a:rect b="b" l="l" r="r" t="t"/>
                <a:pathLst>
                  <a:path extrusionOk="0" h="3883" w="7466">
                    <a:moveTo>
                      <a:pt x="3874" y="0"/>
                    </a:moveTo>
                    <a:cubicBezTo>
                      <a:pt x="3487" y="0"/>
                      <a:pt x="2496" y="419"/>
                      <a:pt x="2477" y="632"/>
                    </a:cubicBezTo>
                    <a:cubicBezTo>
                      <a:pt x="2453" y="775"/>
                      <a:pt x="2691" y="1573"/>
                      <a:pt x="2691" y="1573"/>
                    </a:cubicBezTo>
                    <a:cubicBezTo>
                      <a:pt x="2513" y="1728"/>
                      <a:pt x="2275" y="1883"/>
                      <a:pt x="1977" y="1978"/>
                    </a:cubicBezTo>
                    <a:cubicBezTo>
                      <a:pt x="1898" y="2001"/>
                      <a:pt x="1811" y="2011"/>
                      <a:pt x="1720" y="2011"/>
                    </a:cubicBezTo>
                    <a:cubicBezTo>
                      <a:pt x="1062" y="2011"/>
                      <a:pt x="179" y="1478"/>
                      <a:pt x="179" y="1478"/>
                    </a:cubicBezTo>
                    <a:lnTo>
                      <a:pt x="1" y="3883"/>
                    </a:lnTo>
                    <a:lnTo>
                      <a:pt x="7204" y="3883"/>
                    </a:lnTo>
                    <a:cubicBezTo>
                      <a:pt x="7204" y="3883"/>
                      <a:pt x="7466" y="2859"/>
                      <a:pt x="6704" y="2680"/>
                    </a:cubicBezTo>
                    <a:cubicBezTo>
                      <a:pt x="5323" y="2347"/>
                      <a:pt x="4489" y="1978"/>
                      <a:pt x="3977" y="1668"/>
                    </a:cubicBezTo>
                    <a:cubicBezTo>
                      <a:pt x="3977" y="1668"/>
                      <a:pt x="4108" y="632"/>
                      <a:pt x="4025" y="73"/>
                    </a:cubicBezTo>
                    <a:cubicBezTo>
                      <a:pt x="4018" y="22"/>
                      <a:pt x="3962" y="0"/>
                      <a:pt x="3874" y="0"/>
                    </a:cubicBezTo>
                    <a:close/>
                  </a:path>
                </a:pathLst>
              </a:custGeom>
              <a:solidFill>
                <a:srgbClr val="66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6"/>
              <p:cNvSpPr/>
              <p:nvPr/>
            </p:nvSpPr>
            <p:spPr>
              <a:xfrm>
                <a:off x="2650625" y="4551575"/>
                <a:ext cx="185150" cy="16700"/>
              </a:xfrm>
              <a:custGeom>
                <a:rect b="b" l="l" r="r" t="t"/>
                <a:pathLst>
                  <a:path extrusionOk="0" h="668" w="7406">
                    <a:moveTo>
                      <a:pt x="203" y="1"/>
                    </a:moveTo>
                    <a:lnTo>
                      <a:pt x="0" y="668"/>
                    </a:lnTo>
                    <a:lnTo>
                      <a:pt x="7323" y="668"/>
                    </a:lnTo>
                    <a:lnTo>
                      <a:pt x="7406" y="1"/>
                    </a:lnTo>
                    <a:close/>
                  </a:path>
                </a:pathLst>
              </a:custGeom>
              <a:solidFill>
                <a:srgbClr val="66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6"/>
              <p:cNvSpPr/>
              <p:nvPr/>
            </p:nvSpPr>
            <p:spPr>
              <a:xfrm>
                <a:off x="2383925" y="4551575"/>
                <a:ext cx="124725" cy="16700"/>
              </a:xfrm>
              <a:custGeom>
                <a:rect b="b" l="l" r="r" t="t"/>
                <a:pathLst>
                  <a:path extrusionOk="0" h="668" w="4989">
                    <a:moveTo>
                      <a:pt x="203" y="1"/>
                    </a:moveTo>
                    <a:lnTo>
                      <a:pt x="0" y="668"/>
                    </a:lnTo>
                    <a:lnTo>
                      <a:pt x="4906" y="668"/>
                    </a:lnTo>
                    <a:lnTo>
                      <a:pt x="4989" y="1"/>
                    </a:lnTo>
                    <a:close/>
                  </a:path>
                </a:pathLst>
              </a:custGeom>
              <a:solidFill>
                <a:srgbClr val="66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6"/>
              <p:cNvSpPr/>
              <p:nvPr/>
            </p:nvSpPr>
            <p:spPr>
              <a:xfrm>
                <a:off x="2388975" y="4466675"/>
                <a:ext cx="126825" cy="87900"/>
              </a:xfrm>
              <a:custGeom>
                <a:rect b="b" l="l" r="r" t="t"/>
                <a:pathLst>
                  <a:path extrusionOk="0" h="3516" w="5073">
                    <a:moveTo>
                      <a:pt x="2494" y="1"/>
                    </a:moveTo>
                    <a:cubicBezTo>
                      <a:pt x="2162" y="1"/>
                      <a:pt x="1882" y="19"/>
                      <a:pt x="1787" y="75"/>
                    </a:cubicBezTo>
                    <a:cubicBezTo>
                      <a:pt x="1501" y="230"/>
                      <a:pt x="1846" y="1242"/>
                      <a:pt x="1846" y="1242"/>
                    </a:cubicBezTo>
                    <a:cubicBezTo>
                      <a:pt x="1846" y="1242"/>
                      <a:pt x="1560" y="1623"/>
                      <a:pt x="905" y="2206"/>
                    </a:cubicBezTo>
                    <a:cubicBezTo>
                      <a:pt x="239" y="2790"/>
                      <a:pt x="1" y="3516"/>
                      <a:pt x="1" y="3516"/>
                    </a:cubicBezTo>
                    <a:lnTo>
                      <a:pt x="4787" y="3516"/>
                    </a:lnTo>
                    <a:cubicBezTo>
                      <a:pt x="4787" y="3516"/>
                      <a:pt x="5073" y="1730"/>
                      <a:pt x="5025" y="1647"/>
                    </a:cubicBezTo>
                    <a:cubicBezTo>
                      <a:pt x="4965" y="1563"/>
                      <a:pt x="3846" y="1563"/>
                      <a:pt x="3751" y="1492"/>
                    </a:cubicBezTo>
                    <a:cubicBezTo>
                      <a:pt x="3656" y="1420"/>
                      <a:pt x="4025" y="75"/>
                      <a:pt x="4025" y="75"/>
                    </a:cubicBezTo>
                    <a:cubicBezTo>
                      <a:pt x="4025" y="75"/>
                      <a:pt x="3157" y="1"/>
                      <a:pt x="2494" y="1"/>
                    </a:cubicBezTo>
                    <a:close/>
                  </a:path>
                </a:pathLst>
              </a:custGeom>
              <a:solidFill>
                <a:srgbClr val="66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6"/>
              <p:cNvSpPr/>
              <p:nvPr/>
            </p:nvSpPr>
            <p:spPr>
              <a:xfrm>
                <a:off x="2551800" y="2943650"/>
                <a:ext cx="241425" cy="217900"/>
              </a:xfrm>
              <a:custGeom>
                <a:rect b="b" l="l" r="r" t="t"/>
                <a:pathLst>
                  <a:path extrusionOk="0" h="8716" w="9657">
                    <a:moveTo>
                      <a:pt x="0" y="0"/>
                    </a:moveTo>
                    <a:lnTo>
                      <a:pt x="0" y="8716"/>
                    </a:lnTo>
                    <a:lnTo>
                      <a:pt x="9656" y="8716"/>
                    </a:lnTo>
                    <a:lnTo>
                      <a:pt x="9656" y="0"/>
                    </a:lnTo>
                    <a:close/>
                  </a:path>
                </a:pathLst>
              </a:custGeom>
              <a:solidFill>
                <a:srgbClr val="EFC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6"/>
              <p:cNvSpPr/>
              <p:nvPr/>
            </p:nvSpPr>
            <p:spPr>
              <a:xfrm>
                <a:off x="2437800" y="3412450"/>
                <a:ext cx="89900" cy="89925"/>
              </a:xfrm>
              <a:custGeom>
                <a:rect b="b" l="l" r="r" t="t"/>
                <a:pathLst>
                  <a:path extrusionOk="0" h="3597" w="3596">
                    <a:moveTo>
                      <a:pt x="1798" y="1"/>
                    </a:moveTo>
                    <a:cubicBezTo>
                      <a:pt x="810" y="1"/>
                      <a:pt x="0" y="810"/>
                      <a:pt x="0" y="1799"/>
                    </a:cubicBezTo>
                    <a:cubicBezTo>
                      <a:pt x="0" y="2787"/>
                      <a:pt x="810" y="3596"/>
                      <a:pt x="1798" y="3596"/>
                    </a:cubicBezTo>
                    <a:cubicBezTo>
                      <a:pt x="2786" y="3596"/>
                      <a:pt x="3596" y="2787"/>
                      <a:pt x="3596" y="1799"/>
                    </a:cubicBezTo>
                    <a:cubicBezTo>
                      <a:pt x="3596" y="810"/>
                      <a:pt x="2786" y="1"/>
                      <a:pt x="1798" y="1"/>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6"/>
              <p:cNvSpPr/>
              <p:nvPr/>
            </p:nvSpPr>
            <p:spPr>
              <a:xfrm>
                <a:off x="2397600" y="3652375"/>
                <a:ext cx="46775" cy="46750"/>
              </a:xfrm>
              <a:custGeom>
                <a:rect b="b" l="l" r="r" t="t"/>
                <a:pathLst>
                  <a:path extrusionOk="0" h="1870" w="1871">
                    <a:moveTo>
                      <a:pt x="930" y="0"/>
                    </a:moveTo>
                    <a:cubicBezTo>
                      <a:pt x="418" y="0"/>
                      <a:pt x="1" y="417"/>
                      <a:pt x="1" y="929"/>
                    </a:cubicBezTo>
                    <a:cubicBezTo>
                      <a:pt x="1" y="1453"/>
                      <a:pt x="418" y="1869"/>
                      <a:pt x="930" y="1869"/>
                    </a:cubicBezTo>
                    <a:cubicBezTo>
                      <a:pt x="1453" y="1869"/>
                      <a:pt x="1870" y="1453"/>
                      <a:pt x="1870" y="929"/>
                    </a:cubicBezTo>
                    <a:cubicBezTo>
                      <a:pt x="1870" y="417"/>
                      <a:pt x="1453" y="0"/>
                      <a:pt x="930" y="0"/>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6"/>
              <p:cNvSpPr/>
              <p:nvPr/>
            </p:nvSpPr>
            <p:spPr>
              <a:xfrm>
                <a:off x="2437800" y="3412450"/>
                <a:ext cx="89900" cy="89925"/>
              </a:xfrm>
              <a:custGeom>
                <a:rect b="b" l="l" r="r" t="t"/>
                <a:pathLst>
                  <a:path extrusionOk="0" h="3597" w="3596">
                    <a:moveTo>
                      <a:pt x="1798" y="1"/>
                    </a:moveTo>
                    <a:cubicBezTo>
                      <a:pt x="810" y="1"/>
                      <a:pt x="0" y="810"/>
                      <a:pt x="0" y="1799"/>
                    </a:cubicBezTo>
                    <a:cubicBezTo>
                      <a:pt x="0" y="2787"/>
                      <a:pt x="810" y="3596"/>
                      <a:pt x="1798" y="3596"/>
                    </a:cubicBezTo>
                    <a:cubicBezTo>
                      <a:pt x="2786" y="3596"/>
                      <a:pt x="3596" y="2787"/>
                      <a:pt x="3596" y="1799"/>
                    </a:cubicBezTo>
                    <a:cubicBezTo>
                      <a:pt x="3596" y="810"/>
                      <a:pt x="2786" y="1"/>
                      <a:pt x="1798" y="1"/>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6"/>
              <p:cNvSpPr/>
              <p:nvPr/>
            </p:nvSpPr>
            <p:spPr>
              <a:xfrm>
                <a:off x="2397600" y="3652375"/>
                <a:ext cx="46775" cy="46750"/>
              </a:xfrm>
              <a:custGeom>
                <a:rect b="b" l="l" r="r" t="t"/>
                <a:pathLst>
                  <a:path extrusionOk="0" h="1870" w="1871">
                    <a:moveTo>
                      <a:pt x="930" y="0"/>
                    </a:moveTo>
                    <a:cubicBezTo>
                      <a:pt x="418" y="0"/>
                      <a:pt x="1" y="417"/>
                      <a:pt x="1" y="929"/>
                    </a:cubicBezTo>
                    <a:cubicBezTo>
                      <a:pt x="1" y="1453"/>
                      <a:pt x="418" y="1869"/>
                      <a:pt x="930" y="1869"/>
                    </a:cubicBezTo>
                    <a:cubicBezTo>
                      <a:pt x="1453" y="1869"/>
                      <a:pt x="1870" y="1453"/>
                      <a:pt x="1870" y="929"/>
                    </a:cubicBezTo>
                    <a:cubicBezTo>
                      <a:pt x="1870" y="417"/>
                      <a:pt x="1453" y="0"/>
                      <a:pt x="930" y="0"/>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6"/>
              <p:cNvSpPr/>
              <p:nvPr/>
            </p:nvSpPr>
            <p:spPr>
              <a:xfrm>
                <a:off x="2397600" y="3446100"/>
                <a:ext cx="128625" cy="235450"/>
              </a:xfrm>
              <a:custGeom>
                <a:rect b="b" l="l" r="r" t="t"/>
                <a:pathLst>
                  <a:path extrusionOk="0" h="9418" w="5145">
                    <a:moveTo>
                      <a:pt x="1668" y="0"/>
                    </a:moveTo>
                    <a:cubicBezTo>
                      <a:pt x="1668" y="0"/>
                      <a:pt x="72" y="7989"/>
                      <a:pt x="1" y="9168"/>
                    </a:cubicBezTo>
                    <a:lnTo>
                      <a:pt x="1834" y="9418"/>
                    </a:lnTo>
                    <a:cubicBezTo>
                      <a:pt x="2037" y="8239"/>
                      <a:pt x="3096" y="6096"/>
                      <a:pt x="3978" y="4060"/>
                    </a:cubicBezTo>
                    <a:cubicBezTo>
                      <a:pt x="4823" y="2096"/>
                      <a:pt x="5144" y="905"/>
                      <a:pt x="5144" y="905"/>
                    </a:cubicBezTo>
                    <a:lnTo>
                      <a:pt x="1668" y="0"/>
                    </a:ln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6"/>
              <p:cNvSpPr/>
              <p:nvPr/>
            </p:nvSpPr>
            <p:spPr>
              <a:xfrm>
                <a:off x="2702400" y="4436675"/>
                <a:ext cx="73400" cy="76550"/>
              </a:xfrm>
              <a:custGeom>
                <a:rect b="b" l="l" r="r" t="t"/>
                <a:pathLst>
                  <a:path extrusionOk="0" h="3062" w="2936">
                    <a:moveTo>
                      <a:pt x="2275" y="1"/>
                    </a:moveTo>
                    <a:lnTo>
                      <a:pt x="1" y="334"/>
                    </a:lnTo>
                    <a:lnTo>
                      <a:pt x="120" y="2204"/>
                    </a:lnTo>
                    <a:cubicBezTo>
                      <a:pt x="120" y="2204"/>
                      <a:pt x="549" y="3049"/>
                      <a:pt x="1751" y="3061"/>
                    </a:cubicBezTo>
                    <a:cubicBezTo>
                      <a:pt x="1764" y="3061"/>
                      <a:pt x="1777" y="3061"/>
                      <a:pt x="1789" y="3061"/>
                    </a:cubicBezTo>
                    <a:cubicBezTo>
                      <a:pt x="2936" y="3061"/>
                      <a:pt x="2656" y="2001"/>
                      <a:pt x="2656" y="2001"/>
                    </a:cubicBezTo>
                    <a:lnTo>
                      <a:pt x="2275" y="1"/>
                    </a:lnTo>
                    <a:close/>
                  </a:path>
                </a:pathLst>
              </a:custGeom>
              <a:solidFill>
                <a:srgbClr val="4034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6"/>
              <p:cNvSpPr/>
              <p:nvPr/>
            </p:nvSpPr>
            <p:spPr>
              <a:xfrm>
                <a:off x="2475000" y="3089575"/>
                <a:ext cx="419425" cy="580225"/>
              </a:xfrm>
              <a:custGeom>
                <a:rect b="b" l="l" r="r" t="t"/>
                <a:pathLst>
                  <a:path extrusionOk="0" h="23209" w="16777">
                    <a:moveTo>
                      <a:pt x="8083" y="1"/>
                    </a:moveTo>
                    <a:cubicBezTo>
                      <a:pt x="6271" y="1"/>
                      <a:pt x="1436" y="1746"/>
                      <a:pt x="0" y="3069"/>
                    </a:cubicBezTo>
                    <a:lnTo>
                      <a:pt x="1739" y="4415"/>
                    </a:lnTo>
                    <a:cubicBezTo>
                      <a:pt x="1084" y="12297"/>
                      <a:pt x="727" y="22345"/>
                      <a:pt x="727" y="22345"/>
                    </a:cubicBezTo>
                    <a:cubicBezTo>
                      <a:pt x="2776" y="22984"/>
                      <a:pt x="4810" y="23208"/>
                      <a:pt x="6657" y="23208"/>
                    </a:cubicBezTo>
                    <a:cubicBezTo>
                      <a:pt x="11046" y="23208"/>
                      <a:pt x="14383" y="21941"/>
                      <a:pt x="14383" y="21941"/>
                    </a:cubicBezTo>
                    <a:lnTo>
                      <a:pt x="13871" y="13237"/>
                    </a:lnTo>
                    <a:lnTo>
                      <a:pt x="14717" y="6355"/>
                    </a:lnTo>
                    <a:lnTo>
                      <a:pt x="16776" y="3831"/>
                    </a:lnTo>
                    <a:cubicBezTo>
                      <a:pt x="16610" y="3164"/>
                      <a:pt x="10740" y="390"/>
                      <a:pt x="8382" y="21"/>
                    </a:cubicBezTo>
                    <a:cubicBezTo>
                      <a:pt x="8295" y="7"/>
                      <a:pt x="8195" y="1"/>
                      <a:pt x="8083" y="1"/>
                    </a:cubicBezTo>
                    <a:close/>
                  </a:path>
                </a:pathLst>
              </a:custGeom>
              <a:solidFill>
                <a:srgbClr val="FFF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6"/>
              <p:cNvSpPr/>
              <p:nvPr/>
            </p:nvSpPr>
            <p:spPr>
              <a:xfrm>
                <a:off x="2614000" y="3089600"/>
                <a:ext cx="130100" cy="62850"/>
              </a:xfrm>
              <a:custGeom>
                <a:rect b="b" l="l" r="r" t="t"/>
                <a:pathLst>
                  <a:path extrusionOk="0" h="2514" w="5204">
                    <a:moveTo>
                      <a:pt x="2527" y="1"/>
                    </a:moveTo>
                    <a:cubicBezTo>
                      <a:pt x="1935" y="1"/>
                      <a:pt x="1014" y="183"/>
                      <a:pt x="1" y="485"/>
                    </a:cubicBezTo>
                    <a:cubicBezTo>
                      <a:pt x="179" y="1354"/>
                      <a:pt x="834" y="2247"/>
                      <a:pt x="1763" y="2437"/>
                    </a:cubicBezTo>
                    <a:cubicBezTo>
                      <a:pt x="2021" y="2489"/>
                      <a:pt x="2270" y="2514"/>
                      <a:pt x="2508" y="2514"/>
                    </a:cubicBezTo>
                    <a:cubicBezTo>
                      <a:pt x="3799" y="2514"/>
                      <a:pt x="4774" y="1796"/>
                      <a:pt x="5156" y="842"/>
                    </a:cubicBezTo>
                    <a:cubicBezTo>
                      <a:pt x="5180" y="806"/>
                      <a:pt x="5192" y="758"/>
                      <a:pt x="5204" y="723"/>
                    </a:cubicBezTo>
                    <a:cubicBezTo>
                      <a:pt x="4275" y="377"/>
                      <a:pt x="3430" y="115"/>
                      <a:pt x="2822" y="20"/>
                    </a:cubicBezTo>
                    <a:cubicBezTo>
                      <a:pt x="2736" y="7"/>
                      <a:pt x="2638" y="1"/>
                      <a:pt x="25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6"/>
              <p:cNvSpPr/>
              <p:nvPr/>
            </p:nvSpPr>
            <p:spPr>
              <a:xfrm>
                <a:off x="2375275" y="3228800"/>
                <a:ext cx="482225" cy="1291650"/>
              </a:xfrm>
              <a:custGeom>
                <a:rect b="b" l="l" r="r" t="t"/>
                <a:pathLst>
                  <a:path extrusionOk="0" h="51666" w="19289">
                    <a:moveTo>
                      <a:pt x="17491" y="1"/>
                    </a:moveTo>
                    <a:lnTo>
                      <a:pt x="4799" y="14967"/>
                    </a:lnTo>
                    <a:lnTo>
                      <a:pt x="1" y="50328"/>
                    </a:lnTo>
                    <a:cubicBezTo>
                      <a:pt x="1" y="50328"/>
                      <a:pt x="5955" y="51665"/>
                      <a:pt x="11911" y="51665"/>
                    </a:cubicBezTo>
                    <a:cubicBezTo>
                      <a:pt x="14309" y="51665"/>
                      <a:pt x="16708" y="51449"/>
                      <a:pt x="18718" y="50840"/>
                    </a:cubicBezTo>
                    <a:cubicBezTo>
                      <a:pt x="18718" y="50840"/>
                      <a:pt x="18872" y="16860"/>
                      <a:pt x="19075" y="14836"/>
                    </a:cubicBezTo>
                    <a:cubicBezTo>
                      <a:pt x="19289" y="12800"/>
                      <a:pt x="17491" y="1"/>
                      <a:pt x="17491" y="1"/>
                    </a:cubicBezTo>
                    <a:close/>
                  </a:path>
                </a:pathLst>
              </a:custGeom>
              <a:solidFill>
                <a:srgbClr val="FFF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6"/>
              <p:cNvSpPr/>
              <p:nvPr/>
            </p:nvSpPr>
            <p:spPr>
              <a:xfrm>
                <a:off x="2635725" y="2975800"/>
                <a:ext cx="98550" cy="157875"/>
              </a:xfrm>
              <a:custGeom>
                <a:rect b="b" l="l" r="r" t="t"/>
                <a:pathLst>
                  <a:path extrusionOk="0" h="6315" w="3942">
                    <a:moveTo>
                      <a:pt x="3942" y="0"/>
                    </a:moveTo>
                    <a:lnTo>
                      <a:pt x="1" y="2012"/>
                    </a:lnTo>
                    <a:lnTo>
                      <a:pt x="48" y="2203"/>
                    </a:lnTo>
                    <a:lnTo>
                      <a:pt x="156" y="4798"/>
                    </a:lnTo>
                    <a:cubicBezTo>
                      <a:pt x="179" y="5549"/>
                      <a:pt x="418" y="6156"/>
                      <a:pt x="1203" y="6287"/>
                    </a:cubicBezTo>
                    <a:cubicBezTo>
                      <a:pt x="1326" y="6306"/>
                      <a:pt x="1453" y="6315"/>
                      <a:pt x="1582" y="6315"/>
                    </a:cubicBezTo>
                    <a:cubicBezTo>
                      <a:pt x="2427" y="6315"/>
                      <a:pt x="3335" y="5912"/>
                      <a:pt x="3418" y="5168"/>
                    </a:cubicBezTo>
                    <a:lnTo>
                      <a:pt x="3942" y="0"/>
                    </a:ln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6"/>
              <p:cNvSpPr/>
              <p:nvPr/>
            </p:nvSpPr>
            <p:spPr>
              <a:xfrm>
                <a:off x="2635725" y="2975800"/>
                <a:ext cx="98550" cy="95275"/>
              </a:xfrm>
              <a:custGeom>
                <a:rect b="b" l="l" r="r" t="t"/>
                <a:pathLst>
                  <a:path extrusionOk="0" h="3811" w="3942">
                    <a:moveTo>
                      <a:pt x="3942" y="0"/>
                    </a:moveTo>
                    <a:lnTo>
                      <a:pt x="1" y="2012"/>
                    </a:lnTo>
                    <a:lnTo>
                      <a:pt x="48" y="2203"/>
                    </a:lnTo>
                    <a:lnTo>
                      <a:pt x="108" y="3810"/>
                    </a:lnTo>
                    <a:cubicBezTo>
                      <a:pt x="134" y="3810"/>
                      <a:pt x="161" y="3811"/>
                      <a:pt x="187" y="3811"/>
                    </a:cubicBezTo>
                    <a:cubicBezTo>
                      <a:pt x="1645" y="3811"/>
                      <a:pt x="3002" y="3482"/>
                      <a:pt x="3692" y="2441"/>
                    </a:cubicBezTo>
                    <a:lnTo>
                      <a:pt x="3942" y="0"/>
                    </a:lnTo>
                    <a:close/>
                  </a:path>
                </a:pathLst>
              </a:custGeom>
              <a:solidFill>
                <a:srgbClr val="E879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6"/>
              <p:cNvSpPr/>
              <p:nvPr/>
            </p:nvSpPr>
            <p:spPr>
              <a:xfrm>
                <a:off x="2552975" y="2762925"/>
                <a:ext cx="271800" cy="297650"/>
              </a:xfrm>
              <a:custGeom>
                <a:rect b="b" l="l" r="r" t="t"/>
                <a:pathLst>
                  <a:path extrusionOk="0" h="11906" w="10872">
                    <a:moveTo>
                      <a:pt x="5210" y="0"/>
                    </a:moveTo>
                    <a:cubicBezTo>
                      <a:pt x="5009" y="0"/>
                      <a:pt x="4800" y="9"/>
                      <a:pt x="4585" y="26"/>
                    </a:cubicBezTo>
                    <a:cubicBezTo>
                      <a:pt x="3466" y="109"/>
                      <a:pt x="2704" y="359"/>
                      <a:pt x="2168" y="752"/>
                    </a:cubicBezTo>
                    <a:cubicBezTo>
                      <a:pt x="1680" y="1050"/>
                      <a:pt x="1346" y="1514"/>
                      <a:pt x="1132" y="2086"/>
                    </a:cubicBezTo>
                    <a:lnTo>
                      <a:pt x="1120" y="2086"/>
                    </a:lnTo>
                    <a:cubicBezTo>
                      <a:pt x="632" y="3372"/>
                      <a:pt x="703" y="5146"/>
                      <a:pt x="691" y="6384"/>
                    </a:cubicBezTo>
                    <a:cubicBezTo>
                      <a:pt x="656" y="8456"/>
                      <a:pt x="1" y="11575"/>
                      <a:pt x="4037" y="11885"/>
                    </a:cubicBezTo>
                    <a:cubicBezTo>
                      <a:pt x="4219" y="11899"/>
                      <a:pt x="4395" y="11905"/>
                      <a:pt x="4564" y="11905"/>
                    </a:cubicBezTo>
                    <a:cubicBezTo>
                      <a:pt x="8127" y="11905"/>
                      <a:pt x="8800" y="8932"/>
                      <a:pt x="8800" y="8932"/>
                    </a:cubicBezTo>
                    <a:cubicBezTo>
                      <a:pt x="9193" y="8849"/>
                      <a:pt x="10514" y="8813"/>
                      <a:pt x="10728" y="6979"/>
                    </a:cubicBezTo>
                    <a:cubicBezTo>
                      <a:pt x="10871" y="5777"/>
                      <a:pt x="10264" y="5515"/>
                      <a:pt x="9824" y="5467"/>
                    </a:cubicBezTo>
                    <a:cubicBezTo>
                      <a:pt x="9978" y="4931"/>
                      <a:pt x="10300" y="3419"/>
                      <a:pt x="9538" y="2264"/>
                    </a:cubicBezTo>
                    <a:cubicBezTo>
                      <a:pt x="8596" y="857"/>
                      <a:pt x="7240" y="0"/>
                      <a:pt x="5210" y="0"/>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6"/>
              <p:cNvSpPr/>
              <p:nvPr/>
            </p:nvSpPr>
            <p:spPr>
              <a:xfrm>
                <a:off x="2836350" y="3425550"/>
                <a:ext cx="89925" cy="89925"/>
              </a:xfrm>
              <a:custGeom>
                <a:rect b="b" l="l" r="r" t="t"/>
                <a:pathLst>
                  <a:path extrusionOk="0" h="3597" w="3597">
                    <a:moveTo>
                      <a:pt x="1799" y="1"/>
                    </a:moveTo>
                    <a:cubicBezTo>
                      <a:pt x="810" y="1"/>
                      <a:pt x="1" y="798"/>
                      <a:pt x="1" y="1798"/>
                    </a:cubicBezTo>
                    <a:cubicBezTo>
                      <a:pt x="1" y="2787"/>
                      <a:pt x="810" y="3596"/>
                      <a:pt x="1799" y="3596"/>
                    </a:cubicBezTo>
                    <a:cubicBezTo>
                      <a:pt x="2787" y="3596"/>
                      <a:pt x="3596" y="2787"/>
                      <a:pt x="3596" y="1798"/>
                    </a:cubicBezTo>
                    <a:cubicBezTo>
                      <a:pt x="3596" y="798"/>
                      <a:pt x="2787" y="1"/>
                      <a:pt x="1799" y="1"/>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6"/>
              <p:cNvSpPr/>
              <p:nvPr/>
            </p:nvSpPr>
            <p:spPr>
              <a:xfrm>
                <a:off x="2836350" y="3425550"/>
                <a:ext cx="89925" cy="89925"/>
              </a:xfrm>
              <a:custGeom>
                <a:rect b="b" l="l" r="r" t="t"/>
                <a:pathLst>
                  <a:path extrusionOk="0" h="3597" w="3597">
                    <a:moveTo>
                      <a:pt x="1799" y="1"/>
                    </a:moveTo>
                    <a:cubicBezTo>
                      <a:pt x="810" y="1"/>
                      <a:pt x="1" y="798"/>
                      <a:pt x="1" y="1798"/>
                    </a:cubicBezTo>
                    <a:cubicBezTo>
                      <a:pt x="1" y="2787"/>
                      <a:pt x="810" y="3596"/>
                      <a:pt x="1799" y="3596"/>
                    </a:cubicBezTo>
                    <a:cubicBezTo>
                      <a:pt x="2787" y="3596"/>
                      <a:pt x="3596" y="2787"/>
                      <a:pt x="3596" y="1798"/>
                    </a:cubicBezTo>
                    <a:cubicBezTo>
                      <a:pt x="3596" y="798"/>
                      <a:pt x="2787" y="1"/>
                      <a:pt x="1799" y="1"/>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6"/>
              <p:cNvSpPr/>
              <p:nvPr/>
            </p:nvSpPr>
            <p:spPr>
              <a:xfrm>
                <a:off x="2557150" y="2758800"/>
                <a:ext cx="254825" cy="304525"/>
              </a:xfrm>
              <a:custGeom>
                <a:rect b="b" l="l" r="r" t="t"/>
                <a:pathLst>
                  <a:path extrusionOk="0" h="12181" w="10193">
                    <a:moveTo>
                      <a:pt x="4958" y="1"/>
                    </a:moveTo>
                    <a:cubicBezTo>
                      <a:pt x="514" y="1"/>
                      <a:pt x="715" y="2560"/>
                      <a:pt x="715" y="2560"/>
                    </a:cubicBezTo>
                    <a:lnTo>
                      <a:pt x="8168" y="2560"/>
                    </a:lnTo>
                    <a:cubicBezTo>
                      <a:pt x="7871" y="4775"/>
                      <a:pt x="8930" y="5597"/>
                      <a:pt x="8930" y="5597"/>
                    </a:cubicBezTo>
                    <a:lnTo>
                      <a:pt x="7406" y="8252"/>
                    </a:lnTo>
                    <a:lnTo>
                      <a:pt x="1096" y="8835"/>
                    </a:lnTo>
                    <a:lnTo>
                      <a:pt x="465" y="6120"/>
                    </a:lnTo>
                    <a:cubicBezTo>
                      <a:pt x="465" y="6120"/>
                      <a:pt x="1" y="7692"/>
                      <a:pt x="215" y="8835"/>
                    </a:cubicBezTo>
                    <a:cubicBezTo>
                      <a:pt x="429" y="9978"/>
                      <a:pt x="405" y="12181"/>
                      <a:pt x="4537" y="12181"/>
                    </a:cubicBezTo>
                    <a:cubicBezTo>
                      <a:pt x="8680" y="12181"/>
                      <a:pt x="8633" y="9097"/>
                      <a:pt x="8633" y="9097"/>
                    </a:cubicBezTo>
                    <a:cubicBezTo>
                      <a:pt x="8109" y="6561"/>
                      <a:pt x="9657" y="5632"/>
                      <a:pt x="9657" y="5632"/>
                    </a:cubicBezTo>
                    <a:cubicBezTo>
                      <a:pt x="9657" y="5632"/>
                      <a:pt x="10097" y="5287"/>
                      <a:pt x="10145" y="3906"/>
                    </a:cubicBezTo>
                    <a:cubicBezTo>
                      <a:pt x="10192" y="2525"/>
                      <a:pt x="9478" y="1"/>
                      <a:pt x="4989" y="1"/>
                    </a:cubicBezTo>
                    <a:cubicBezTo>
                      <a:pt x="4979" y="1"/>
                      <a:pt x="4969" y="1"/>
                      <a:pt x="4958" y="1"/>
                    </a:cubicBezTo>
                    <a:close/>
                  </a:path>
                </a:pathLst>
              </a:custGeom>
              <a:solidFill>
                <a:srgbClr val="4034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6"/>
              <p:cNvSpPr/>
              <p:nvPr/>
            </p:nvSpPr>
            <p:spPr>
              <a:xfrm>
                <a:off x="2384000" y="3675275"/>
                <a:ext cx="102325" cy="110200"/>
              </a:xfrm>
              <a:custGeom>
                <a:rect b="b" l="l" r="r" t="t"/>
                <a:pathLst>
                  <a:path extrusionOk="0" h="4408" w="4093">
                    <a:moveTo>
                      <a:pt x="545" y="1"/>
                    </a:moveTo>
                    <a:cubicBezTo>
                      <a:pt x="545" y="1"/>
                      <a:pt x="0" y="3925"/>
                      <a:pt x="495" y="3925"/>
                    </a:cubicBezTo>
                    <a:cubicBezTo>
                      <a:pt x="507" y="3925"/>
                      <a:pt x="520" y="3923"/>
                      <a:pt x="533" y="3918"/>
                    </a:cubicBezTo>
                    <a:cubicBezTo>
                      <a:pt x="640" y="3880"/>
                      <a:pt x="730" y="3864"/>
                      <a:pt x="810" y="3864"/>
                    </a:cubicBezTo>
                    <a:cubicBezTo>
                      <a:pt x="1157" y="3864"/>
                      <a:pt x="1298" y="4164"/>
                      <a:pt x="1676" y="4251"/>
                    </a:cubicBezTo>
                    <a:cubicBezTo>
                      <a:pt x="1725" y="4264"/>
                      <a:pt x="1771" y="4269"/>
                      <a:pt x="1814" y="4269"/>
                    </a:cubicBezTo>
                    <a:cubicBezTo>
                      <a:pt x="2083" y="4269"/>
                      <a:pt x="2254" y="4062"/>
                      <a:pt x="2447" y="4062"/>
                    </a:cubicBezTo>
                    <a:cubicBezTo>
                      <a:pt x="2518" y="4062"/>
                      <a:pt x="2593" y="4090"/>
                      <a:pt x="2676" y="4168"/>
                    </a:cubicBezTo>
                    <a:cubicBezTo>
                      <a:pt x="2850" y="4330"/>
                      <a:pt x="3026" y="4408"/>
                      <a:pt x="3174" y="4408"/>
                    </a:cubicBezTo>
                    <a:cubicBezTo>
                      <a:pt x="3330" y="4408"/>
                      <a:pt x="3454" y="4321"/>
                      <a:pt x="3510" y="4156"/>
                    </a:cubicBezTo>
                    <a:cubicBezTo>
                      <a:pt x="3617" y="3823"/>
                      <a:pt x="3640" y="3216"/>
                      <a:pt x="3640" y="3216"/>
                    </a:cubicBezTo>
                    <a:cubicBezTo>
                      <a:pt x="3640" y="3216"/>
                      <a:pt x="4093" y="2632"/>
                      <a:pt x="3819" y="2144"/>
                    </a:cubicBezTo>
                    <a:cubicBezTo>
                      <a:pt x="3545" y="1656"/>
                      <a:pt x="2390" y="953"/>
                      <a:pt x="2378" y="251"/>
                    </a:cubicBezTo>
                    <a:lnTo>
                      <a:pt x="545" y="1"/>
                    </a:ln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6"/>
              <p:cNvSpPr/>
              <p:nvPr/>
            </p:nvSpPr>
            <p:spPr>
              <a:xfrm>
                <a:off x="2375275" y="3166300"/>
                <a:ext cx="161375" cy="527175"/>
              </a:xfrm>
              <a:custGeom>
                <a:rect b="b" l="l" r="r" t="t"/>
                <a:pathLst>
                  <a:path extrusionOk="0" h="21087" w="6455">
                    <a:moveTo>
                      <a:pt x="3989" y="0"/>
                    </a:moveTo>
                    <a:cubicBezTo>
                      <a:pt x="2680" y="762"/>
                      <a:pt x="1" y="20015"/>
                      <a:pt x="1" y="20015"/>
                    </a:cubicBezTo>
                    <a:cubicBezTo>
                      <a:pt x="1" y="20015"/>
                      <a:pt x="3751" y="20967"/>
                      <a:pt x="4704" y="21027"/>
                    </a:cubicBezTo>
                    <a:cubicBezTo>
                      <a:pt x="5656" y="21086"/>
                      <a:pt x="6454" y="596"/>
                      <a:pt x="6454" y="596"/>
                    </a:cubicBezTo>
                    <a:close/>
                  </a:path>
                </a:pathLst>
              </a:custGeom>
              <a:solidFill>
                <a:srgbClr val="FBF3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6"/>
              <p:cNvSpPr/>
              <p:nvPr/>
            </p:nvSpPr>
            <p:spPr>
              <a:xfrm>
                <a:off x="2812550" y="3316300"/>
                <a:ext cx="37225" cy="417650"/>
              </a:xfrm>
              <a:custGeom>
                <a:rect b="b" l="l" r="r" t="t"/>
                <a:pathLst>
                  <a:path extrusionOk="0" h="16706" w="1489">
                    <a:moveTo>
                      <a:pt x="0" y="1"/>
                    </a:moveTo>
                    <a:lnTo>
                      <a:pt x="143" y="15312"/>
                    </a:lnTo>
                    <a:lnTo>
                      <a:pt x="798" y="15765"/>
                    </a:lnTo>
                    <a:lnTo>
                      <a:pt x="143" y="16705"/>
                    </a:lnTo>
                    <a:lnTo>
                      <a:pt x="1488" y="16051"/>
                    </a:lnTo>
                    <a:lnTo>
                      <a:pt x="1488" y="15300"/>
                    </a:lnTo>
                    <a:lnTo>
                      <a:pt x="560" y="15241"/>
                    </a:lnTo>
                    <a:lnTo>
                      <a:pt x="0" y="1"/>
                    </a:lnTo>
                    <a:close/>
                  </a:path>
                </a:pathLst>
              </a:custGeom>
              <a:solidFill>
                <a:srgbClr val="EFC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6"/>
              <p:cNvSpPr/>
              <p:nvPr/>
            </p:nvSpPr>
            <p:spPr>
              <a:xfrm>
                <a:off x="2792900" y="3694625"/>
                <a:ext cx="102425" cy="101250"/>
              </a:xfrm>
              <a:custGeom>
                <a:rect b="b" l="l" r="r" t="t"/>
                <a:pathLst>
                  <a:path extrusionOk="0" h="4050" w="4097">
                    <a:moveTo>
                      <a:pt x="2251" y="1"/>
                    </a:moveTo>
                    <a:cubicBezTo>
                      <a:pt x="2072" y="679"/>
                      <a:pt x="774" y="1060"/>
                      <a:pt x="393" y="1465"/>
                    </a:cubicBezTo>
                    <a:cubicBezTo>
                      <a:pt x="0" y="1870"/>
                      <a:pt x="298" y="2549"/>
                      <a:pt x="298" y="2549"/>
                    </a:cubicBezTo>
                    <a:cubicBezTo>
                      <a:pt x="298" y="2549"/>
                      <a:pt x="155" y="3144"/>
                      <a:pt x="179" y="3489"/>
                    </a:cubicBezTo>
                    <a:cubicBezTo>
                      <a:pt x="194" y="3711"/>
                      <a:pt x="348" y="3840"/>
                      <a:pt x="566" y="3840"/>
                    </a:cubicBezTo>
                    <a:cubicBezTo>
                      <a:pt x="687" y="3840"/>
                      <a:pt x="828" y="3800"/>
                      <a:pt x="977" y="3716"/>
                    </a:cubicBezTo>
                    <a:cubicBezTo>
                      <a:pt x="1049" y="3677"/>
                      <a:pt x="1110" y="3662"/>
                      <a:pt x="1164" y="3662"/>
                    </a:cubicBezTo>
                    <a:cubicBezTo>
                      <a:pt x="1430" y="3662"/>
                      <a:pt x="1523" y="4049"/>
                      <a:pt x="1929" y="4049"/>
                    </a:cubicBezTo>
                    <a:cubicBezTo>
                      <a:pt x="1937" y="4049"/>
                      <a:pt x="1944" y="4049"/>
                      <a:pt x="1951" y="4049"/>
                    </a:cubicBezTo>
                    <a:cubicBezTo>
                      <a:pt x="2269" y="4049"/>
                      <a:pt x="2470" y="3876"/>
                      <a:pt x="2726" y="3876"/>
                    </a:cubicBezTo>
                    <a:cubicBezTo>
                      <a:pt x="2841" y="3876"/>
                      <a:pt x="2967" y="3911"/>
                      <a:pt x="3120" y="4013"/>
                    </a:cubicBezTo>
                    <a:cubicBezTo>
                      <a:pt x="3139" y="4026"/>
                      <a:pt x="3159" y="4032"/>
                      <a:pt x="3178" y="4032"/>
                    </a:cubicBezTo>
                    <a:cubicBezTo>
                      <a:pt x="3656" y="4032"/>
                      <a:pt x="4096" y="215"/>
                      <a:pt x="4096" y="215"/>
                    </a:cubicBezTo>
                    <a:lnTo>
                      <a:pt x="2251" y="1"/>
                    </a:ln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6"/>
              <p:cNvSpPr/>
              <p:nvPr/>
            </p:nvSpPr>
            <p:spPr>
              <a:xfrm>
                <a:off x="2812550" y="3181475"/>
                <a:ext cx="124725" cy="519125"/>
              </a:xfrm>
              <a:custGeom>
                <a:rect b="b" l="l" r="r" t="t"/>
                <a:pathLst>
                  <a:path extrusionOk="0" h="20765" w="4989">
                    <a:moveTo>
                      <a:pt x="3155" y="0"/>
                    </a:moveTo>
                    <a:cubicBezTo>
                      <a:pt x="4322" y="631"/>
                      <a:pt x="4989" y="11276"/>
                      <a:pt x="4941" y="13157"/>
                    </a:cubicBezTo>
                    <a:cubicBezTo>
                      <a:pt x="4894" y="15026"/>
                      <a:pt x="4632" y="20765"/>
                      <a:pt x="4632" y="20765"/>
                    </a:cubicBezTo>
                    <a:lnTo>
                      <a:pt x="560" y="20634"/>
                    </a:lnTo>
                    <a:lnTo>
                      <a:pt x="0" y="5394"/>
                    </a:lnTo>
                    <a:lnTo>
                      <a:pt x="655" y="1072"/>
                    </a:lnTo>
                    <a:close/>
                  </a:path>
                </a:pathLst>
              </a:custGeom>
              <a:solidFill>
                <a:srgbClr val="FBF3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6"/>
              <p:cNvSpPr/>
              <p:nvPr/>
            </p:nvSpPr>
            <p:spPr>
              <a:xfrm>
                <a:off x="2478575" y="3103475"/>
                <a:ext cx="98550" cy="563200"/>
              </a:xfrm>
              <a:custGeom>
                <a:rect b="b" l="l" r="r" t="t"/>
                <a:pathLst>
                  <a:path extrusionOk="0" h="22528" w="3942">
                    <a:moveTo>
                      <a:pt x="3941" y="1"/>
                    </a:moveTo>
                    <a:lnTo>
                      <a:pt x="0" y="2323"/>
                    </a:lnTo>
                    <a:cubicBezTo>
                      <a:pt x="0" y="2323"/>
                      <a:pt x="655" y="5383"/>
                      <a:pt x="1393" y="6454"/>
                    </a:cubicBezTo>
                    <a:lnTo>
                      <a:pt x="1417" y="12753"/>
                    </a:lnTo>
                    <a:lnTo>
                      <a:pt x="524" y="22528"/>
                    </a:lnTo>
                    <a:lnTo>
                      <a:pt x="1905" y="13026"/>
                    </a:lnTo>
                    <a:lnTo>
                      <a:pt x="2167" y="6561"/>
                    </a:lnTo>
                    <a:cubicBezTo>
                      <a:pt x="2167" y="6561"/>
                      <a:pt x="2346" y="6593"/>
                      <a:pt x="2589" y="6593"/>
                    </a:cubicBezTo>
                    <a:cubicBezTo>
                      <a:pt x="2820" y="6593"/>
                      <a:pt x="3108" y="6564"/>
                      <a:pt x="3358" y="6454"/>
                    </a:cubicBezTo>
                    <a:lnTo>
                      <a:pt x="3941" y="1"/>
                    </a:lnTo>
                    <a:close/>
                  </a:path>
                </a:pathLst>
              </a:custGeom>
              <a:solidFill>
                <a:srgbClr val="EFC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6"/>
              <p:cNvSpPr/>
              <p:nvPr/>
            </p:nvSpPr>
            <p:spPr>
              <a:xfrm>
                <a:off x="2784550" y="3136225"/>
                <a:ext cx="104800" cy="142300"/>
              </a:xfrm>
              <a:custGeom>
                <a:rect b="b" l="l" r="r" t="t"/>
                <a:pathLst>
                  <a:path extrusionOk="0" h="5692" w="4192">
                    <a:moveTo>
                      <a:pt x="1" y="1"/>
                    </a:moveTo>
                    <a:lnTo>
                      <a:pt x="1" y="1"/>
                    </a:lnTo>
                    <a:cubicBezTo>
                      <a:pt x="13" y="60"/>
                      <a:pt x="489" y="5692"/>
                      <a:pt x="489" y="5692"/>
                    </a:cubicBezTo>
                    <a:cubicBezTo>
                      <a:pt x="489" y="5692"/>
                      <a:pt x="3394" y="5394"/>
                      <a:pt x="4192" y="2037"/>
                    </a:cubicBezTo>
                    <a:lnTo>
                      <a:pt x="1" y="1"/>
                    </a:lnTo>
                    <a:close/>
                  </a:path>
                </a:pathLst>
              </a:custGeom>
              <a:solidFill>
                <a:srgbClr val="EFC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6"/>
              <p:cNvSpPr/>
              <p:nvPr/>
            </p:nvSpPr>
            <p:spPr>
              <a:xfrm>
                <a:off x="2478575" y="2709400"/>
                <a:ext cx="412875" cy="558125"/>
              </a:xfrm>
              <a:custGeom>
                <a:rect b="b" l="l" r="r" t="t"/>
                <a:pathLst>
                  <a:path extrusionOk="0" h="22325" w="16515">
                    <a:moveTo>
                      <a:pt x="4037" y="5727"/>
                    </a:moveTo>
                    <a:lnTo>
                      <a:pt x="3358" y="22217"/>
                    </a:lnTo>
                    <a:cubicBezTo>
                      <a:pt x="3358" y="22217"/>
                      <a:pt x="500" y="21920"/>
                      <a:pt x="0" y="18086"/>
                    </a:cubicBezTo>
                    <a:cubicBezTo>
                      <a:pt x="0" y="18086"/>
                      <a:pt x="3001" y="3501"/>
                      <a:pt x="4418" y="1667"/>
                    </a:cubicBezTo>
                    <a:cubicBezTo>
                      <a:pt x="5287" y="560"/>
                      <a:pt x="6727" y="0"/>
                      <a:pt x="8787" y="0"/>
                    </a:cubicBezTo>
                    <a:cubicBezTo>
                      <a:pt x="10859" y="0"/>
                      <a:pt x="13621" y="941"/>
                      <a:pt x="14312" y="5798"/>
                    </a:cubicBezTo>
                    <a:cubicBezTo>
                      <a:pt x="15097" y="11335"/>
                      <a:pt x="16514" y="18883"/>
                      <a:pt x="16514" y="18883"/>
                    </a:cubicBezTo>
                    <a:cubicBezTo>
                      <a:pt x="16514" y="18883"/>
                      <a:pt x="15359" y="22324"/>
                      <a:pt x="12847" y="22324"/>
                    </a:cubicBezTo>
                    <a:lnTo>
                      <a:pt x="10930" y="5656"/>
                    </a:lnTo>
                    <a:close/>
                  </a:path>
                </a:pathLst>
              </a:custGeom>
              <a:solidFill>
                <a:srgbClr val="FBF3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6"/>
              <p:cNvSpPr/>
              <p:nvPr/>
            </p:nvSpPr>
            <p:spPr>
              <a:xfrm>
                <a:off x="2548525" y="2798700"/>
                <a:ext cx="287850" cy="19075"/>
              </a:xfrm>
              <a:custGeom>
                <a:rect b="b" l="l" r="r" t="t"/>
                <a:pathLst>
                  <a:path extrusionOk="0" h="763" w="11514">
                    <a:moveTo>
                      <a:pt x="381" y="0"/>
                    </a:moveTo>
                    <a:cubicBezTo>
                      <a:pt x="179" y="0"/>
                      <a:pt x="0" y="167"/>
                      <a:pt x="0" y="381"/>
                    </a:cubicBezTo>
                    <a:cubicBezTo>
                      <a:pt x="0" y="595"/>
                      <a:pt x="179" y="762"/>
                      <a:pt x="381" y="762"/>
                    </a:cubicBezTo>
                    <a:lnTo>
                      <a:pt x="11133" y="762"/>
                    </a:lnTo>
                    <a:cubicBezTo>
                      <a:pt x="11347" y="762"/>
                      <a:pt x="11514" y="595"/>
                      <a:pt x="11514" y="381"/>
                    </a:cubicBezTo>
                    <a:cubicBezTo>
                      <a:pt x="11514" y="167"/>
                      <a:pt x="11347" y="0"/>
                      <a:pt x="11133" y="0"/>
                    </a:cubicBezTo>
                    <a:close/>
                  </a:path>
                </a:pathLst>
              </a:custGeom>
              <a:solidFill>
                <a:srgbClr val="4034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6"/>
              <p:cNvSpPr/>
              <p:nvPr/>
            </p:nvSpPr>
            <p:spPr>
              <a:xfrm>
                <a:off x="2548525" y="2817750"/>
                <a:ext cx="287850" cy="19350"/>
              </a:xfrm>
              <a:custGeom>
                <a:rect b="b" l="l" r="r" t="t"/>
                <a:pathLst>
                  <a:path extrusionOk="0" h="774" w="11514">
                    <a:moveTo>
                      <a:pt x="381" y="0"/>
                    </a:moveTo>
                    <a:cubicBezTo>
                      <a:pt x="179" y="0"/>
                      <a:pt x="0" y="179"/>
                      <a:pt x="0" y="393"/>
                    </a:cubicBezTo>
                    <a:cubicBezTo>
                      <a:pt x="0" y="595"/>
                      <a:pt x="179" y="774"/>
                      <a:pt x="381" y="774"/>
                    </a:cubicBezTo>
                    <a:lnTo>
                      <a:pt x="11133" y="774"/>
                    </a:lnTo>
                    <a:cubicBezTo>
                      <a:pt x="11347" y="774"/>
                      <a:pt x="11514" y="595"/>
                      <a:pt x="11514" y="393"/>
                    </a:cubicBezTo>
                    <a:cubicBezTo>
                      <a:pt x="11514" y="179"/>
                      <a:pt x="11347" y="0"/>
                      <a:pt x="11133" y="0"/>
                    </a:cubicBezTo>
                    <a:close/>
                  </a:path>
                </a:pathLst>
              </a:custGeom>
              <a:solidFill>
                <a:srgbClr val="4034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6"/>
              <p:cNvSpPr/>
              <p:nvPr/>
            </p:nvSpPr>
            <p:spPr>
              <a:xfrm>
                <a:off x="2645850" y="3145750"/>
                <a:ext cx="36350" cy="311675"/>
              </a:xfrm>
              <a:custGeom>
                <a:rect b="b" l="l" r="r" t="t"/>
                <a:pathLst>
                  <a:path extrusionOk="0" h="12467" w="1454">
                    <a:moveTo>
                      <a:pt x="1453" y="1"/>
                    </a:moveTo>
                    <a:lnTo>
                      <a:pt x="989" y="13"/>
                    </a:lnTo>
                    <a:lnTo>
                      <a:pt x="1" y="12467"/>
                    </a:lnTo>
                    <a:lnTo>
                      <a:pt x="453" y="12467"/>
                    </a:lnTo>
                    <a:lnTo>
                      <a:pt x="14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36"/>
            <p:cNvGrpSpPr/>
            <p:nvPr/>
          </p:nvGrpSpPr>
          <p:grpSpPr>
            <a:xfrm>
              <a:off x="7004697" y="1230696"/>
              <a:ext cx="885930" cy="2830552"/>
              <a:chOff x="3534050" y="2865650"/>
              <a:chExt cx="531650" cy="1698625"/>
            </a:xfrm>
          </p:grpSpPr>
          <p:sp>
            <p:nvSpPr>
              <p:cNvPr id="1465" name="Google Shape;1465;p36"/>
              <p:cNvSpPr/>
              <p:nvPr/>
            </p:nvSpPr>
            <p:spPr>
              <a:xfrm>
                <a:off x="3953150" y="3660400"/>
                <a:ext cx="112550" cy="133150"/>
              </a:xfrm>
              <a:custGeom>
                <a:rect b="b" l="l" r="r" t="t"/>
                <a:pathLst>
                  <a:path extrusionOk="0" h="5326" w="4502">
                    <a:moveTo>
                      <a:pt x="131" y="0"/>
                    </a:moveTo>
                    <a:cubicBezTo>
                      <a:pt x="95" y="0"/>
                      <a:pt x="13" y="787"/>
                      <a:pt x="1" y="858"/>
                    </a:cubicBezTo>
                    <a:cubicBezTo>
                      <a:pt x="1" y="1108"/>
                      <a:pt x="25" y="1358"/>
                      <a:pt x="60" y="1608"/>
                    </a:cubicBezTo>
                    <a:cubicBezTo>
                      <a:pt x="156" y="2108"/>
                      <a:pt x="430" y="2584"/>
                      <a:pt x="620" y="3060"/>
                    </a:cubicBezTo>
                    <a:cubicBezTo>
                      <a:pt x="668" y="3191"/>
                      <a:pt x="727" y="3334"/>
                      <a:pt x="703" y="3477"/>
                    </a:cubicBezTo>
                    <a:cubicBezTo>
                      <a:pt x="691" y="3561"/>
                      <a:pt x="656" y="3644"/>
                      <a:pt x="668" y="3727"/>
                    </a:cubicBezTo>
                    <a:cubicBezTo>
                      <a:pt x="680" y="3882"/>
                      <a:pt x="822" y="3989"/>
                      <a:pt x="965" y="4037"/>
                    </a:cubicBezTo>
                    <a:cubicBezTo>
                      <a:pt x="1108" y="4084"/>
                      <a:pt x="1263" y="4084"/>
                      <a:pt x="1406" y="4132"/>
                    </a:cubicBezTo>
                    <a:cubicBezTo>
                      <a:pt x="1549" y="4192"/>
                      <a:pt x="1680" y="4311"/>
                      <a:pt x="1668" y="4465"/>
                    </a:cubicBezTo>
                    <a:cubicBezTo>
                      <a:pt x="1668" y="4501"/>
                      <a:pt x="1656" y="4549"/>
                      <a:pt x="1656" y="4584"/>
                    </a:cubicBezTo>
                    <a:cubicBezTo>
                      <a:pt x="1680" y="4704"/>
                      <a:pt x="1823" y="4751"/>
                      <a:pt x="1942" y="4751"/>
                    </a:cubicBezTo>
                    <a:cubicBezTo>
                      <a:pt x="1989" y="4751"/>
                      <a:pt x="2039" y="4747"/>
                      <a:pt x="2087" y="4747"/>
                    </a:cubicBezTo>
                    <a:cubicBezTo>
                      <a:pt x="2160" y="4747"/>
                      <a:pt x="2230" y="4756"/>
                      <a:pt x="2287" y="4799"/>
                    </a:cubicBezTo>
                    <a:cubicBezTo>
                      <a:pt x="2442" y="4930"/>
                      <a:pt x="2370" y="5239"/>
                      <a:pt x="2549" y="5311"/>
                    </a:cubicBezTo>
                    <a:cubicBezTo>
                      <a:pt x="2573" y="5321"/>
                      <a:pt x="2597" y="5326"/>
                      <a:pt x="2621" y="5326"/>
                    </a:cubicBezTo>
                    <a:cubicBezTo>
                      <a:pt x="2735" y="5326"/>
                      <a:pt x="2837" y="5217"/>
                      <a:pt x="2906" y="5108"/>
                    </a:cubicBezTo>
                    <a:cubicBezTo>
                      <a:pt x="3132" y="4775"/>
                      <a:pt x="3287" y="4394"/>
                      <a:pt x="3370" y="4001"/>
                    </a:cubicBezTo>
                    <a:cubicBezTo>
                      <a:pt x="3406" y="3822"/>
                      <a:pt x="3430" y="3668"/>
                      <a:pt x="3418" y="3477"/>
                    </a:cubicBezTo>
                    <a:cubicBezTo>
                      <a:pt x="3406" y="3372"/>
                      <a:pt x="3463" y="3049"/>
                      <a:pt x="3398" y="2958"/>
                    </a:cubicBezTo>
                    <a:lnTo>
                      <a:pt x="3398" y="2958"/>
                    </a:lnTo>
                    <a:cubicBezTo>
                      <a:pt x="3439" y="3011"/>
                      <a:pt x="3791" y="3461"/>
                      <a:pt x="3847" y="3584"/>
                    </a:cubicBezTo>
                    <a:cubicBezTo>
                      <a:pt x="3918" y="3715"/>
                      <a:pt x="3335" y="5180"/>
                      <a:pt x="3573" y="5192"/>
                    </a:cubicBezTo>
                    <a:cubicBezTo>
                      <a:pt x="3574" y="5192"/>
                      <a:pt x="3575" y="5192"/>
                      <a:pt x="3576" y="5192"/>
                    </a:cubicBezTo>
                    <a:cubicBezTo>
                      <a:pt x="3818" y="5192"/>
                      <a:pt x="4501" y="3999"/>
                      <a:pt x="4466" y="3561"/>
                    </a:cubicBezTo>
                    <a:cubicBezTo>
                      <a:pt x="4430" y="3132"/>
                      <a:pt x="3132" y="1786"/>
                      <a:pt x="2692" y="1322"/>
                    </a:cubicBezTo>
                    <a:cubicBezTo>
                      <a:pt x="2370" y="989"/>
                      <a:pt x="2085" y="632"/>
                      <a:pt x="2013" y="262"/>
                    </a:cubicBezTo>
                    <a:cubicBezTo>
                      <a:pt x="1489" y="191"/>
                      <a:pt x="668" y="84"/>
                      <a:pt x="132" y="1"/>
                    </a:cubicBezTo>
                    <a:cubicBezTo>
                      <a:pt x="132" y="0"/>
                      <a:pt x="131" y="0"/>
                      <a:pt x="131"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6"/>
              <p:cNvSpPr/>
              <p:nvPr/>
            </p:nvSpPr>
            <p:spPr>
              <a:xfrm>
                <a:off x="3874575" y="3422875"/>
                <a:ext cx="151250" cy="261950"/>
              </a:xfrm>
              <a:custGeom>
                <a:rect b="b" l="l" r="r" t="t"/>
                <a:pathLst>
                  <a:path extrusionOk="0" h="10478" w="6050">
                    <a:moveTo>
                      <a:pt x="3072" y="0"/>
                    </a:moveTo>
                    <a:lnTo>
                      <a:pt x="1" y="1036"/>
                    </a:lnTo>
                    <a:cubicBezTo>
                      <a:pt x="1" y="1036"/>
                      <a:pt x="239" y="2501"/>
                      <a:pt x="1191" y="4251"/>
                    </a:cubicBezTo>
                    <a:cubicBezTo>
                      <a:pt x="2156" y="6013"/>
                      <a:pt x="2977" y="8239"/>
                      <a:pt x="3227" y="10478"/>
                    </a:cubicBezTo>
                    <a:lnTo>
                      <a:pt x="6049" y="10264"/>
                    </a:lnTo>
                    <a:cubicBezTo>
                      <a:pt x="5513" y="7680"/>
                      <a:pt x="3072" y="0"/>
                      <a:pt x="30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6"/>
              <p:cNvSpPr/>
              <p:nvPr/>
            </p:nvSpPr>
            <p:spPr>
              <a:xfrm>
                <a:off x="3901975" y="4519425"/>
                <a:ext cx="80675" cy="36050"/>
              </a:xfrm>
              <a:custGeom>
                <a:rect b="b" l="l" r="r" t="t"/>
                <a:pathLst>
                  <a:path extrusionOk="0" h="1442" w="3227">
                    <a:moveTo>
                      <a:pt x="36" y="1418"/>
                    </a:moveTo>
                    <a:cubicBezTo>
                      <a:pt x="0" y="1394"/>
                      <a:pt x="71" y="1180"/>
                      <a:pt x="286" y="930"/>
                    </a:cubicBezTo>
                    <a:cubicBezTo>
                      <a:pt x="512" y="668"/>
                      <a:pt x="893" y="370"/>
                      <a:pt x="1393" y="203"/>
                    </a:cubicBezTo>
                    <a:cubicBezTo>
                      <a:pt x="1881" y="49"/>
                      <a:pt x="2346" y="1"/>
                      <a:pt x="2691" y="25"/>
                    </a:cubicBezTo>
                    <a:cubicBezTo>
                      <a:pt x="3024" y="49"/>
                      <a:pt x="3227" y="156"/>
                      <a:pt x="3215" y="191"/>
                    </a:cubicBezTo>
                    <a:cubicBezTo>
                      <a:pt x="3203" y="251"/>
                      <a:pt x="3000" y="239"/>
                      <a:pt x="2691" y="275"/>
                    </a:cubicBezTo>
                    <a:cubicBezTo>
                      <a:pt x="2381" y="310"/>
                      <a:pt x="1965" y="394"/>
                      <a:pt x="1512" y="549"/>
                    </a:cubicBezTo>
                    <a:cubicBezTo>
                      <a:pt x="1072" y="680"/>
                      <a:pt x="714" y="918"/>
                      <a:pt x="464" y="1108"/>
                    </a:cubicBezTo>
                    <a:cubicBezTo>
                      <a:pt x="226" y="1299"/>
                      <a:pt x="83" y="1442"/>
                      <a:pt x="36" y="1418"/>
                    </a:cubicBezTo>
                    <a:close/>
                  </a:path>
                </a:pathLst>
              </a:custGeom>
              <a:solidFill>
                <a:srgbClr val="FBF3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6"/>
              <p:cNvSpPr/>
              <p:nvPr/>
            </p:nvSpPr>
            <p:spPr>
              <a:xfrm>
                <a:off x="3818925" y="4456625"/>
                <a:ext cx="186650" cy="97375"/>
              </a:xfrm>
              <a:custGeom>
                <a:rect b="b" l="l" r="r" t="t"/>
                <a:pathLst>
                  <a:path extrusionOk="0" h="3895" w="7466">
                    <a:moveTo>
                      <a:pt x="3877" y="1"/>
                    </a:moveTo>
                    <a:cubicBezTo>
                      <a:pt x="3493" y="1"/>
                      <a:pt x="2494" y="427"/>
                      <a:pt x="2465" y="632"/>
                    </a:cubicBezTo>
                    <a:cubicBezTo>
                      <a:pt x="2453" y="775"/>
                      <a:pt x="2691" y="1572"/>
                      <a:pt x="2691" y="1572"/>
                    </a:cubicBezTo>
                    <a:cubicBezTo>
                      <a:pt x="2512" y="1739"/>
                      <a:pt x="2274" y="1882"/>
                      <a:pt x="1977" y="1977"/>
                    </a:cubicBezTo>
                    <a:cubicBezTo>
                      <a:pt x="1894" y="2003"/>
                      <a:pt x="1804" y="2014"/>
                      <a:pt x="1709" y="2014"/>
                    </a:cubicBezTo>
                    <a:cubicBezTo>
                      <a:pt x="1052" y="2014"/>
                      <a:pt x="179" y="1477"/>
                      <a:pt x="179" y="1477"/>
                    </a:cubicBezTo>
                    <a:lnTo>
                      <a:pt x="0" y="3894"/>
                    </a:lnTo>
                    <a:lnTo>
                      <a:pt x="7203" y="3894"/>
                    </a:lnTo>
                    <a:cubicBezTo>
                      <a:pt x="7203" y="3894"/>
                      <a:pt x="7465" y="2870"/>
                      <a:pt x="6703" y="2680"/>
                    </a:cubicBezTo>
                    <a:cubicBezTo>
                      <a:pt x="5322" y="2346"/>
                      <a:pt x="4489" y="1989"/>
                      <a:pt x="3977" y="1668"/>
                    </a:cubicBezTo>
                    <a:cubicBezTo>
                      <a:pt x="3977" y="1668"/>
                      <a:pt x="4108" y="632"/>
                      <a:pt x="4025" y="72"/>
                    </a:cubicBezTo>
                    <a:cubicBezTo>
                      <a:pt x="4018" y="22"/>
                      <a:pt x="3963" y="1"/>
                      <a:pt x="3877" y="1"/>
                    </a:cubicBezTo>
                    <a:close/>
                  </a:path>
                </a:pathLst>
              </a:custGeom>
              <a:solidFill>
                <a:srgbClr val="66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6"/>
              <p:cNvSpPr/>
              <p:nvPr/>
            </p:nvSpPr>
            <p:spPr>
              <a:xfrm>
                <a:off x="3813850" y="4547600"/>
                <a:ext cx="185175" cy="16675"/>
              </a:xfrm>
              <a:custGeom>
                <a:rect b="b" l="l" r="r" t="t"/>
                <a:pathLst>
                  <a:path extrusionOk="0" h="667" w="7407">
                    <a:moveTo>
                      <a:pt x="203" y="0"/>
                    </a:moveTo>
                    <a:lnTo>
                      <a:pt x="1" y="667"/>
                    </a:lnTo>
                    <a:lnTo>
                      <a:pt x="7323" y="667"/>
                    </a:lnTo>
                    <a:lnTo>
                      <a:pt x="7406" y="0"/>
                    </a:lnTo>
                    <a:close/>
                  </a:path>
                </a:pathLst>
              </a:custGeom>
              <a:solidFill>
                <a:srgbClr val="66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6"/>
              <p:cNvSpPr/>
              <p:nvPr/>
            </p:nvSpPr>
            <p:spPr>
              <a:xfrm>
                <a:off x="3549225" y="4547600"/>
                <a:ext cx="124750" cy="16675"/>
              </a:xfrm>
              <a:custGeom>
                <a:rect b="b" l="l" r="r" t="t"/>
                <a:pathLst>
                  <a:path extrusionOk="0" h="667" w="4990">
                    <a:moveTo>
                      <a:pt x="203" y="0"/>
                    </a:moveTo>
                    <a:lnTo>
                      <a:pt x="1" y="667"/>
                    </a:lnTo>
                    <a:lnTo>
                      <a:pt x="4894" y="667"/>
                    </a:lnTo>
                    <a:lnTo>
                      <a:pt x="4990" y="0"/>
                    </a:lnTo>
                    <a:close/>
                  </a:path>
                </a:pathLst>
              </a:custGeom>
              <a:solidFill>
                <a:srgbClr val="66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6"/>
              <p:cNvSpPr/>
              <p:nvPr/>
            </p:nvSpPr>
            <p:spPr>
              <a:xfrm>
                <a:off x="3552225" y="4465800"/>
                <a:ext cx="126825" cy="88200"/>
              </a:xfrm>
              <a:custGeom>
                <a:rect b="b" l="l" r="r" t="t"/>
                <a:pathLst>
                  <a:path extrusionOk="0" h="3528" w="5073">
                    <a:moveTo>
                      <a:pt x="2493" y="0"/>
                    </a:moveTo>
                    <a:cubicBezTo>
                      <a:pt x="2162" y="0"/>
                      <a:pt x="1881" y="19"/>
                      <a:pt x="1786" y="74"/>
                    </a:cubicBezTo>
                    <a:cubicBezTo>
                      <a:pt x="1488" y="229"/>
                      <a:pt x="1846" y="1253"/>
                      <a:pt x="1846" y="1253"/>
                    </a:cubicBezTo>
                    <a:cubicBezTo>
                      <a:pt x="1846" y="1253"/>
                      <a:pt x="1560" y="1622"/>
                      <a:pt x="893" y="2205"/>
                    </a:cubicBezTo>
                    <a:cubicBezTo>
                      <a:pt x="238" y="2789"/>
                      <a:pt x="0" y="3527"/>
                      <a:pt x="0" y="3527"/>
                    </a:cubicBezTo>
                    <a:lnTo>
                      <a:pt x="4787" y="3527"/>
                    </a:lnTo>
                    <a:cubicBezTo>
                      <a:pt x="4787" y="3527"/>
                      <a:pt x="5072" y="1729"/>
                      <a:pt x="5013" y="1646"/>
                    </a:cubicBezTo>
                    <a:cubicBezTo>
                      <a:pt x="5009" y="1640"/>
                      <a:pt x="5000" y="1637"/>
                      <a:pt x="4986" y="1637"/>
                    </a:cubicBezTo>
                    <a:cubicBezTo>
                      <a:pt x="4818" y="1637"/>
                      <a:pt x="3947" y="2043"/>
                      <a:pt x="3774" y="2043"/>
                    </a:cubicBezTo>
                    <a:cubicBezTo>
                      <a:pt x="3764" y="2043"/>
                      <a:pt x="3756" y="2042"/>
                      <a:pt x="3751" y="2039"/>
                    </a:cubicBezTo>
                    <a:cubicBezTo>
                      <a:pt x="3655" y="1967"/>
                      <a:pt x="4025" y="74"/>
                      <a:pt x="4025" y="74"/>
                    </a:cubicBezTo>
                    <a:cubicBezTo>
                      <a:pt x="4025" y="74"/>
                      <a:pt x="3157" y="0"/>
                      <a:pt x="2493" y="0"/>
                    </a:cubicBezTo>
                    <a:close/>
                  </a:path>
                </a:pathLst>
              </a:custGeom>
              <a:solidFill>
                <a:srgbClr val="66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6"/>
              <p:cNvSpPr/>
              <p:nvPr/>
            </p:nvSpPr>
            <p:spPr>
              <a:xfrm>
                <a:off x="3534050" y="3475550"/>
                <a:ext cx="462600" cy="1062025"/>
              </a:xfrm>
              <a:custGeom>
                <a:rect b="b" l="l" r="r" t="t"/>
                <a:pathLst>
                  <a:path extrusionOk="0" h="42481" w="18504">
                    <a:moveTo>
                      <a:pt x="17408" y="1"/>
                    </a:moveTo>
                    <a:lnTo>
                      <a:pt x="4347" y="2025"/>
                    </a:lnTo>
                    <a:lnTo>
                      <a:pt x="1" y="41696"/>
                    </a:lnTo>
                    <a:cubicBezTo>
                      <a:pt x="1" y="41696"/>
                      <a:pt x="3730" y="42481"/>
                      <a:pt x="8472" y="42481"/>
                    </a:cubicBezTo>
                    <a:cubicBezTo>
                      <a:pt x="11634" y="42481"/>
                      <a:pt x="15246" y="42132"/>
                      <a:pt x="18503" y="40970"/>
                    </a:cubicBezTo>
                    <a:cubicBezTo>
                      <a:pt x="18503" y="40970"/>
                      <a:pt x="18301" y="10621"/>
                      <a:pt x="174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6"/>
              <p:cNvSpPr/>
              <p:nvPr/>
            </p:nvSpPr>
            <p:spPr>
              <a:xfrm>
                <a:off x="3622125" y="2881275"/>
                <a:ext cx="256950" cy="279625"/>
              </a:xfrm>
              <a:custGeom>
                <a:rect b="b" l="l" r="r" t="t"/>
                <a:pathLst>
                  <a:path extrusionOk="0" h="11185" w="10278">
                    <a:moveTo>
                      <a:pt x="6224" y="1"/>
                    </a:moveTo>
                    <a:cubicBezTo>
                      <a:pt x="3842" y="1"/>
                      <a:pt x="1245" y="964"/>
                      <a:pt x="1443" y="5329"/>
                    </a:cubicBezTo>
                    <a:cubicBezTo>
                      <a:pt x="1443" y="5329"/>
                      <a:pt x="1332" y="5304"/>
                      <a:pt x="1175" y="5304"/>
                    </a:cubicBezTo>
                    <a:cubicBezTo>
                      <a:pt x="754" y="5304"/>
                      <a:pt x="1" y="5481"/>
                      <a:pt x="157" y="6782"/>
                    </a:cubicBezTo>
                    <a:cubicBezTo>
                      <a:pt x="359" y="8556"/>
                      <a:pt x="1348" y="8210"/>
                      <a:pt x="1729" y="8294"/>
                    </a:cubicBezTo>
                    <a:cubicBezTo>
                      <a:pt x="1729" y="8294"/>
                      <a:pt x="2378" y="11184"/>
                      <a:pt x="5835" y="11184"/>
                    </a:cubicBezTo>
                    <a:cubicBezTo>
                      <a:pt x="6003" y="11184"/>
                      <a:pt x="6178" y="11177"/>
                      <a:pt x="6360" y="11163"/>
                    </a:cubicBezTo>
                    <a:cubicBezTo>
                      <a:pt x="10277" y="10854"/>
                      <a:pt x="9694" y="7853"/>
                      <a:pt x="9670" y="5841"/>
                    </a:cubicBezTo>
                    <a:cubicBezTo>
                      <a:pt x="9634" y="3829"/>
                      <a:pt x="9813" y="305"/>
                      <a:pt x="7241" y="55"/>
                    </a:cubicBezTo>
                    <a:cubicBezTo>
                      <a:pt x="6913" y="21"/>
                      <a:pt x="6571" y="1"/>
                      <a:pt x="6224"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6"/>
              <p:cNvSpPr/>
              <p:nvPr/>
            </p:nvSpPr>
            <p:spPr>
              <a:xfrm>
                <a:off x="3620975" y="3480025"/>
                <a:ext cx="95275" cy="95275"/>
              </a:xfrm>
              <a:custGeom>
                <a:rect b="b" l="l" r="r" t="t"/>
                <a:pathLst>
                  <a:path extrusionOk="0" h="3811" w="3811">
                    <a:moveTo>
                      <a:pt x="1906" y="0"/>
                    </a:moveTo>
                    <a:cubicBezTo>
                      <a:pt x="846" y="0"/>
                      <a:pt x="1" y="858"/>
                      <a:pt x="1" y="1905"/>
                    </a:cubicBezTo>
                    <a:cubicBezTo>
                      <a:pt x="1" y="2953"/>
                      <a:pt x="846" y="3810"/>
                      <a:pt x="1906" y="3810"/>
                    </a:cubicBezTo>
                    <a:cubicBezTo>
                      <a:pt x="2953" y="3810"/>
                      <a:pt x="3811" y="2953"/>
                      <a:pt x="3811" y="1905"/>
                    </a:cubicBezTo>
                    <a:cubicBezTo>
                      <a:pt x="3811" y="858"/>
                      <a:pt x="2953" y="0"/>
                      <a:pt x="1906" y="0"/>
                    </a:cubicBezTo>
                    <a:close/>
                  </a:path>
                </a:pathLst>
              </a:custGeom>
              <a:solidFill>
                <a:srgbClr val="FB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6"/>
              <p:cNvSpPr/>
              <p:nvPr/>
            </p:nvSpPr>
            <p:spPr>
              <a:xfrm>
                <a:off x="3790050" y="3724950"/>
                <a:ext cx="160150" cy="82025"/>
              </a:xfrm>
              <a:custGeom>
                <a:rect b="b" l="l" r="r" t="t"/>
                <a:pathLst>
                  <a:path extrusionOk="0" h="3281" w="6406">
                    <a:moveTo>
                      <a:pt x="4728" y="0"/>
                    </a:moveTo>
                    <a:cubicBezTo>
                      <a:pt x="4021" y="0"/>
                      <a:pt x="3059" y="114"/>
                      <a:pt x="2632" y="169"/>
                    </a:cubicBezTo>
                    <a:cubicBezTo>
                      <a:pt x="2460" y="187"/>
                      <a:pt x="2287" y="200"/>
                      <a:pt x="2120" y="200"/>
                    </a:cubicBezTo>
                    <a:cubicBezTo>
                      <a:pt x="1848" y="200"/>
                      <a:pt x="1593" y="165"/>
                      <a:pt x="1393" y="62"/>
                    </a:cubicBezTo>
                    <a:cubicBezTo>
                      <a:pt x="1000" y="443"/>
                      <a:pt x="429" y="1026"/>
                      <a:pt x="36" y="1395"/>
                    </a:cubicBezTo>
                    <a:cubicBezTo>
                      <a:pt x="0" y="1419"/>
                      <a:pt x="584" y="1979"/>
                      <a:pt x="643" y="2026"/>
                    </a:cubicBezTo>
                    <a:cubicBezTo>
                      <a:pt x="846" y="2181"/>
                      <a:pt x="1048" y="2312"/>
                      <a:pt x="1274" y="2431"/>
                    </a:cubicBezTo>
                    <a:cubicBezTo>
                      <a:pt x="1727" y="2657"/>
                      <a:pt x="2274" y="2729"/>
                      <a:pt x="2774" y="2872"/>
                    </a:cubicBezTo>
                    <a:cubicBezTo>
                      <a:pt x="2905" y="2907"/>
                      <a:pt x="3048" y="2943"/>
                      <a:pt x="3155" y="3050"/>
                    </a:cubicBezTo>
                    <a:cubicBezTo>
                      <a:pt x="3215" y="3110"/>
                      <a:pt x="3251" y="3193"/>
                      <a:pt x="3322" y="3241"/>
                    </a:cubicBezTo>
                    <a:cubicBezTo>
                      <a:pt x="3367" y="3269"/>
                      <a:pt x="3417" y="3281"/>
                      <a:pt x="3468" y="3281"/>
                    </a:cubicBezTo>
                    <a:cubicBezTo>
                      <a:pt x="3568" y="3281"/>
                      <a:pt x="3672" y="3236"/>
                      <a:pt x="3751" y="3181"/>
                    </a:cubicBezTo>
                    <a:cubicBezTo>
                      <a:pt x="3870" y="3098"/>
                      <a:pt x="3977" y="2967"/>
                      <a:pt x="4096" y="2884"/>
                    </a:cubicBezTo>
                    <a:cubicBezTo>
                      <a:pt x="4171" y="2843"/>
                      <a:pt x="4260" y="2814"/>
                      <a:pt x="4346" y="2814"/>
                    </a:cubicBezTo>
                    <a:cubicBezTo>
                      <a:pt x="4411" y="2814"/>
                      <a:pt x="4473" y="2831"/>
                      <a:pt x="4525" y="2872"/>
                    </a:cubicBezTo>
                    <a:cubicBezTo>
                      <a:pt x="4560" y="2907"/>
                      <a:pt x="4584" y="2943"/>
                      <a:pt x="4620" y="2955"/>
                    </a:cubicBezTo>
                    <a:cubicBezTo>
                      <a:pt x="4643" y="2972"/>
                      <a:pt x="4669" y="2980"/>
                      <a:pt x="4695" y="2980"/>
                    </a:cubicBezTo>
                    <a:cubicBezTo>
                      <a:pt x="4776" y="2980"/>
                      <a:pt x="4864" y="2908"/>
                      <a:pt x="4918" y="2836"/>
                    </a:cubicBezTo>
                    <a:cubicBezTo>
                      <a:pt x="4989" y="2741"/>
                      <a:pt x="5049" y="2622"/>
                      <a:pt x="5168" y="2598"/>
                    </a:cubicBezTo>
                    <a:cubicBezTo>
                      <a:pt x="5185" y="2593"/>
                      <a:pt x="5203" y="2591"/>
                      <a:pt x="5221" y="2591"/>
                    </a:cubicBezTo>
                    <a:cubicBezTo>
                      <a:pt x="5363" y="2591"/>
                      <a:pt x="5509" y="2716"/>
                      <a:pt x="5640" y="2716"/>
                    </a:cubicBezTo>
                    <a:cubicBezTo>
                      <a:pt x="5670" y="2716"/>
                      <a:pt x="5699" y="2709"/>
                      <a:pt x="5727" y="2693"/>
                    </a:cubicBezTo>
                    <a:cubicBezTo>
                      <a:pt x="5858" y="2622"/>
                      <a:pt x="5834" y="2431"/>
                      <a:pt x="5787" y="2288"/>
                    </a:cubicBezTo>
                    <a:cubicBezTo>
                      <a:pt x="5656" y="1907"/>
                      <a:pt x="5441" y="1550"/>
                      <a:pt x="5180" y="1252"/>
                    </a:cubicBezTo>
                    <a:cubicBezTo>
                      <a:pt x="5060" y="1109"/>
                      <a:pt x="4941" y="1002"/>
                      <a:pt x="4799" y="895"/>
                    </a:cubicBezTo>
                    <a:cubicBezTo>
                      <a:pt x="4703" y="836"/>
                      <a:pt x="4465" y="586"/>
                      <a:pt x="4358" y="586"/>
                    </a:cubicBezTo>
                    <a:cubicBezTo>
                      <a:pt x="4358" y="586"/>
                      <a:pt x="5001" y="586"/>
                      <a:pt x="5144" y="609"/>
                    </a:cubicBezTo>
                    <a:cubicBezTo>
                      <a:pt x="5278" y="632"/>
                      <a:pt x="5999" y="1828"/>
                      <a:pt x="6215" y="1828"/>
                    </a:cubicBezTo>
                    <a:cubicBezTo>
                      <a:pt x="6229" y="1828"/>
                      <a:pt x="6242" y="1823"/>
                      <a:pt x="6251" y="1812"/>
                    </a:cubicBezTo>
                    <a:cubicBezTo>
                      <a:pt x="6406" y="1621"/>
                      <a:pt x="5858" y="347"/>
                      <a:pt x="5501" y="109"/>
                    </a:cubicBezTo>
                    <a:cubicBezTo>
                      <a:pt x="5377" y="29"/>
                      <a:pt x="5085" y="0"/>
                      <a:pt x="4728"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6"/>
              <p:cNvSpPr/>
              <p:nvPr/>
            </p:nvSpPr>
            <p:spPr>
              <a:xfrm>
                <a:off x="3782600" y="3715775"/>
                <a:ext cx="49450" cy="49425"/>
              </a:xfrm>
              <a:custGeom>
                <a:rect b="b" l="l" r="r" t="t"/>
                <a:pathLst>
                  <a:path extrusionOk="0" h="1977" w="1978">
                    <a:moveTo>
                      <a:pt x="989" y="0"/>
                    </a:moveTo>
                    <a:cubicBezTo>
                      <a:pt x="441" y="0"/>
                      <a:pt x="1" y="441"/>
                      <a:pt x="1" y="988"/>
                    </a:cubicBezTo>
                    <a:cubicBezTo>
                      <a:pt x="1" y="1536"/>
                      <a:pt x="441" y="1977"/>
                      <a:pt x="989" y="1977"/>
                    </a:cubicBezTo>
                    <a:cubicBezTo>
                      <a:pt x="1537" y="1977"/>
                      <a:pt x="1977" y="1536"/>
                      <a:pt x="1977" y="988"/>
                    </a:cubicBezTo>
                    <a:cubicBezTo>
                      <a:pt x="1977" y="441"/>
                      <a:pt x="1537" y="0"/>
                      <a:pt x="989"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6"/>
              <p:cNvSpPr/>
              <p:nvPr/>
            </p:nvSpPr>
            <p:spPr>
              <a:xfrm>
                <a:off x="3606975" y="3377925"/>
                <a:ext cx="231325" cy="393525"/>
              </a:xfrm>
              <a:custGeom>
                <a:rect b="b" l="l" r="r" t="t"/>
                <a:pathLst>
                  <a:path extrusionOk="0" h="15741" w="9253">
                    <a:moveTo>
                      <a:pt x="1" y="1"/>
                    </a:moveTo>
                    <a:lnTo>
                      <a:pt x="1" y="1"/>
                    </a:lnTo>
                    <a:cubicBezTo>
                      <a:pt x="180" y="3132"/>
                      <a:pt x="572" y="6239"/>
                      <a:pt x="572" y="6239"/>
                    </a:cubicBezTo>
                    <a:lnTo>
                      <a:pt x="632" y="6227"/>
                    </a:lnTo>
                    <a:cubicBezTo>
                      <a:pt x="632" y="6597"/>
                      <a:pt x="739" y="6966"/>
                      <a:pt x="965" y="7299"/>
                    </a:cubicBezTo>
                    <a:cubicBezTo>
                      <a:pt x="965" y="7299"/>
                      <a:pt x="1501" y="8930"/>
                      <a:pt x="3061" y="10585"/>
                    </a:cubicBezTo>
                    <a:cubicBezTo>
                      <a:pt x="4668" y="12300"/>
                      <a:pt x="5906" y="14633"/>
                      <a:pt x="6526" y="15741"/>
                    </a:cubicBezTo>
                    <a:lnTo>
                      <a:pt x="9252" y="13967"/>
                    </a:lnTo>
                    <a:lnTo>
                      <a:pt x="4335" y="5537"/>
                    </a:lnTo>
                    <a:cubicBezTo>
                      <a:pt x="4311" y="4846"/>
                      <a:pt x="4275" y="3025"/>
                      <a:pt x="4299" y="929"/>
                    </a:cubicBezTo>
                    <a:cubicBezTo>
                      <a:pt x="2835" y="858"/>
                      <a:pt x="1430" y="405"/>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6"/>
              <p:cNvSpPr/>
              <p:nvPr/>
            </p:nvSpPr>
            <p:spPr>
              <a:xfrm>
                <a:off x="3581400" y="2865650"/>
                <a:ext cx="450075" cy="680550"/>
              </a:xfrm>
              <a:custGeom>
                <a:rect b="b" l="l" r="r" t="t"/>
                <a:pathLst>
                  <a:path extrusionOk="0" h="27222" w="18003">
                    <a:moveTo>
                      <a:pt x="8085" y="3151"/>
                    </a:moveTo>
                    <a:cubicBezTo>
                      <a:pt x="9652" y="3151"/>
                      <a:pt x="11114" y="3965"/>
                      <a:pt x="11263" y="5883"/>
                    </a:cubicBezTo>
                    <a:cubicBezTo>
                      <a:pt x="11597" y="10169"/>
                      <a:pt x="9906" y="10955"/>
                      <a:pt x="8453" y="11133"/>
                    </a:cubicBezTo>
                    <a:cubicBezTo>
                      <a:pt x="8196" y="11165"/>
                      <a:pt x="7951" y="11181"/>
                      <a:pt x="7716" y="11181"/>
                    </a:cubicBezTo>
                    <a:cubicBezTo>
                      <a:pt x="5329" y="11181"/>
                      <a:pt x="4094" y="9533"/>
                      <a:pt x="4072" y="6335"/>
                    </a:cubicBezTo>
                    <a:cubicBezTo>
                      <a:pt x="4052" y="4394"/>
                      <a:pt x="6149" y="3151"/>
                      <a:pt x="8085" y="3151"/>
                    </a:cubicBezTo>
                    <a:close/>
                    <a:moveTo>
                      <a:pt x="7009" y="1"/>
                    </a:moveTo>
                    <a:cubicBezTo>
                      <a:pt x="3047" y="1"/>
                      <a:pt x="1117" y="3611"/>
                      <a:pt x="560" y="7966"/>
                    </a:cubicBezTo>
                    <a:cubicBezTo>
                      <a:pt x="0" y="12336"/>
                      <a:pt x="560" y="26885"/>
                      <a:pt x="560" y="26885"/>
                    </a:cubicBezTo>
                    <a:cubicBezTo>
                      <a:pt x="560" y="26885"/>
                      <a:pt x="2862" y="27222"/>
                      <a:pt x="5883" y="27222"/>
                    </a:cubicBezTo>
                    <a:cubicBezTo>
                      <a:pt x="9891" y="27222"/>
                      <a:pt x="15164" y="26629"/>
                      <a:pt x="18002" y="23873"/>
                    </a:cubicBezTo>
                    <a:cubicBezTo>
                      <a:pt x="18002" y="23873"/>
                      <a:pt x="13907" y="8728"/>
                      <a:pt x="12490" y="5192"/>
                    </a:cubicBezTo>
                    <a:cubicBezTo>
                      <a:pt x="11263" y="2144"/>
                      <a:pt x="10537" y="25"/>
                      <a:pt x="7049" y="1"/>
                    </a:cubicBezTo>
                    <a:cubicBezTo>
                      <a:pt x="7035" y="1"/>
                      <a:pt x="7022" y="1"/>
                      <a:pt x="7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6"/>
              <p:cNvSpPr/>
              <p:nvPr/>
            </p:nvSpPr>
            <p:spPr>
              <a:xfrm>
                <a:off x="3706400" y="3114500"/>
                <a:ext cx="245000" cy="402750"/>
              </a:xfrm>
              <a:custGeom>
                <a:rect b="b" l="l" r="r" t="t"/>
                <a:pathLst>
                  <a:path extrusionOk="0" h="16110" w="9800">
                    <a:moveTo>
                      <a:pt x="1" y="1"/>
                    </a:moveTo>
                    <a:lnTo>
                      <a:pt x="1" y="1"/>
                    </a:lnTo>
                    <a:cubicBezTo>
                      <a:pt x="1810" y="5001"/>
                      <a:pt x="7037" y="12943"/>
                      <a:pt x="9192" y="16110"/>
                    </a:cubicBezTo>
                    <a:cubicBezTo>
                      <a:pt x="9407" y="16038"/>
                      <a:pt x="9609" y="15967"/>
                      <a:pt x="9799" y="15883"/>
                    </a:cubicBezTo>
                    <a:cubicBezTo>
                      <a:pt x="8037" y="13336"/>
                      <a:pt x="3918" y="7144"/>
                      <a:pt x="1858" y="1989"/>
                    </a:cubicBezTo>
                    <a:lnTo>
                      <a:pt x="1858" y="1989"/>
                    </a:lnTo>
                    <a:cubicBezTo>
                      <a:pt x="1858" y="1989"/>
                      <a:pt x="1861" y="1989"/>
                      <a:pt x="1866" y="1989"/>
                    </a:cubicBezTo>
                    <a:cubicBezTo>
                      <a:pt x="1988" y="1989"/>
                      <a:pt x="3462" y="1967"/>
                      <a:pt x="4465" y="929"/>
                    </a:cubicBezTo>
                    <a:lnTo>
                      <a:pt x="4465" y="929"/>
                    </a:lnTo>
                    <a:cubicBezTo>
                      <a:pt x="4132" y="1060"/>
                      <a:pt x="3787" y="1144"/>
                      <a:pt x="3453" y="1179"/>
                    </a:cubicBezTo>
                    <a:cubicBezTo>
                      <a:pt x="3190" y="1213"/>
                      <a:pt x="2939" y="1230"/>
                      <a:pt x="2700" y="1230"/>
                    </a:cubicBezTo>
                    <a:cubicBezTo>
                      <a:pt x="1510" y="1230"/>
                      <a:pt x="615" y="813"/>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6"/>
              <p:cNvSpPr/>
              <p:nvPr/>
            </p:nvSpPr>
            <p:spPr>
              <a:xfrm>
                <a:off x="3684075" y="2914475"/>
                <a:ext cx="174450" cy="98250"/>
              </a:xfrm>
              <a:custGeom>
                <a:rect b="b" l="l" r="r" t="t"/>
                <a:pathLst>
                  <a:path extrusionOk="0" h="3930" w="6978">
                    <a:moveTo>
                      <a:pt x="3525" y="596"/>
                    </a:moveTo>
                    <a:cubicBezTo>
                      <a:pt x="763" y="929"/>
                      <a:pt x="144" y="3001"/>
                      <a:pt x="1" y="3930"/>
                    </a:cubicBezTo>
                    <a:cubicBezTo>
                      <a:pt x="501" y="1013"/>
                      <a:pt x="5918" y="1"/>
                      <a:pt x="6978" y="3084"/>
                    </a:cubicBezTo>
                    <a:cubicBezTo>
                      <a:pt x="6668" y="2013"/>
                      <a:pt x="5799" y="310"/>
                      <a:pt x="3525" y="596"/>
                    </a:cubicBezTo>
                    <a:close/>
                  </a:path>
                </a:pathLst>
              </a:custGeom>
              <a:solidFill>
                <a:srgbClr val="FBF3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 name="Google Shape;1481;p36"/>
            <p:cNvGrpSpPr/>
            <p:nvPr/>
          </p:nvGrpSpPr>
          <p:grpSpPr>
            <a:xfrm>
              <a:off x="6126039" y="988256"/>
              <a:ext cx="922644" cy="3084215"/>
              <a:chOff x="3006900" y="2720125"/>
              <a:chExt cx="553675" cy="1850825"/>
            </a:xfrm>
          </p:grpSpPr>
          <p:sp>
            <p:nvSpPr>
              <p:cNvPr id="1482" name="Google Shape;1482;p36"/>
              <p:cNvSpPr/>
              <p:nvPr/>
            </p:nvSpPr>
            <p:spPr>
              <a:xfrm>
                <a:off x="3323625" y="4413775"/>
                <a:ext cx="78300" cy="102125"/>
              </a:xfrm>
              <a:custGeom>
                <a:rect b="b" l="l" r="r" t="t"/>
                <a:pathLst>
                  <a:path extrusionOk="0" h="4085" w="3132">
                    <a:moveTo>
                      <a:pt x="3072" y="0"/>
                    </a:moveTo>
                    <a:lnTo>
                      <a:pt x="155" y="1036"/>
                    </a:lnTo>
                    <a:lnTo>
                      <a:pt x="0" y="2882"/>
                    </a:lnTo>
                    <a:lnTo>
                      <a:pt x="441" y="4084"/>
                    </a:lnTo>
                    <a:lnTo>
                      <a:pt x="2620" y="3405"/>
                    </a:lnTo>
                    <a:lnTo>
                      <a:pt x="3132" y="2036"/>
                    </a:lnTo>
                    <a:lnTo>
                      <a:pt x="3072" y="0"/>
                    </a:lnTo>
                    <a:close/>
                  </a:path>
                </a:pathLst>
              </a:custGeom>
              <a:solidFill>
                <a:srgbClr val="AD77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6"/>
              <p:cNvSpPr/>
              <p:nvPr/>
            </p:nvSpPr>
            <p:spPr>
              <a:xfrm>
                <a:off x="3093825" y="4441450"/>
                <a:ext cx="67600" cy="75325"/>
              </a:xfrm>
              <a:custGeom>
                <a:rect b="b" l="l" r="r" t="t"/>
                <a:pathLst>
                  <a:path extrusionOk="0" h="3013" w="2704">
                    <a:moveTo>
                      <a:pt x="179" y="0"/>
                    </a:moveTo>
                    <a:lnTo>
                      <a:pt x="1" y="3013"/>
                    </a:lnTo>
                    <a:lnTo>
                      <a:pt x="2394" y="2203"/>
                    </a:lnTo>
                    <a:lnTo>
                      <a:pt x="2703" y="0"/>
                    </a:lnTo>
                    <a:close/>
                  </a:path>
                </a:pathLst>
              </a:custGeom>
              <a:solidFill>
                <a:srgbClr val="AD77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6"/>
              <p:cNvSpPr/>
              <p:nvPr/>
            </p:nvSpPr>
            <p:spPr>
              <a:xfrm>
                <a:off x="3068525" y="3560675"/>
                <a:ext cx="384600" cy="918100"/>
              </a:xfrm>
              <a:custGeom>
                <a:rect b="b" l="l" r="r" t="t"/>
                <a:pathLst>
                  <a:path extrusionOk="0" h="36724" w="15384">
                    <a:moveTo>
                      <a:pt x="2525" y="1"/>
                    </a:moveTo>
                    <a:lnTo>
                      <a:pt x="2525" y="3156"/>
                    </a:lnTo>
                    <a:lnTo>
                      <a:pt x="1203" y="19051"/>
                    </a:lnTo>
                    <a:lnTo>
                      <a:pt x="1215" y="19051"/>
                    </a:lnTo>
                    <a:cubicBezTo>
                      <a:pt x="1203" y="19075"/>
                      <a:pt x="1203" y="19099"/>
                      <a:pt x="1203" y="19122"/>
                    </a:cubicBezTo>
                    <a:lnTo>
                      <a:pt x="1" y="36113"/>
                    </a:lnTo>
                    <a:cubicBezTo>
                      <a:pt x="874" y="36449"/>
                      <a:pt x="1825" y="36541"/>
                      <a:pt x="2601" y="36541"/>
                    </a:cubicBezTo>
                    <a:cubicBezTo>
                      <a:pt x="3527" y="36541"/>
                      <a:pt x="4203" y="36410"/>
                      <a:pt x="4203" y="36410"/>
                    </a:cubicBezTo>
                    <a:lnTo>
                      <a:pt x="6489" y="19658"/>
                    </a:lnTo>
                    <a:lnTo>
                      <a:pt x="8394" y="6276"/>
                    </a:lnTo>
                    <a:lnTo>
                      <a:pt x="9204" y="6276"/>
                    </a:lnTo>
                    <a:lnTo>
                      <a:pt x="9633" y="19456"/>
                    </a:lnTo>
                    <a:lnTo>
                      <a:pt x="9918" y="36482"/>
                    </a:lnTo>
                    <a:cubicBezTo>
                      <a:pt x="10528" y="36661"/>
                      <a:pt x="11163" y="36724"/>
                      <a:pt x="11750" y="36724"/>
                    </a:cubicBezTo>
                    <a:cubicBezTo>
                      <a:pt x="13068" y="36724"/>
                      <a:pt x="14145" y="36410"/>
                      <a:pt x="14145" y="36410"/>
                    </a:cubicBezTo>
                    <a:lnTo>
                      <a:pt x="14955" y="19456"/>
                    </a:lnTo>
                    <a:lnTo>
                      <a:pt x="15383" y="3156"/>
                    </a:lnTo>
                    <a:lnTo>
                      <a:pt x="153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6"/>
              <p:cNvSpPr/>
              <p:nvPr/>
            </p:nvSpPr>
            <p:spPr>
              <a:xfrm>
                <a:off x="3107225" y="3077875"/>
                <a:ext cx="425675" cy="588250"/>
              </a:xfrm>
              <a:custGeom>
                <a:rect b="b" l="l" r="r" t="t"/>
                <a:pathLst>
                  <a:path extrusionOk="0" h="23530" w="17027">
                    <a:moveTo>
                      <a:pt x="8532" y="1"/>
                    </a:moveTo>
                    <a:cubicBezTo>
                      <a:pt x="8522" y="1"/>
                      <a:pt x="8512" y="1"/>
                      <a:pt x="8501" y="1"/>
                    </a:cubicBezTo>
                    <a:cubicBezTo>
                      <a:pt x="6954" y="13"/>
                      <a:pt x="1548" y="1668"/>
                      <a:pt x="0" y="3097"/>
                    </a:cubicBezTo>
                    <a:lnTo>
                      <a:pt x="1762" y="4454"/>
                    </a:lnTo>
                    <a:cubicBezTo>
                      <a:pt x="1108" y="12455"/>
                      <a:pt x="0" y="22659"/>
                      <a:pt x="0" y="22659"/>
                    </a:cubicBezTo>
                    <a:cubicBezTo>
                      <a:pt x="2074" y="23303"/>
                      <a:pt x="4197" y="23530"/>
                      <a:pt x="6159" y="23530"/>
                    </a:cubicBezTo>
                    <a:cubicBezTo>
                      <a:pt x="10835" y="23530"/>
                      <a:pt x="14597" y="22242"/>
                      <a:pt x="14597" y="22242"/>
                    </a:cubicBezTo>
                    <a:lnTo>
                      <a:pt x="13514" y="13407"/>
                    </a:lnTo>
                    <a:lnTo>
                      <a:pt x="14919" y="6430"/>
                    </a:lnTo>
                    <a:lnTo>
                      <a:pt x="17026" y="3859"/>
                    </a:lnTo>
                    <a:cubicBezTo>
                      <a:pt x="16848" y="3194"/>
                      <a:pt x="11293" y="1"/>
                      <a:pt x="85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6"/>
              <p:cNvSpPr/>
              <p:nvPr/>
            </p:nvSpPr>
            <p:spPr>
              <a:xfrm>
                <a:off x="3057800" y="3140400"/>
                <a:ext cx="140225" cy="264050"/>
              </a:xfrm>
              <a:custGeom>
                <a:rect b="b" l="l" r="r" t="t"/>
                <a:pathLst>
                  <a:path extrusionOk="0" h="10562" w="5609">
                    <a:moveTo>
                      <a:pt x="3454" y="0"/>
                    </a:moveTo>
                    <a:cubicBezTo>
                      <a:pt x="2477" y="0"/>
                      <a:pt x="1644" y="667"/>
                      <a:pt x="1394" y="1560"/>
                    </a:cubicBezTo>
                    <a:lnTo>
                      <a:pt x="1382" y="1560"/>
                    </a:lnTo>
                    <a:cubicBezTo>
                      <a:pt x="846" y="3346"/>
                      <a:pt x="465" y="6108"/>
                      <a:pt x="1" y="9347"/>
                    </a:cubicBezTo>
                    <a:cubicBezTo>
                      <a:pt x="1156" y="10037"/>
                      <a:pt x="3870" y="10502"/>
                      <a:pt x="4251" y="10561"/>
                    </a:cubicBezTo>
                    <a:cubicBezTo>
                      <a:pt x="4513" y="8787"/>
                      <a:pt x="5037" y="5001"/>
                      <a:pt x="5537" y="2691"/>
                    </a:cubicBezTo>
                    <a:cubicBezTo>
                      <a:pt x="5573" y="2524"/>
                      <a:pt x="5609" y="2334"/>
                      <a:pt x="5609" y="2155"/>
                    </a:cubicBezTo>
                    <a:cubicBezTo>
                      <a:pt x="5609" y="965"/>
                      <a:pt x="4644" y="0"/>
                      <a:pt x="3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6"/>
              <p:cNvSpPr/>
              <p:nvPr/>
            </p:nvSpPr>
            <p:spPr>
              <a:xfrm>
                <a:off x="3436725" y="3153800"/>
                <a:ext cx="123850" cy="241275"/>
              </a:xfrm>
              <a:custGeom>
                <a:rect b="b" l="l" r="r" t="t"/>
                <a:pathLst>
                  <a:path extrusionOk="0" h="9651" w="4954">
                    <a:moveTo>
                      <a:pt x="2144" y="0"/>
                    </a:moveTo>
                    <a:cubicBezTo>
                      <a:pt x="953" y="0"/>
                      <a:pt x="1" y="965"/>
                      <a:pt x="1" y="2143"/>
                    </a:cubicBezTo>
                    <a:cubicBezTo>
                      <a:pt x="1" y="2334"/>
                      <a:pt x="24" y="2512"/>
                      <a:pt x="72" y="2679"/>
                    </a:cubicBezTo>
                    <a:lnTo>
                      <a:pt x="60" y="2679"/>
                    </a:lnTo>
                    <a:cubicBezTo>
                      <a:pt x="120" y="5167"/>
                      <a:pt x="298" y="9537"/>
                      <a:pt x="298" y="9537"/>
                    </a:cubicBezTo>
                    <a:cubicBezTo>
                      <a:pt x="1248" y="9625"/>
                      <a:pt x="2194" y="9651"/>
                      <a:pt x="2980" y="9651"/>
                    </a:cubicBezTo>
                    <a:cubicBezTo>
                      <a:pt x="4115" y="9651"/>
                      <a:pt x="4918" y="9597"/>
                      <a:pt x="4918" y="9597"/>
                    </a:cubicBezTo>
                    <a:cubicBezTo>
                      <a:pt x="4954" y="6132"/>
                      <a:pt x="4751" y="3346"/>
                      <a:pt x="4215" y="1560"/>
                    </a:cubicBezTo>
                    <a:cubicBezTo>
                      <a:pt x="3953" y="655"/>
                      <a:pt x="3132" y="0"/>
                      <a:pt x="2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6"/>
              <p:cNvSpPr/>
              <p:nvPr/>
            </p:nvSpPr>
            <p:spPr>
              <a:xfrm>
                <a:off x="3082225" y="3384775"/>
                <a:ext cx="312550" cy="104500"/>
              </a:xfrm>
              <a:custGeom>
                <a:rect b="b" l="l" r="r" t="t"/>
                <a:pathLst>
                  <a:path extrusionOk="0" h="4180" w="12502">
                    <a:moveTo>
                      <a:pt x="0" y="0"/>
                    </a:moveTo>
                    <a:cubicBezTo>
                      <a:pt x="0" y="1798"/>
                      <a:pt x="262" y="3275"/>
                      <a:pt x="727" y="3727"/>
                    </a:cubicBezTo>
                    <a:cubicBezTo>
                      <a:pt x="1076" y="4052"/>
                      <a:pt x="1748" y="4180"/>
                      <a:pt x="2622" y="4180"/>
                    </a:cubicBezTo>
                    <a:cubicBezTo>
                      <a:pt x="3475" y="4180"/>
                      <a:pt x="4520" y="4058"/>
                      <a:pt x="5644" y="3882"/>
                    </a:cubicBezTo>
                    <a:cubicBezTo>
                      <a:pt x="7930" y="3513"/>
                      <a:pt x="12502" y="2870"/>
                      <a:pt x="12502" y="2870"/>
                    </a:cubicBezTo>
                    <a:cubicBezTo>
                      <a:pt x="12502" y="2870"/>
                      <a:pt x="9097" y="989"/>
                      <a:pt x="6287" y="465"/>
                    </a:cubicBezTo>
                    <a:cubicBezTo>
                      <a:pt x="5471" y="311"/>
                      <a:pt x="4770" y="256"/>
                      <a:pt x="4190" y="256"/>
                    </a:cubicBezTo>
                    <a:cubicBezTo>
                      <a:pt x="3872" y="256"/>
                      <a:pt x="3590" y="273"/>
                      <a:pt x="3346" y="298"/>
                    </a:cubicBezTo>
                    <a:cubicBezTo>
                      <a:pt x="2512" y="381"/>
                      <a:pt x="2108" y="572"/>
                      <a:pt x="2108" y="572"/>
                    </a:cubicBezTo>
                    <a:cubicBezTo>
                      <a:pt x="1465" y="429"/>
                      <a:pt x="679" y="239"/>
                      <a:pt x="0" y="0"/>
                    </a:cubicBezTo>
                    <a:close/>
                  </a:path>
                </a:pathLst>
              </a:custGeom>
              <a:solidFill>
                <a:srgbClr val="AD77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6"/>
              <p:cNvSpPr/>
              <p:nvPr/>
            </p:nvSpPr>
            <p:spPr>
              <a:xfrm>
                <a:off x="3166750" y="3391625"/>
                <a:ext cx="186650" cy="75925"/>
              </a:xfrm>
              <a:custGeom>
                <a:rect b="b" l="l" r="r" t="t"/>
                <a:pathLst>
                  <a:path extrusionOk="0" h="3037" w="7466">
                    <a:moveTo>
                      <a:pt x="1429" y="0"/>
                    </a:moveTo>
                    <a:lnTo>
                      <a:pt x="96" y="24"/>
                    </a:lnTo>
                    <a:cubicBezTo>
                      <a:pt x="1" y="834"/>
                      <a:pt x="4073" y="2120"/>
                      <a:pt x="6025" y="3036"/>
                    </a:cubicBezTo>
                    <a:cubicBezTo>
                      <a:pt x="6537" y="2965"/>
                      <a:pt x="7037" y="2893"/>
                      <a:pt x="7466" y="2834"/>
                    </a:cubicBezTo>
                    <a:lnTo>
                      <a:pt x="1429" y="0"/>
                    </a:lnTo>
                    <a:close/>
                  </a:path>
                </a:pathLst>
              </a:custGeom>
              <a:solidFill>
                <a:srgbClr val="7C48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6"/>
              <p:cNvSpPr/>
              <p:nvPr/>
            </p:nvSpPr>
            <p:spPr>
              <a:xfrm>
                <a:off x="3134900" y="3369125"/>
                <a:ext cx="399175" cy="129150"/>
              </a:xfrm>
              <a:custGeom>
                <a:rect b="b" l="l" r="r" t="t"/>
                <a:pathLst>
                  <a:path extrusionOk="0" h="5166" w="15967">
                    <a:moveTo>
                      <a:pt x="3710" y="1"/>
                    </a:moveTo>
                    <a:cubicBezTo>
                      <a:pt x="1402" y="1"/>
                      <a:pt x="460" y="523"/>
                      <a:pt x="1" y="1198"/>
                    </a:cubicBezTo>
                    <a:cubicBezTo>
                      <a:pt x="1" y="1198"/>
                      <a:pt x="8097" y="3496"/>
                      <a:pt x="10395" y="4460"/>
                    </a:cubicBezTo>
                    <a:cubicBezTo>
                      <a:pt x="11554" y="4952"/>
                      <a:pt x="12450" y="5165"/>
                      <a:pt x="13151" y="5165"/>
                    </a:cubicBezTo>
                    <a:cubicBezTo>
                      <a:pt x="14164" y="5165"/>
                      <a:pt x="14768" y="4721"/>
                      <a:pt x="15169" y="4032"/>
                    </a:cubicBezTo>
                    <a:cubicBezTo>
                      <a:pt x="15717" y="3115"/>
                      <a:pt x="15800" y="2674"/>
                      <a:pt x="15967" y="1019"/>
                    </a:cubicBezTo>
                    <a:lnTo>
                      <a:pt x="15967" y="1019"/>
                    </a:lnTo>
                    <a:cubicBezTo>
                      <a:pt x="15582" y="1033"/>
                      <a:pt x="15188" y="1043"/>
                      <a:pt x="14770" y="1043"/>
                    </a:cubicBezTo>
                    <a:cubicBezTo>
                      <a:pt x="14062" y="1043"/>
                      <a:pt x="13285" y="1014"/>
                      <a:pt x="12371" y="924"/>
                    </a:cubicBezTo>
                    <a:cubicBezTo>
                      <a:pt x="12371" y="924"/>
                      <a:pt x="8145" y="305"/>
                      <a:pt x="5418" y="79"/>
                    </a:cubicBezTo>
                    <a:cubicBezTo>
                      <a:pt x="4778" y="26"/>
                      <a:pt x="4212" y="1"/>
                      <a:pt x="3710" y="1"/>
                    </a:cubicBezTo>
                    <a:close/>
                  </a:path>
                </a:pathLst>
              </a:custGeom>
              <a:solidFill>
                <a:srgbClr val="AD77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6"/>
              <p:cNvSpPr/>
              <p:nvPr/>
            </p:nvSpPr>
            <p:spPr>
              <a:xfrm>
                <a:off x="3270325" y="2962100"/>
                <a:ext cx="100050" cy="163400"/>
              </a:xfrm>
              <a:custGeom>
                <a:rect b="b" l="l" r="r" t="t"/>
                <a:pathLst>
                  <a:path extrusionOk="0" h="6536" w="4002">
                    <a:moveTo>
                      <a:pt x="4001" y="1"/>
                    </a:moveTo>
                    <a:lnTo>
                      <a:pt x="1" y="2037"/>
                    </a:lnTo>
                    <a:lnTo>
                      <a:pt x="37" y="2227"/>
                    </a:lnTo>
                    <a:lnTo>
                      <a:pt x="156" y="4858"/>
                    </a:lnTo>
                    <a:cubicBezTo>
                      <a:pt x="180" y="5620"/>
                      <a:pt x="156" y="6382"/>
                      <a:pt x="942" y="6513"/>
                    </a:cubicBezTo>
                    <a:cubicBezTo>
                      <a:pt x="1043" y="6528"/>
                      <a:pt x="1150" y="6536"/>
                      <a:pt x="1261" y="6536"/>
                    </a:cubicBezTo>
                    <a:cubicBezTo>
                      <a:pt x="2193" y="6536"/>
                      <a:pt x="3381" y="6016"/>
                      <a:pt x="3466" y="5239"/>
                    </a:cubicBezTo>
                    <a:lnTo>
                      <a:pt x="4001" y="1"/>
                    </a:lnTo>
                    <a:close/>
                  </a:path>
                </a:pathLst>
              </a:custGeom>
              <a:solidFill>
                <a:srgbClr val="AD77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6"/>
              <p:cNvSpPr/>
              <p:nvPr/>
            </p:nvSpPr>
            <p:spPr>
              <a:xfrm>
                <a:off x="3270325" y="2962100"/>
                <a:ext cx="100050" cy="96475"/>
              </a:xfrm>
              <a:custGeom>
                <a:rect b="b" l="l" r="r" t="t"/>
                <a:pathLst>
                  <a:path extrusionOk="0" h="3859" w="4002">
                    <a:moveTo>
                      <a:pt x="4001" y="1"/>
                    </a:moveTo>
                    <a:lnTo>
                      <a:pt x="1" y="2037"/>
                    </a:lnTo>
                    <a:lnTo>
                      <a:pt x="37" y="2227"/>
                    </a:lnTo>
                    <a:lnTo>
                      <a:pt x="108" y="3858"/>
                    </a:lnTo>
                    <a:cubicBezTo>
                      <a:pt x="135" y="3858"/>
                      <a:pt x="162" y="3858"/>
                      <a:pt x="188" y="3858"/>
                    </a:cubicBezTo>
                    <a:cubicBezTo>
                      <a:pt x="1670" y="3858"/>
                      <a:pt x="3050" y="3530"/>
                      <a:pt x="3751" y="2477"/>
                    </a:cubicBezTo>
                    <a:lnTo>
                      <a:pt x="4001" y="1"/>
                    </a:lnTo>
                    <a:close/>
                  </a:path>
                </a:pathLst>
              </a:custGeom>
              <a:solidFill>
                <a:srgbClr val="7C48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6"/>
              <p:cNvSpPr/>
              <p:nvPr/>
            </p:nvSpPr>
            <p:spPr>
              <a:xfrm>
                <a:off x="3186400" y="2745975"/>
                <a:ext cx="275650" cy="302100"/>
              </a:xfrm>
              <a:custGeom>
                <a:rect b="b" l="l" r="r" t="t"/>
                <a:pathLst>
                  <a:path extrusionOk="0" h="12084" w="11026">
                    <a:moveTo>
                      <a:pt x="5281" y="0"/>
                    </a:moveTo>
                    <a:cubicBezTo>
                      <a:pt x="5079" y="0"/>
                      <a:pt x="4871" y="8"/>
                      <a:pt x="4656" y="25"/>
                    </a:cubicBezTo>
                    <a:cubicBezTo>
                      <a:pt x="3513" y="121"/>
                      <a:pt x="2739" y="371"/>
                      <a:pt x="2191" y="764"/>
                    </a:cubicBezTo>
                    <a:cubicBezTo>
                      <a:pt x="1691" y="1061"/>
                      <a:pt x="1358" y="1538"/>
                      <a:pt x="1143" y="2109"/>
                    </a:cubicBezTo>
                    <a:cubicBezTo>
                      <a:pt x="1143" y="2109"/>
                      <a:pt x="1143" y="2121"/>
                      <a:pt x="1143" y="2121"/>
                    </a:cubicBezTo>
                    <a:cubicBezTo>
                      <a:pt x="643" y="3431"/>
                      <a:pt x="715" y="5228"/>
                      <a:pt x="691" y="6479"/>
                    </a:cubicBezTo>
                    <a:cubicBezTo>
                      <a:pt x="667" y="8574"/>
                      <a:pt x="0" y="11741"/>
                      <a:pt x="4084" y="12063"/>
                    </a:cubicBezTo>
                    <a:cubicBezTo>
                      <a:pt x="4267" y="12076"/>
                      <a:pt x="4444" y="12083"/>
                      <a:pt x="4613" y="12083"/>
                    </a:cubicBezTo>
                    <a:cubicBezTo>
                      <a:pt x="8244" y="12083"/>
                      <a:pt x="8918" y="9062"/>
                      <a:pt x="8918" y="9062"/>
                    </a:cubicBezTo>
                    <a:cubicBezTo>
                      <a:pt x="9323" y="8979"/>
                      <a:pt x="10668" y="8943"/>
                      <a:pt x="10883" y="7086"/>
                    </a:cubicBezTo>
                    <a:cubicBezTo>
                      <a:pt x="11026" y="5859"/>
                      <a:pt x="10406" y="5598"/>
                      <a:pt x="9954" y="5550"/>
                    </a:cubicBezTo>
                    <a:cubicBezTo>
                      <a:pt x="10121" y="5002"/>
                      <a:pt x="10454" y="3466"/>
                      <a:pt x="9668" y="2300"/>
                    </a:cubicBezTo>
                    <a:cubicBezTo>
                      <a:pt x="8714" y="868"/>
                      <a:pt x="7336" y="0"/>
                      <a:pt x="5281" y="0"/>
                    </a:cubicBezTo>
                    <a:close/>
                  </a:path>
                </a:pathLst>
              </a:custGeom>
              <a:solidFill>
                <a:srgbClr val="AD77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6"/>
              <p:cNvSpPr/>
              <p:nvPr/>
            </p:nvSpPr>
            <p:spPr>
              <a:xfrm>
                <a:off x="3169125" y="2720125"/>
                <a:ext cx="300975" cy="220275"/>
              </a:xfrm>
              <a:custGeom>
                <a:rect b="b" l="l" r="r" t="t"/>
                <a:pathLst>
                  <a:path extrusionOk="0" h="8811" w="12039">
                    <a:moveTo>
                      <a:pt x="5635" y="1"/>
                    </a:moveTo>
                    <a:cubicBezTo>
                      <a:pt x="3383" y="1"/>
                      <a:pt x="1656" y="1202"/>
                      <a:pt x="1656" y="1202"/>
                    </a:cubicBezTo>
                    <a:lnTo>
                      <a:pt x="1763" y="357"/>
                    </a:lnTo>
                    <a:lnTo>
                      <a:pt x="1763" y="357"/>
                    </a:lnTo>
                    <a:cubicBezTo>
                      <a:pt x="1763" y="357"/>
                      <a:pt x="120" y="679"/>
                      <a:pt x="60" y="2214"/>
                    </a:cubicBezTo>
                    <a:cubicBezTo>
                      <a:pt x="1" y="3738"/>
                      <a:pt x="953" y="4167"/>
                      <a:pt x="953" y="4167"/>
                    </a:cubicBezTo>
                    <a:cubicBezTo>
                      <a:pt x="989" y="5155"/>
                      <a:pt x="1382" y="7513"/>
                      <a:pt x="1382" y="7513"/>
                    </a:cubicBezTo>
                    <a:cubicBezTo>
                      <a:pt x="1501" y="6512"/>
                      <a:pt x="1656" y="5131"/>
                      <a:pt x="1656" y="5131"/>
                    </a:cubicBezTo>
                    <a:cubicBezTo>
                      <a:pt x="2075" y="5274"/>
                      <a:pt x="2616" y="5329"/>
                      <a:pt x="3205" y="5329"/>
                    </a:cubicBezTo>
                    <a:cubicBezTo>
                      <a:pt x="5278" y="5329"/>
                      <a:pt x="7942" y="4643"/>
                      <a:pt x="7942" y="4643"/>
                    </a:cubicBezTo>
                    <a:cubicBezTo>
                      <a:pt x="8085" y="6191"/>
                      <a:pt x="9038" y="6655"/>
                      <a:pt x="9038" y="6655"/>
                    </a:cubicBezTo>
                    <a:lnTo>
                      <a:pt x="8954" y="8810"/>
                    </a:lnTo>
                    <a:lnTo>
                      <a:pt x="9359" y="8810"/>
                    </a:lnTo>
                    <a:cubicBezTo>
                      <a:pt x="9359" y="7489"/>
                      <a:pt x="9827" y="6565"/>
                      <a:pt x="10482" y="6565"/>
                    </a:cubicBezTo>
                    <a:cubicBezTo>
                      <a:pt x="10535" y="6565"/>
                      <a:pt x="10589" y="6571"/>
                      <a:pt x="10645" y="6584"/>
                    </a:cubicBezTo>
                    <a:cubicBezTo>
                      <a:pt x="10645" y="6584"/>
                      <a:pt x="12038" y="3274"/>
                      <a:pt x="11609" y="2500"/>
                    </a:cubicBezTo>
                    <a:cubicBezTo>
                      <a:pt x="11324" y="1992"/>
                      <a:pt x="10765" y="1902"/>
                      <a:pt x="10406" y="1902"/>
                    </a:cubicBezTo>
                    <a:cubicBezTo>
                      <a:pt x="10210" y="1902"/>
                      <a:pt x="10074" y="1929"/>
                      <a:pt x="10074" y="1929"/>
                    </a:cubicBezTo>
                    <a:cubicBezTo>
                      <a:pt x="10109" y="762"/>
                      <a:pt x="8430" y="155"/>
                      <a:pt x="6002" y="12"/>
                    </a:cubicBezTo>
                    <a:cubicBezTo>
                      <a:pt x="5878" y="4"/>
                      <a:pt x="5756" y="1"/>
                      <a:pt x="5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6"/>
              <p:cNvSpPr/>
              <p:nvPr/>
            </p:nvSpPr>
            <p:spPr>
              <a:xfrm>
                <a:off x="3006900" y="4551575"/>
                <a:ext cx="144700" cy="19375"/>
              </a:xfrm>
              <a:custGeom>
                <a:rect b="b" l="l" r="r" t="t"/>
                <a:pathLst>
                  <a:path extrusionOk="0" h="775" w="5788">
                    <a:moveTo>
                      <a:pt x="180" y="1"/>
                    </a:moveTo>
                    <a:lnTo>
                      <a:pt x="1" y="775"/>
                    </a:lnTo>
                    <a:lnTo>
                      <a:pt x="5764" y="775"/>
                    </a:lnTo>
                    <a:lnTo>
                      <a:pt x="5787" y="1"/>
                    </a:lnTo>
                    <a:close/>
                  </a:path>
                </a:pathLst>
              </a:custGeom>
              <a:solidFill>
                <a:srgbClr val="FE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6"/>
              <p:cNvSpPr/>
              <p:nvPr/>
            </p:nvSpPr>
            <p:spPr>
              <a:xfrm>
                <a:off x="3011375" y="4440350"/>
                <a:ext cx="144100" cy="111250"/>
              </a:xfrm>
              <a:custGeom>
                <a:rect b="b" l="l" r="r" t="t"/>
                <a:pathLst>
                  <a:path extrusionOk="0" h="4450" w="5764">
                    <a:moveTo>
                      <a:pt x="2564" y="1"/>
                    </a:moveTo>
                    <a:cubicBezTo>
                      <a:pt x="2174" y="1"/>
                      <a:pt x="1846" y="21"/>
                      <a:pt x="1739" y="80"/>
                    </a:cubicBezTo>
                    <a:cubicBezTo>
                      <a:pt x="1417" y="271"/>
                      <a:pt x="1929" y="1771"/>
                      <a:pt x="1929" y="1771"/>
                    </a:cubicBezTo>
                    <a:cubicBezTo>
                      <a:pt x="1929" y="1771"/>
                      <a:pt x="1632" y="2211"/>
                      <a:pt x="917" y="2902"/>
                    </a:cubicBezTo>
                    <a:cubicBezTo>
                      <a:pt x="203" y="3581"/>
                      <a:pt x="1" y="4450"/>
                      <a:pt x="1" y="4450"/>
                    </a:cubicBezTo>
                    <a:lnTo>
                      <a:pt x="5608" y="4450"/>
                    </a:lnTo>
                    <a:cubicBezTo>
                      <a:pt x="5608" y="4450"/>
                      <a:pt x="5763" y="2342"/>
                      <a:pt x="5692" y="2247"/>
                    </a:cubicBezTo>
                    <a:cubicBezTo>
                      <a:pt x="5688" y="2240"/>
                      <a:pt x="5677" y="2237"/>
                      <a:pt x="5662" y="2237"/>
                    </a:cubicBezTo>
                    <a:cubicBezTo>
                      <a:pt x="5473" y="2237"/>
                      <a:pt x="4505" y="2707"/>
                      <a:pt x="4286" y="2707"/>
                    </a:cubicBezTo>
                    <a:cubicBezTo>
                      <a:pt x="4270" y="2707"/>
                      <a:pt x="4258" y="2705"/>
                      <a:pt x="4251" y="2700"/>
                    </a:cubicBezTo>
                    <a:cubicBezTo>
                      <a:pt x="4120" y="2616"/>
                      <a:pt x="4370" y="80"/>
                      <a:pt x="4370" y="80"/>
                    </a:cubicBezTo>
                    <a:cubicBezTo>
                      <a:pt x="4370" y="80"/>
                      <a:pt x="3344" y="1"/>
                      <a:pt x="25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6"/>
              <p:cNvSpPr/>
              <p:nvPr/>
            </p:nvSpPr>
            <p:spPr>
              <a:xfrm>
                <a:off x="3315875" y="4461700"/>
                <a:ext cx="216425" cy="89900"/>
              </a:xfrm>
              <a:custGeom>
                <a:rect b="b" l="l" r="r" t="t"/>
                <a:pathLst>
                  <a:path extrusionOk="0" h="3596" w="8657">
                    <a:moveTo>
                      <a:pt x="3465" y="0"/>
                    </a:moveTo>
                    <a:cubicBezTo>
                      <a:pt x="3465" y="0"/>
                      <a:pt x="3227" y="1000"/>
                      <a:pt x="2120" y="1346"/>
                    </a:cubicBezTo>
                    <a:cubicBezTo>
                      <a:pt x="2001" y="1384"/>
                      <a:pt x="1873" y="1400"/>
                      <a:pt x="1743" y="1400"/>
                    </a:cubicBezTo>
                    <a:cubicBezTo>
                      <a:pt x="1064" y="1400"/>
                      <a:pt x="310" y="965"/>
                      <a:pt x="310" y="965"/>
                    </a:cubicBezTo>
                    <a:lnTo>
                      <a:pt x="1" y="3596"/>
                    </a:lnTo>
                    <a:lnTo>
                      <a:pt x="8466" y="3596"/>
                    </a:lnTo>
                    <a:cubicBezTo>
                      <a:pt x="8466" y="3596"/>
                      <a:pt x="8656" y="2393"/>
                      <a:pt x="7740" y="2167"/>
                    </a:cubicBezTo>
                    <a:cubicBezTo>
                      <a:pt x="3596" y="1191"/>
                      <a:pt x="3465" y="0"/>
                      <a:pt x="3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6"/>
              <p:cNvSpPr/>
              <p:nvPr/>
            </p:nvSpPr>
            <p:spPr>
              <a:xfrm>
                <a:off x="3311700" y="4551575"/>
                <a:ext cx="215825" cy="19375"/>
              </a:xfrm>
              <a:custGeom>
                <a:rect b="b" l="l" r="r" t="t"/>
                <a:pathLst>
                  <a:path extrusionOk="0" h="775" w="8633">
                    <a:moveTo>
                      <a:pt x="168" y="1"/>
                    </a:moveTo>
                    <a:lnTo>
                      <a:pt x="1" y="775"/>
                    </a:lnTo>
                    <a:lnTo>
                      <a:pt x="8597" y="775"/>
                    </a:lnTo>
                    <a:lnTo>
                      <a:pt x="8633" y="1"/>
                    </a:lnTo>
                    <a:close/>
                  </a:path>
                </a:pathLst>
              </a:custGeom>
              <a:solidFill>
                <a:srgbClr val="FE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6"/>
              <p:cNvSpPr/>
              <p:nvPr/>
            </p:nvSpPr>
            <p:spPr>
              <a:xfrm>
                <a:off x="3402500" y="4438775"/>
                <a:ext cx="32175" cy="53600"/>
              </a:xfrm>
              <a:custGeom>
                <a:rect b="b" l="l" r="r" t="t"/>
                <a:pathLst>
                  <a:path extrusionOk="0" h="2144" w="1287">
                    <a:moveTo>
                      <a:pt x="1286" y="0"/>
                    </a:moveTo>
                    <a:lnTo>
                      <a:pt x="0" y="215"/>
                    </a:lnTo>
                    <a:lnTo>
                      <a:pt x="0" y="917"/>
                    </a:lnTo>
                    <a:cubicBezTo>
                      <a:pt x="108" y="2012"/>
                      <a:pt x="893" y="2143"/>
                      <a:pt x="893" y="2143"/>
                    </a:cubicBezTo>
                    <a:lnTo>
                      <a:pt x="12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3" name="Shape 1503"/>
        <p:cNvGrpSpPr/>
        <p:nvPr/>
      </p:nvGrpSpPr>
      <p:grpSpPr>
        <a:xfrm>
          <a:off x="0" y="0"/>
          <a:ext cx="0" cy="0"/>
          <a:chOff x="0" y="0"/>
          <a:chExt cx="0" cy="0"/>
        </a:xfrm>
      </p:grpSpPr>
      <p:sp>
        <p:nvSpPr>
          <p:cNvPr id="1504" name="Google Shape;1504;p37"/>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Table</a:t>
            </a:r>
            <a:endParaRPr/>
          </a:p>
        </p:txBody>
      </p:sp>
      <p:graphicFrame>
        <p:nvGraphicFramePr>
          <p:cNvPr id="1505" name="Google Shape;1505;p37"/>
          <p:cNvGraphicFramePr/>
          <p:nvPr/>
        </p:nvGraphicFramePr>
        <p:xfrm>
          <a:off x="1511650" y="1427250"/>
          <a:ext cx="3000000" cy="3000000"/>
        </p:xfrm>
        <a:graphic>
          <a:graphicData uri="http://schemas.openxmlformats.org/drawingml/2006/table">
            <a:tbl>
              <a:tblPr>
                <a:noFill/>
                <a:tableStyleId>{8475CCFD-E288-47CE-B484-44FDDAE012E6}</a:tableStyleId>
              </a:tblPr>
              <a:tblGrid>
                <a:gridCol w="1530175"/>
                <a:gridCol w="1530175"/>
                <a:gridCol w="1530175"/>
                <a:gridCol w="1530175"/>
              </a:tblGrid>
              <a:tr h="432875">
                <a:tc>
                  <a:txBody>
                    <a:bodyPr/>
                    <a:lstStyle/>
                    <a:p>
                      <a:pPr indent="0" lvl="0" marL="91440" marR="91440" rtl="0" algn="ctr">
                        <a:spcBef>
                          <a:spcPts val="0"/>
                        </a:spcBef>
                        <a:spcAft>
                          <a:spcPts val="0"/>
                        </a:spcAft>
                        <a:buNone/>
                      </a:pPr>
                      <a:r>
                        <a:rPr lang="en" sz="1200">
                          <a:solidFill>
                            <a:schemeClr val="lt1"/>
                          </a:solidFill>
                          <a:latin typeface="Arvo"/>
                          <a:ea typeface="Arvo"/>
                          <a:cs typeface="Arvo"/>
                          <a:sym typeface="Arvo"/>
                        </a:rPr>
                        <a:t>VENUS</a:t>
                      </a:r>
                      <a:endParaRPr sz="1200">
                        <a:solidFill>
                          <a:schemeClr val="lt1"/>
                        </a:solidFill>
                        <a:latin typeface="Arvo"/>
                        <a:ea typeface="Arvo"/>
                        <a:cs typeface="Arvo"/>
                        <a:sym typeface="Arvo"/>
                      </a:endParaRPr>
                    </a:p>
                  </a:txBody>
                  <a:tcPr marT="91425" marB="91425" marR="91425" marL="91425" anchor="ctr">
                    <a:lnL cap="flat" cmpd="sng" w="28575">
                      <a:solidFill>
                        <a:srgbClr val="FFFFFF">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28575">
                      <a:solidFill>
                        <a:srgbClr val="FFFFFF">
                          <a:alpha val="0"/>
                        </a:srgbClr>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91440" marR="91440" rtl="0" algn="ctr">
                        <a:spcBef>
                          <a:spcPts val="0"/>
                        </a:spcBef>
                        <a:spcAft>
                          <a:spcPts val="0"/>
                        </a:spcAft>
                        <a:buNone/>
                      </a:pPr>
                      <a:r>
                        <a:rPr lang="en" sz="1200">
                          <a:solidFill>
                            <a:schemeClr val="lt1"/>
                          </a:solidFill>
                          <a:latin typeface="Arvo"/>
                          <a:ea typeface="Arvo"/>
                          <a:cs typeface="Arvo"/>
                          <a:sym typeface="Arvo"/>
                        </a:rPr>
                        <a:t>MARS</a:t>
                      </a:r>
                      <a:endParaRPr sz="1200">
                        <a:solidFill>
                          <a:schemeClr val="lt1"/>
                        </a:solidFill>
                        <a:latin typeface="Arvo"/>
                        <a:ea typeface="Arvo"/>
                        <a:cs typeface="Arvo"/>
                        <a:sym typeface="Arvo"/>
                      </a:endParaRPr>
                    </a:p>
                  </a:txBody>
                  <a:tcPr marT="91425" marB="91425" marR="91425" marL="91425" anchor="ctr">
                    <a:lnL cap="flat" cmpd="sng" w="9525">
                      <a:solidFill>
                        <a:srgbClr val="F99900">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28575">
                      <a:solidFill>
                        <a:srgbClr val="FFFFFF">
                          <a:alpha val="0"/>
                        </a:srgbClr>
                      </a:solidFill>
                      <a:prstDash val="solid"/>
                      <a:round/>
                      <a:headEnd len="sm" w="sm" type="none"/>
                      <a:tailEnd len="sm" w="sm" type="none"/>
                    </a:lnT>
                    <a:lnB cap="flat" cmpd="sng" w="9525">
                      <a:solidFill>
                        <a:schemeClr val="accent4"/>
                      </a:solidFill>
                      <a:prstDash val="solid"/>
                      <a:round/>
                      <a:headEnd len="sm" w="sm" type="none"/>
                      <a:tailEnd len="sm" w="sm" type="none"/>
                    </a:lnB>
                    <a:solidFill>
                      <a:srgbClr val="FFFFFF"/>
                    </a:solidFill>
                  </a:tcPr>
                </a:tc>
                <a:tc>
                  <a:txBody>
                    <a:bodyPr/>
                    <a:lstStyle/>
                    <a:p>
                      <a:pPr indent="0" lvl="0" marL="91440" marR="91440" rtl="0" algn="ctr">
                        <a:spcBef>
                          <a:spcPts val="0"/>
                        </a:spcBef>
                        <a:spcAft>
                          <a:spcPts val="0"/>
                        </a:spcAft>
                        <a:buNone/>
                      </a:pPr>
                      <a:r>
                        <a:rPr lang="en" sz="1200">
                          <a:solidFill>
                            <a:schemeClr val="lt1"/>
                          </a:solidFill>
                          <a:latin typeface="Arvo"/>
                          <a:ea typeface="Arvo"/>
                          <a:cs typeface="Arvo"/>
                          <a:sym typeface="Arvo"/>
                        </a:rPr>
                        <a:t>JUPITER</a:t>
                      </a:r>
                      <a:endParaRPr sz="1200">
                        <a:solidFill>
                          <a:schemeClr val="lt1"/>
                        </a:solidFill>
                        <a:latin typeface="Arvo"/>
                        <a:ea typeface="Arvo"/>
                        <a:cs typeface="Arvo"/>
                        <a:sym typeface="Arvo"/>
                      </a:endParaRPr>
                    </a:p>
                  </a:txBody>
                  <a:tcPr marT="91425" marB="91425" marR="91425" marL="91425" anchor="ctr">
                    <a:lnL cap="flat" cmpd="sng" w="9525">
                      <a:solidFill>
                        <a:srgbClr val="F99900">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28575">
                      <a:solidFill>
                        <a:srgbClr val="FFFFFF">
                          <a:alpha val="0"/>
                        </a:srgbClr>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91440" marR="91440" rtl="0" algn="ctr">
                        <a:spcBef>
                          <a:spcPts val="0"/>
                        </a:spcBef>
                        <a:spcAft>
                          <a:spcPts val="0"/>
                        </a:spcAft>
                        <a:buNone/>
                      </a:pPr>
                      <a:r>
                        <a:rPr lang="en" sz="1200">
                          <a:solidFill>
                            <a:schemeClr val="lt1"/>
                          </a:solidFill>
                          <a:latin typeface="Arvo"/>
                          <a:ea typeface="Arvo"/>
                          <a:cs typeface="Arvo"/>
                          <a:sym typeface="Arvo"/>
                        </a:rPr>
                        <a:t>SATURN</a:t>
                      </a:r>
                      <a:endParaRPr sz="1200">
                        <a:solidFill>
                          <a:schemeClr val="lt1"/>
                        </a:solidFill>
                        <a:latin typeface="Arvo"/>
                        <a:ea typeface="Arvo"/>
                        <a:cs typeface="Arvo"/>
                        <a:sym typeface="Arvo"/>
                      </a:endParaRPr>
                    </a:p>
                  </a:txBody>
                  <a:tcPr marT="91425" marB="91425" marR="91425" marL="91425" anchor="ctr">
                    <a:lnL cap="flat" cmpd="sng" w="9525">
                      <a:solidFill>
                        <a:srgbClr val="F99900">
                          <a:alpha val="0"/>
                        </a:srgbClr>
                      </a:solidFill>
                      <a:prstDash val="solid"/>
                      <a:round/>
                      <a:headEnd len="sm" w="sm" type="none"/>
                      <a:tailEnd len="sm" w="sm" type="none"/>
                    </a:lnL>
                    <a:lnR cap="flat" cmpd="sng" w="28575">
                      <a:solidFill>
                        <a:srgbClr val="FFFFFF">
                          <a:alpha val="0"/>
                        </a:srgbClr>
                      </a:solidFill>
                      <a:prstDash val="solid"/>
                      <a:round/>
                      <a:headEnd len="sm" w="sm" type="none"/>
                      <a:tailEnd len="sm" w="sm" type="none"/>
                    </a:lnR>
                    <a:lnT cap="flat" cmpd="sng" w="28575">
                      <a:solidFill>
                        <a:srgbClr val="FFFFFF">
                          <a:alpha val="0"/>
                        </a:srgbClr>
                      </a:solidFill>
                      <a:prstDash val="solid"/>
                      <a:round/>
                      <a:headEnd len="sm" w="sm" type="none"/>
                      <a:tailEnd len="sm" w="sm" type="none"/>
                    </a:lnT>
                    <a:lnB cap="flat" cmpd="sng" w="9525">
                      <a:solidFill>
                        <a:schemeClr val="accent4"/>
                      </a:solidFill>
                      <a:prstDash val="solid"/>
                      <a:round/>
                      <a:headEnd len="sm" w="sm" type="none"/>
                      <a:tailEnd len="sm" w="sm" type="none"/>
                    </a:lnB>
                    <a:solidFill>
                      <a:srgbClr val="FFFFFF"/>
                    </a:solidFill>
                  </a:tcPr>
                </a:tc>
              </a:tr>
              <a:tr h="948625">
                <a:tc>
                  <a:txBody>
                    <a:bodyPr/>
                    <a:lstStyle/>
                    <a:p>
                      <a:pPr indent="0" lvl="0" marL="91440" marR="91440" rtl="0" algn="ctr">
                        <a:lnSpc>
                          <a:spcPct val="100000"/>
                        </a:lnSpc>
                        <a:spcBef>
                          <a:spcPts val="600"/>
                        </a:spcBef>
                        <a:spcAft>
                          <a:spcPts val="0"/>
                        </a:spcAft>
                        <a:buSzPts val="1100"/>
                        <a:buNone/>
                      </a:pPr>
                      <a:r>
                        <a:rPr lang="en" sz="1100">
                          <a:solidFill>
                            <a:srgbClr val="252D48"/>
                          </a:solidFill>
                          <a:latin typeface="Abel"/>
                          <a:ea typeface="Abel"/>
                          <a:cs typeface="Abel"/>
                          <a:sym typeface="Abel"/>
                        </a:rPr>
                        <a:t>Venus has a beautiful name and is the second planet from the Sun</a:t>
                      </a:r>
                      <a:endParaRPr sz="1100">
                        <a:solidFill>
                          <a:srgbClr val="252D48"/>
                        </a:solidFill>
                        <a:latin typeface="Abel"/>
                        <a:ea typeface="Abel"/>
                        <a:cs typeface="Abel"/>
                        <a:sym typeface="Abel"/>
                      </a:endParaRPr>
                    </a:p>
                  </a:txBody>
                  <a:tcPr marT="91425" marB="91425" marR="91425" marL="91425" anchor="ctr">
                    <a:lnL cap="flat" cmpd="sng" w="28575">
                      <a:solidFill>
                        <a:srgbClr val="FFFFFF">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91440" marR="91440" rtl="0" algn="ctr">
                        <a:lnSpc>
                          <a:spcPct val="100000"/>
                        </a:lnSpc>
                        <a:spcBef>
                          <a:spcPts val="600"/>
                        </a:spcBef>
                        <a:spcAft>
                          <a:spcPts val="0"/>
                        </a:spcAft>
                        <a:buSzPts val="1100"/>
                        <a:buNone/>
                      </a:pPr>
                      <a:r>
                        <a:rPr lang="en" sz="1100">
                          <a:solidFill>
                            <a:srgbClr val="252D48"/>
                          </a:solidFill>
                          <a:latin typeface="Abel"/>
                          <a:ea typeface="Abel"/>
                          <a:cs typeface="Abel"/>
                          <a:sym typeface="Abel"/>
                        </a:rPr>
                        <a:t>Despite being red, Mars is actually a cold place. It’s full of iron oxide</a:t>
                      </a:r>
                      <a:endParaRPr sz="1100">
                        <a:solidFill>
                          <a:srgbClr val="252D48"/>
                        </a:solidFill>
                        <a:latin typeface="Abel"/>
                        <a:ea typeface="Abel"/>
                        <a:cs typeface="Abel"/>
                        <a:sym typeface="Abel"/>
                      </a:endParaRPr>
                    </a:p>
                  </a:txBody>
                  <a:tcPr marT="91425" marB="91425" marR="91425" marL="91425" anchor="ctr">
                    <a:lnL cap="flat" cmpd="sng" w="9525">
                      <a:solidFill>
                        <a:srgbClr val="F99900">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rgbClr val="FFFFFF"/>
                    </a:solidFill>
                  </a:tcPr>
                </a:tc>
                <a:tc>
                  <a:txBody>
                    <a:bodyPr/>
                    <a:lstStyle/>
                    <a:p>
                      <a:pPr indent="0" lvl="0" marL="91440" marR="91440" rtl="0" algn="ctr">
                        <a:lnSpc>
                          <a:spcPct val="100000"/>
                        </a:lnSpc>
                        <a:spcBef>
                          <a:spcPts val="600"/>
                        </a:spcBef>
                        <a:spcAft>
                          <a:spcPts val="0"/>
                        </a:spcAft>
                        <a:buSzPts val="1100"/>
                        <a:buNone/>
                      </a:pPr>
                      <a:r>
                        <a:rPr lang="en" sz="1100">
                          <a:solidFill>
                            <a:srgbClr val="252D48"/>
                          </a:solidFill>
                          <a:latin typeface="Abel"/>
                          <a:ea typeface="Abel"/>
                          <a:cs typeface="Abel"/>
                          <a:sym typeface="Abel"/>
                        </a:rPr>
                        <a:t>It’s a gas giant and also the fourth-brightest object in the sky</a:t>
                      </a:r>
                      <a:endParaRPr sz="1100">
                        <a:solidFill>
                          <a:srgbClr val="252D48"/>
                        </a:solidFill>
                        <a:latin typeface="Abel"/>
                        <a:ea typeface="Abel"/>
                        <a:cs typeface="Abel"/>
                        <a:sym typeface="Abel"/>
                      </a:endParaRPr>
                    </a:p>
                  </a:txBody>
                  <a:tcPr marT="91425" marB="91425" marR="91425" marL="91425" anchor="ctr">
                    <a:lnL cap="flat" cmpd="sng" w="9525">
                      <a:solidFill>
                        <a:srgbClr val="F99900">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91440" marR="91440" rtl="0" algn="ctr">
                        <a:lnSpc>
                          <a:spcPct val="100000"/>
                        </a:lnSpc>
                        <a:spcBef>
                          <a:spcPts val="600"/>
                        </a:spcBef>
                        <a:spcAft>
                          <a:spcPts val="0"/>
                        </a:spcAft>
                        <a:buNone/>
                      </a:pPr>
                      <a:r>
                        <a:rPr lang="en" sz="1100">
                          <a:solidFill>
                            <a:srgbClr val="252D48"/>
                          </a:solidFill>
                          <a:latin typeface="Abel"/>
                          <a:ea typeface="Abel"/>
                          <a:cs typeface="Abel"/>
                          <a:sym typeface="Abel"/>
                        </a:rPr>
                        <a:t>Saturn is the ringed one. It’s composed mostly of hydrogen and helium</a:t>
                      </a:r>
                      <a:endParaRPr sz="1100">
                        <a:solidFill>
                          <a:srgbClr val="252D48"/>
                        </a:solidFill>
                        <a:latin typeface="Abel"/>
                        <a:ea typeface="Abel"/>
                        <a:cs typeface="Abel"/>
                        <a:sym typeface="Abel"/>
                      </a:endParaRPr>
                    </a:p>
                  </a:txBody>
                  <a:tcPr marT="91425" marB="91425" marR="91425" marL="91425" anchor="ctr">
                    <a:lnL cap="flat" cmpd="sng" w="9525">
                      <a:solidFill>
                        <a:srgbClr val="F99900">
                          <a:alpha val="0"/>
                        </a:srgbClr>
                      </a:solidFill>
                      <a:prstDash val="solid"/>
                      <a:round/>
                      <a:headEnd len="sm" w="sm" type="none"/>
                      <a:tailEnd len="sm" w="sm" type="none"/>
                    </a:lnL>
                    <a:lnR cap="flat" cmpd="sng" w="28575">
                      <a:solidFill>
                        <a:srgbClr val="FFFFFF">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rgbClr val="FFFFFF"/>
                    </a:solidFill>
                  </a:tcPr>
                </a:tc>
              </a:tr>
              <a:tr h="453750">
                <a:tc>
                  <a:txBody>
                    <a:bodyPr/>
                    <a:lstStyle/>
                    <a:p>
                      <a:pPr indent="0" lvl="0" marL="91440" marR="91440" rtl="0" algn="ctr">
                        <a:lnSpc>
                          <a:spcPct val="100000"/>
                        </a:lnSpc>
                        <a:spcBef>
                          <a:spcPts val="600"/>
                        </a:spcBef>
                        <a:spcAft>
                          <a:spcPts val="0"/>
                        </a:spcAft>
                        <a:buNone/>
                      </a:pPr>
                      <a:r>
                        <a:rPr b="1" lang="en" sz="1100">
                          <a:solidFill>
                            <a:schemeClr val="dk1"/>
                          </a:solidFill>
                          <a:latin typeface="Abel"/>
                          <a:ea typeface="Abel"/>
                          <a:cs typeface="Abel"/>
                          <a:sym typeface="Abel"/>
                        </a:rPr>
                        <a:t>360</a:t>
                      </a:r>
                      <a:endParaRPr b="1" sz="1100" u="none" cap="none" strike="noStrike">
                        <a:solidFill>
                          <a:schemeClr val="dk1"/>
                        </a:solidFill>
                        <a:latin typeface="Abel"/>
                        <a:ea typeface="Abel"/>
                        <a:cs typeface="Abel"/>
                        <a:sym typeface="Abel"/>
                      </a:endParaRPr>
                    </a:p>
                  </a:txBody>
                  <a:tcPr marT="91425" marB="91425" marR="91425" marL="91425" anchor="ctr">
                    <a:lnL cap="flat" cmpd="sng" w="28575">
                      <a:solidFill>
                        <a:srgbClr val="FFFFFF">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91440" marR="91440" rtl="0" algn="ctr">
                        <a:spcBef>
                          <a:spcPts val="600"/>
                        </a:spcBef>
                        <a:spcAft>
                          <a:spcPts val="0"/>
                        </a:spcAft>
                        <a:buNone/>
                      </a:pPr>
                      <a:r>
                        <a:rPr b="1" lang="en" sz="1100">
                          <a:solidFill>
                            <a:schemeClr val="dk1"/>
                          </a:solidFill>
                          <a:latin typeface="Abel"/>
                          <a:ea typeface="Abel"/>
                          <a:cs typeface="Abel"/>
                          <a:sym typeface="Abel"/>
                        </a:rPr>
                        <a:t>402</a:t>
                      </a:r>
                      <a:endParaRPr b="1" sz="1100" u="none" cap="none" strike="noStrike">
                        <a:solidFill>
                          <a:schemeClr val="dk1"/>
                        </a:solidFill>
                        <a:latin typeface="Abel"/>
                        <a:ea typeface="Abel"/>
                        <a:cs typeface="Abel"/>
                        <a:sym typeface="Abel"/>
                      </a:endParaRPr>
                    </a:p>
                  </a:txBody>
                  <a:tcPr marT="91425" marB="91425" marR="91425" marL="91425" anchor="ctr">
                    <a:lnL cap="flat" cmpd="sng" w="9525">
                      <a:solidFill>
                        <a:srgbClr val="F99900">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rgbClr val="FFFFFF"/>
                    </a:solidFill>
                  </a:tcPr>
                </a:tc>
                <a:tc>
                  <a:txBody>
                    <a:bodyPr/>
                    <a:lstStyle/>
                    <a:p>
                      <a:pPr indent="0" lvl="0" marL="91440" marR="91440" rtl="0" algn="ctr">
                        <a:spcBef>
                          <a:spcPts val="600"/>
                        </a:spcBef>
                        <a:spcAft>
                          <a:spcPts val="0"/>
                        </a:spcAft>
                        <a:buNone/>
                      </a:pPr>
                      <a:r>
                        <a:rPr b="1" lang="en" sz="1100">
                          <a:solidFill>
                            <a:schemeClr val="dk1"/>
                          </a:solidFill>
                          <a:latin typeface="Abel"/>
                          <a:ea typeface="Abel"/>
                          <a:cs typeface="Abel"/>
                          <a:sym typeface="Abel"/>
                        </a:rPr>
                        <a:t>201</a:t>
                      </a:r>
                      <a:endParaRPr b="1" sz="1100" u="none" cap="none" strike="noStrike">
                        <a:solidFill>
                          <a:schemeClr val="dk1"/>
                        </a:solidFill>
                        <a:latin typeface="Abel"/>
                        <a:ea typeface="Abel"/>
                        <a:cs typeface="Abel"/>
                        <a:sym typeface="Abel"/>
                      </a:endParaRPr>
                    </a:p>
                  </a:txBody>
                  <a:tcPr marT="91425" marB="91425" marR="91425" marL="91425" anchor="ctr">
                    <a:lnL cap="flat" cmpd="sng" w="9525">
                      <a:solidFill>
                        <a:srgbClr val="F99900">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91440" marR="91440" rtl="0" algn="ctr">
                        <a:spcBef>
                          <a:spcPts val="600"/>
                        </a:spcBef>
                        <a:spcAft>
                          <a:spcPts val="0"/>
                        </a:spcAft>
                        <a:buNone/>
                      </a:pPr>
                      <a:r>
                        <a:rPr b="1" lang="en" sz="1100">
                          <a:solidFill>
                            <a:schemeClr val="dk1"/>
                          </a:solidFill>
                          <a:latin typeface="Abel"/>
                          <a:ea typeface="Abel"/>
                          <a:cs typeface="Abel"/>
                          <a:sym typeface="Abel"/>
                        </a:rPr>
                        <a:t>100</a:t>
                      </a:r>
                      <a:endParaRPr b="1" sz="1100" u="none" cap="none" strike="noStrike">
                        <a:solidFill>
                          <a:schemeClr val="dk1"/>
                        </a:solidFill>
                        <a:latin typeface="Abel"/>
                        <a:ea typeface="Abel"/>
                        <a:cs typeface="Abel"/>
                        <a:sym typeface="Abel"/>
                      </a:endParaRPr>
                    </a:p>
                  </a:txBody>
                  <a:tcPr marT="91425" marB="91425" marR="91425" marL="91425" anchor="ctr">
                    <a:lnL cap="flat" cmpd="sng" w="9525">
                      <a:solidFill>
                        <a:srgbClr val="F99900">
                          <a:alpha val="0"/>
                        </a:srgbClr>
                      </a:solidFill>
                      <a:prstDash val="solid"/>
                      <a:round/>
                      <a:headEnd len="sm" w="sm" type="none"/>
                      <a:tailEnd len="sm" w="sm" type="none"/>
                    </a:lnL>
                    <a:lnR cap="flat" cmpd="sng" w="28575">
                      <a:solidFill>
                        <a:srgbClr val="FFFFFF">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rgbClr val="FFFFFF"/>
                    </a:solidFill>
                  </a:tcPr>
                </a:tc>
              </a:tr>
              <a:tr h="453750">
                <a:tc>
                  <a:txBody>
                    <a:bodyPr/>
                    <a:lstStyle/>
                    <a:p>
                      <a:pPr indent="0" lvl="0" marL="91440" marR="91440" rtl="0" algn="ctr">
                        <a:lnSpc>
                          <a:spcPct val="100000"/>
                        </a:lnSpc>
                        <a:spcBef>
                          <a:spcPts val="600"/>
                        </a:spcBef>
                        <a:spcAft>
                          <a:spcPts val="0"/>
                        </a:spcAft>
                        <a:buNone/>
                      </a:pPr>
                      <a:r>
                        <a:t/>
                      </a:r>
                      <a:endParaRPr b="1" sz="1100" u="none" cap="none" strike="noStrike">
                        <a:solidFill>
                          <a:srgbClr val="252D48"/>
                        </a:solidFill>
                        <a:latin typeface="Abel"/>
                        <a:ea typeface="Abel"/>
                        <a:cs typeface="Abel"/>
                        <a:sym typeface="Abel"/>
                      </a:endParaRPr>
                    </a:p>
                  </a:txBody>
                  <a:tcPr marT="91425" marB="91425" marR="91425" marL="91425" anchor="ctr">
                    <a:lnL cap="flat" cmpd="sng" w="28575">
                      <a:solidFill>
                        <a:srgbClr val="FFFFFF">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28575">
                      <a:solidFill>
                        <a:srgbClr val="FFFFFF">
                          <a:alpha val="0"/>
                        </a:srgbClr>
                      </a:solidFill>
                      <a:prstDash val="dot"/>
                      <a:round/>
                      <a:headEnd len="sm" w="sm" type="none"/>
                      <a:tailEnd len="sm" w="sm" type="none"/>
                    </a:lnB>
                  </a:tcPr>
                </a:tc>
                <a:tc>
                  <a:txBody>
                    <a:bodyPr/>
                    <a:lstStyle/>
                    <a:p>
                      <a:pPr indent="0" lvl="0" marL="91440" marR="91440" rtl="0" algn="ctr">
                        <a:spcBef>
                          <a:spcPts val="600"/>
                        </a:spcBef>
                        <a:spcAft>
                          <a:spcPts val="0"/>
                        </a:spcAft>
                        <a:buClr>
                          <a:srgbClr val="000000"/>
                        </a:buClr>
                        <a:buFont typeface="Arial"/>
                        <a:buNone/>
                      </a:pPr>
                      <a:r>
                        <a:t/>
                      </a:r>
                      <a:endParaRPr b="1" sz="1100" u="none" cap="none" strike="noStrike">
                        <a:solidFill>
                          <a:srgbClr val="252D48"/>
                        </a:solidFill>
                        <a:latin typeface="Abel"/>
                        <a:ea typeface="Abel"/>
                        <a:cs typeface="Abel"/>
                        <a:sym typeface="Abel"/>
                      </a:endParaRPr>
                    </a:p>
                  </a:txBody>
                  <a:tcPr marT="91425" marB="91425" marR="91425" marL="91425" anchor="ctr">
                    <a:lnL cap="flat" cmpd="sng" w="9525">
                      <a:solidFill>
                        <a:srgbClr val="F99900">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28575">
                      <a:solidFill>
                        <a:srgbClr val="FFFFFF">
                          <a:alpha val="0"/>
                        </a:srgbClr>
                      </a:solidFill>
                      <a:prstDash val="dot"/>
                      <a:round/>
                      <a:headEnd len="sm" w="sm" type="none"/>
                      <a:tailEnd len="sm" w="sm" type="none"/>
                    </a:lnB>
                    <a:solidFill>
                      <a:srgbClr val="FFFFFF"/>
                    </a:solidFill>
                  </a:tcPr>
                </a:tc>
                <a:tc>
                  <a:txBody>
                    <a:bodyPr/>
                    <a:lstStyle/>
                    <a:p>
                      <a:pPr indent="0" lvl="0" marL="91440" marR="91440" rtl="0" algn="ctr">
                        <a:spcBef>
                          <a:spcPts val="600"/>
                        </a:spcBef>
                        <a:spcAft>
                          <a:spcPts val="0"/>
                        </a:spcAft>
                        <a:buClr>
                          <a:srgbClr val="000000"/>
                        </a:buClr>
                        <a:buFont typeface="Arial"/>
                        <a:buNone/>
                      </a:pPr>
                      <a:r>
                        <a:t/>
                      </a:r>
                      <a:endParaRPr b="1" sz="1100" u="none" cap="none" strike="noStrike">
                        <a:solidFill>
                          <a:srgbClr val="252D48"/>
                        </a:solidFill>
                        <a:latin typeface="Abel"/>
                        <a:ea typeface="Abel"/>
                        <a:cs typeface="Abel"/>
                        <a:sym typeface="Abel"/>
                      </a:endParaRPr>
                    </a:p>
                  </a:txBody>
                  <a:tcPr marT="91425" marB="91425" marR="91425" marL="91425" anchor="ctr">
                    <a:lnL cap="flat" cmpd="sng" w="9525">
                      <a:solidFill>
                        <a:srgbClr val="F99900">
                          <a:alpha val="0"/>
                        </a:srgbClr>
                      </a:solidFill>
                      <a:prstDash val="solid"/>
                      <a:round/>
                      <a:headEnd len="sm" w="sm" type="none"/>
                      <a:tailEnd len="sm" w="sm" type="none"/>
                    </a:lnL>
                    <a:lnR cap="flat" cmpd="sng" w="9525">
                      <a:solidFill>
                        <a:srgbClr val="F99900">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28575">
                      <a:solidFill>
                        <a:srgbClr val="FFFFFF">
                          <a:alpha val="0"/>
                        </a:srgbClr>
                      </a:solidFill>
                      <a:prstDash val="dot"/>
                      <a:round/>
                      <a:headEnd len="sm" w="sm" type="none"/>
                      <a:tailEnd len="sm" w="sm" type="none"/>
                    </a:lnB>
                  </a:tcPr>
                </a:tc>
                <a:tc>
                  <a:txBody>
                    <a:bodyPr/>
                    <a:lstStyle/>
                    <a:p>
                      <a:pPr indent="0" lvl="0" marL="91440" marR="91440" rtl="0" algn="ctr">
                        <a:spcBef>
                          <a:spcPts val="600"/>
                        </a:spcBef>
                        <a:spcAft>
                          <a:spcPts val="0"/>
                        </a:spcAft>
                        <a:buNone/>
                      </a:pPr>
                      <a:r>
                        <a:t/>
                      </a:r>
                      <a:endParaRPr b="1" sz="1100" u="none" cap="none" strike="noStrike">
                        <a:solidFill>
                          <a:srgbClr val="252D48"/>
                        </a:solidFill>
                        <a:latin typeface="Abel"/>
                        <a:ea typeface="Abel"/>
                        <a:cs typeface="Abel"/>
                        <a:sym typeface="Abel"/>
                      </a:endParaRPr>
                    </a:p>
                  </a:txBody>
                  <a:tcPr marT="91425" marB="91425" marR="91425" marL="91425" anchor="ctr">
                    <a:lnL cap="flat" cmpd="sng" w="9525">
                      <a:solidFill>
                        <a:srgbClr val="F99900">
                          <a:alpha val="0"/>
                        </a:srgbClr>
                      </a:solidFill>
                      <a:prstDash val="solid"/>
                      <a:round/>
                      <a:headEnd len="sm" w="sm" type="none"/>
                      <a:tailEnd len="sm" w="sm" type="none"/>
                    </a:lnL>
                    <a:lnR cap="flat" cmpd="sng" w="28575">
                      <a:solidFill>
                        <a:srgbClr val="FFFFFF">
                          <a:alpha val="0"/>
                        </a:srgbClr>
                      </a:solidFill>
                      <a:prstDash val="solid"/>
                      <a:round/>
                      <a:headEnd len="sm" w="sm" type="none"/>
                      <a:tailEnd len="sm" w="sm" type="none"/>
                    </a:lnR>
                    <a:lnT cap="flat" cmpd="sng" w="9525">
                      <a:solidFill>
                        <a:schemeClr val="accent4"/>
                      </a:solidFill>
                      <a:prstDash val="solid"/>
                      <a:round/>
                      <a:headEnd len="sm" w="sm" type="none"/>
                      <a:tailEnd len="sm" w="sm" type="none"/>
                    </a:lnT>
                    <a:lnB cap="flat" cmpd="sng" w="28575">
                      <a:solidFill>
                        <a:srgbClr val="FFFFFF">
                          <a:alpha val="0"/>
                        </a:srgbClr>
                      </a:solidFill>
                      <a:prstDash val="dot"/>
                      <a:round/>
                      <a:headEnd len="sm" w="sm" type="none"/>
                      <a:tailEnd len="sm" w="sm" type="none"/>
                    </a:lnB>
                    <a:solidFill>
                      <a:srgbClr val="FFFFFF"/>
                    </a:solidFill>
                  </a:tcPr>
                </a:tc>
              </a:tr>
            </a:tbl>
          </a:graphicData>
        </a:graphic>
      </p:graphicFrame>
      <p:grpSp>
        <p:nvGrpSpPr>
          <p:cNvPr id="1506" name="Google Shape;1506;p37"/>
          <p:cNvGrpSpPr/>
          <p:nvPr/>
        </p:nvGrpSpPr>
        <p:grpSpPr>
          <a:xfrm>
            <a:off x="3697946" y="3347764"/>
            <a:ext cx="230402" cy="293519"/>
            <a:chOff x="5790556" y="4261252"/>
            <a:chExt cx="279513" cy="356083"/>
          </a:xfrm>
        </p:grpSpPr>
        <p:sp>
          <p:nvSpPr>
            <p:cNvPr id="1507" name="Google Shape;1507;p37"/>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7"/>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7"/>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7"/>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7"/>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7"/>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7"/>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 name="Google Shape;1514;p37"/>
          <p:cNvGrpSpPr/>
          <p:nvPr/>
        </p:nvGrpSpPr>
        <p:grpSpPr>
          <a:xfrm>
            <a:off x="6766649" y="3351798"/>
            <a:ext cx="213924" cy="285450"/>
            <a:chOff x="7162775" y="2881113"/>
            <a:chExt cx="259523" cy="346294"/>
          </a:xfrm>
        </p:grpSpPr>
        <p:sp>
          <p:nvSpPr>
            <p:cNvPr id="1515" name="Google Shape;1515;p37"/>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7"/>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7"/>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7"/>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7"/>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7"/>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37"/>
          <p:cNvGrpSpPr/>
          <p:nvPr/>
        </p:nvGrpSpPr>
        <p:grpSpPr>
          <a:xfrm>
            <a:off x="5232755" y="3348103"/>
            <a:ext cx="229488" cy="292840"/>
            <a:chOff x="8047661" y="1501037"/>
            <a:chExt cx="278404" cy="355260"/>
          </a:xfrm>
        </p:grpSpPr>
        <p:sp>
          <p:nvSpPr>
            <p:cNvPr id="1522" name="Google Shape;1522;p37"/>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7"/>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7"/>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7"/>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37"/>
          <p:cNvGrpSpPr/>
          <p:nvPr/>
        </p:nvGrpSpPr>
        <p:grpSpPr>
          <a:xfrm>
            <a:off x="2178362" y="3351028"/>
            <a:ext cx="215178" cy="286991"/>
            <a:chOff x="5807156" y="2881113"/>
            <a:chExt cx="261043" cy="348163"/>
          </a:xfrm>
        </p:grpSpPr>
        <p:sp>
          <p:nvSpPr>
            <p:cNvPr id="1527" name="Google Shape;1527;p37"/>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7"/>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7"/>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7"/>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7"/>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5" name="Shape 1535"/>
        <p:cNvGrpSpPr/>
        <p:nvPr/>
      </p:nvGrpSpPr>
      <p:grpSpPr>
        <a:xfrm>
          <a:off x="0" y="0"/>
          <a:ext cx="0" cy="0"/>
          <a:chOff x="0" y="0"/>
          <a:chExt cx="0" cy="0"/>
        </a:xfrm>
      </p:grpSpPr>
      <p:sp>
        <p:nvSpPr>
          <p:cNvPr id="1536" name="Google Shape;1536;p38"/>
          <p:cNvSpPr txBox="1"/>
          <p:nvPr>
            <p:ph idx="6"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Infographic Map</a:t>
            </a:r>
            <a:endParaRPr/>
          </a:p>
        </p:txBody>
      </p:sp>
      <p:sp>
        <p:nvSpPr>
          <p:cNvPr id="1537" name="Google Shape;1537;p38"/>
          <p:cNvSpPr txBox="1"/>
          <p:nvPr>
            <p:ph type="title"/>
          </p:nvPr>
        </p:nvSpPr>
        <p:spPr>
          <a:xfrm>
            <a:off x="6468750" y="1148675"/>
            <a:ext cx="19629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Mercury</a:t>
            </a:r>
            <a:endParaRPr>
              <a:solidFill>
                <a:schemeClr val="lt1"/>
              </a:solidFill>
            </a:endParaRPr>
          </a:p>
        </p:txBody>
      </p:sp>
      <p:sp>
        <p:nvSpPr>
          <p:cNvPr id="1538" name="Google Shape;1538;p38"/>
          <p:cNvSpPr txBox="1"/>
          <p:nvPr>
            <p:ph idx="1" type="subTitle"/>
          </p:nvPr>
        </p:nvSpPr>
        <p:spPr>
          <a:xfrm>
            <a:off x="6468750" y="1564050"/>
            <a:ext cx="1962900" cy="57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a:t>
            </a:r>
            <a:endParaRPr/>
          </a:p>
        </p:txBody>
      </p:sp>
      <p:sp>
        <p:nvSpPr>
          <p:cNvPr id="1539" name="Google Shape;1539;p38"/>
          <p:cNvSpPr txBox="1"/>
          <p:nvPr>
            <p:ph idx="2" type="title"/>
          </p:nvPr>
        </p:nvSpPr>
        <p:spPr>
          <a:xfrm>
            <a:off x="6468750" y="2383588"/>
            <a:ext cx="19629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Venus</a:t>
            </a:r>
            <a:endParaRPr>
              <a:solidFill>
                <a:schemeClr val="lt1"/>
              </a:solidFill>
            </a:endParaRPr>
          </a:p>
        </p:txBody>
      </p:sp>
      <p:sp>
        <p:nvSpPr>
          <p:cNvPr id="1540" name="Google Shape;1540;p38"/>
          <p:cNvSpPr txBox="1"/>
          <p:nvPr>
            <p:ph idx="3" type="subTitle"/>
          </p:nvPr>
        </p:nvSpPr>
        <p:spPr>
          <a:xfrm>
            <a:off x="6468750" y="2798963"/>
            <a:ext cx="1962900" cy="57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 is the second planet from the Sun</a:t>
            </a:r>
            <a:endParaRPr/>
          </a:p>
        </p:txBody>
      </p:sp>
      <p:sp>
        <p:nvSpPr>
          <p:cNvPr id="1541" name="Google Shape;1541;p38"/>
          <p:cNvSpPr txBox="1"/>
          <p:nvPr>
            <p:ph idx="4" type="title"/>
          </p:nvPr>
        </p:nvSpPr>
        <p:spPr>
          <a:xfrm>
            <a:off x="6468750" y="3618500"/>
            <a:ext cx="19629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Mars</a:t>
            </a:r>
            <a:endParaRPr>
              <a:solidFill>
                <a:schemeClr val="lt1"/>
              </a:solidFill>
            </a:endParaRPr>
          </a:p>
        </p:txBody>
      </p:sp>
      <p:sp>
        <p:nvSpPr>
          <p:cNvPr id="1542" name="Google Shape;1542;p38"/>
          <p:cNvSpPr txBox="1"/>
          <p:nvPr>
            <p:ph idx="5" type="subTitle"/>
          </p:nvPr>
        </p:nvSpPr>
        <p:spPr>
          <a:xfrm>
            <a:off x="6468750" y="4033875"/>
            <a:ext cx="1962900" cy="57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Despite being red, Mars is actually a cold place</a:t>
            </a:r>
            <a:endParaRPr/>
          </a:p>
        </p:txBody>
      </p:sp>
      <p:grpSp>
        <p:nvGrpSpPr>
          <p:cNvPr id="1543" name="Google Shape;1543;p38"/>
          <p:cNvGrpSpPr/>
          <p:nvPr/>
        </p:nvGrpSpPr>
        <p:grpSpPr>
          <a:xfrm>
            <a:off x="866844" y="1570317"/>
            <a:ext cx="5322418" cy="2747817"/>
            <a:chOff x="793334" y="1192826"/>
            <a:chExt cx="2665073" cy="1317140"/>
          </a:xfrm>
        </p:grpSpPr>
        <p:sp>
          <p:nvSpPr>
            <p:cNvPr id="1544" name="Google Shape;1544;p38"/>
            <p:cNvSpPr/>
            <p:nvPr/>
          </p:nvSpPr>
          <p:spPr>
            <a:xfrm>
              <a:off x="2759899" y="2034536"/>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8"/>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8"/>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8"/>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8"/>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8"/>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8"/>
            <p:cNvSpPr/>
            <p:nvPr/>
          </p:nvSpPr>
          <p:spPr>
            <a:xfrm>
              <a:off x="1460410" y="1905428"/>
              <a:ext cx="14" cy="14"/>
            </a:xfrm>
            <a:custGeom>
              <a:rect b="b" l="l" r="r" t="t"/>
              <a:pathLst>
                <a:path extrusionOk="0" h="1" w="1">
                  <a:moveTo>
                    <a:pt x="0"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8"/>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8"/>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8"/>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8"/>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8"/>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8"/>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8"/>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8"/>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8"/>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8"/>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8"/>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8"/>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8"/>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8"/>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8"/>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8"/>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8"/>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8"/>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8"/>
            <p:cNvSpPr/>
            <p:nvPr/>
          </p:nvSpPr>
          <p:spPr>
            <a:xfrm>
              <a:off x="1309917" y="1312268"/>
              <a:ext cx="14" cy="14"/>
            </a:xfrm>
            <a:custGeom>
              <a:rect b="b" l="l" r="r" t="t"/>
              <a:pathLst>
                <a:path extrusionOk="0" h="1" w="1">
                  <a:moveTo>
                    <a:pt x="1"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8"/>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8"/>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8"/>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8"/>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8"/>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8"/>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8"/>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8"/>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8"/>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8"/>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8"/>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8"/>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8"/>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8"/>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8"/>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8"/>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8"/>
            <p:cNvSpPr/>
            <p:nvPr/>
          </p:nvSpPr>
          <p:spPr>
            <a:xfrm>
              <a:off x="2229155" y="2179503"/>
              <a:ext cx="54" cy="14"/>
            </a:xfrm>
            <a:custGeom>
              <a:rect b="b" l="l" r="r" t="t"/>
              <a:pathLst>
                <a:path extrusionOk="0" h="1" w="4">
                  <a:moveTo>
                    <a:pt x="4" y="1"/>
                  </a:moveTo>
                  <a:lnTo>
                    <a:pt x="1" y="1"/>
                  </a:ln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8"/>
            <p:cNvSpPr/>
            <p:nvPr/>
          </p:nvSpPr>
          <p:spPr>
            <a:xfrm>
              <a:off x="2229209" y="2179503"/>
              <a:ext cx="54" cy="109"/>
            </a:xfrm>
            <a:custGeom>
              <a:rect b="b" l="l" r="r" t="t"/>
              <a:pathLst>
                <a:path extrusionOk="0" h="8" w="4">
                  <a:moveTo>
                    <a:pt x="4"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8"/>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8"/>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8"/>
            <p:cNvSpPr/>
            <p:nvPr/>
          </p:nvSpPr>
          <p:spPr>
            <a:xfrm>
              <a:off x="2233106" y="2183400"/>
              <a:ext cx="109" cy="68"/>
            </a:xfrm>
            <a:custGeom>
              <a:rect b="b" l="l" r="r" t="t"/>
              <a:pathLst>
                <a:path extrusionOk="0" h="5" w="8">
                  <a:moveTo>
                    <a:pt x="7"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8"/>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8"/>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8"/>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8"/>
            <p:cNvSpPr/>
            <p:nvPr/>
          </p:nvSpPr>
          <p:spPr>
            <a:xfrm>
              <a:off x="2229915" y="2180508"/>
              <a:ext cx="163" cy="149"/>
            </a:xfrm>
            <a:custGeom>
              <a:rect b="b" l="l" r="r" t="t"/>
              <a:pathLst>
                <a:path extrusionOk="0" h="11" w="12">
                  <a:moveTo>
                    <a:pt x="11"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8"/>
            <p:cNvSpPr/>
            <p:nvPr/>
          </p:nvSpPr>
          <p:spPr>
            <a:xfrm>
              <a:off x="2230200" y="2180834"/>
              <a:ext cx="163" cy="163"/>
            </a:xfrm>
            <a:custGeom>
              <a:rect b="b" l="l" r="r" t="t"/>
              <a:pathLst>
                <a:path extrusionOk="0" h="12" w="12">
                  <a:moveTo>
                    <a:pt x="1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8"/>
            <p:cNvSpPr/>
            <p:nvPr/>
          </p:nvSpPr>
          <p:spPr>
            <a:xfrm>
              <a:off x="2229399" y="2179843"/>
              <a:ext cx="149" cy="149"/>
            </a:xfrm>
            <a:custGeom>
              <a:rect b="b" l="l" r="r" t="t"/>
              <a:pathLst>
                <a:path extrusionOk="0" h="11" w="11">
                  <a:moveTo>
                    <a:pt x="11" y="1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8"/>
            <p:cNvSpPr/>
            <p:nvPr/>
          </p:nvSpPr>
          <p:spPr>
            <a:xfrm>
              <a:off x="2229684" y="2180169"/>
              <a:ext cx="109" cy="163"/>
            </a:xfrm>
            <a:custGeom>
              <a:rect b="b" l="l" r="r" t="t"/>
              <a:pathLst>
                <a:path extrusionOk="0" h="12" w="8">
                  <a:moveTo>
                    <a:pt x="7"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8"/>
            <p:cNvSpPr/>
            <p:nvPr/>
          </p:nvSpPr>
          <p:spPr>
            <a:xfrm>
              <a:off x="2230485" y="2181173"/>
              <a:ext cx="163" cy="204"/>
            </a:xfrm>
            <a:custGeom>
              <a:rect b="b" l="l" r="r" t="t"/>
              <a:pathLst>
                <a:path extrusionOk="0" h="15" w="12">
                  <a:moveTo>
                    <a:pt x="11" y="1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8"/>
            <p:cNvSpPr/>
            <p:nvPr/>
          </p:nvSpPr>
          <p:spPr>
            <a:xfrm>
              <a:off x="2232156" y="2182830"/>
              <a:ext cx="149" cy="109"/>
            </a:xfrm>
            <a:custGeom>
              <a:rect b="b" l="l" r="r" t="t"/>
              <a:pathLst>
                <a:path extrusionOk="0" h="8" w="11">
                  <a:moveTo>
                    <a:pt x="11"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8"/>
            <p:cNvSpPr/>
            <p:nvPr/>
          </p:nvSpPr>
          <p:spPr>
            <a:xfrm>
              <a:off x="2231870" y="2182545"/>
              <a:ext cx="109" cy="163"/>
            </a:xfrm>
            <a:custGeom>
              <a:rect b="b" l="l" r="r" t="t"/>
              <a:pathLst>
                <a:path extrusionOk="0" h="12" w="8">
                  <a:moveTo>
                    <a:pt x="7"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8"/>
            <p:cNvSpPr/>
            <p:nvPr/>
          </p:nvSpPr>
          <p:spPr>
            <a:xfrm>
              <a:off x="2232821" y="2183264"/>
              <a:ext cx="109" cy="54"/>
            </a:xfrm>
            <a:custGeom>
              <a:rect b="b" l="l" r="r" t="t"/>
              <a:pathLst>
                <a:path extrusionOk="0" h="4" w="8">
                  <a:moveTo>
                    <a:pt x="7"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8"/>
            <p:cNvSpPr/>
            <p:nvPr/>
          </p:nvSpPr>
          <p:spPr>
            <a:xfrm>
              <a:off x="2231205" y="2181974"/>
              <a:ext cx="149" cy="109"/>
            </a:xfrm>
            <a:custGeom>
              <a:rect b="b" l="l" r="r" t="t"/>
              <a:pathLst>
                <a:path extrusionOk="0" h="8" w="11">
                  <a:moveTo>
                    <a:pt x="11"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8"/>
            <p:cNvSpPr/>
            <p:nvPr/>
          </p:nvSpPr>
          <p:spPr>
            <a:xfrm>
              <a:off x="2231531" y="2182259"/>
              <a:ext cx="163" cy="163"/>
            </a:xfrm>
            <a:custGeom>
              <a:rect b="b" l="l" r="r" t="t"/>
              <a:pathLst>
                <a:path extrusionOk="0" h="12" w="12">
                  <a:moveTo>
                    <a:pt x="1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8"/>
            <p:cNvSpPr/>
            <p:nvPr/>
          </p:nvSpPr>
          <p:spPr>
            <a:xfrm>
              <a:off x="2230771" y="2181553"/>
              <a:ext cx="163" cy="109"/>
            </a:xfrm>
            <a:custGeom>
              <a:rect b="b" l="l" r="r" t="t"/>
              <a:pathLst>
                <a:path extrusionOk="0" h="8" w="12">
                  <a:moveTo>
                    <a:pt x="11"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8"/>
            <p:cNvSpPr/>
            <p:nvPr/>
          </p:nvSpPr>
          <p:spPr>
            <a:xfrm>
              <a:off x="2232481" y="2183074"/>
              <a:ext cx="163" cy="54"/>
            </a:xfrm>
            <a:custGeom>
              <a:rect b="b" l="l" r="r" t="t"/>
              <a:pathLst>
                <a:path extrusionOk="0" h="4" w="12">
                  <a:moveTo>
                    <a:pt x="1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8"/>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8"/>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8"/>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8"/>
            <p:cNvSpPr/>
            <p:nvPr/>
          </p:nvSpPr>
          <p:spPr>
            <a:xfrm>
              <a:off x="2185707" y="2266820"/>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8"/>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8"/>
            <p:cNvSpPr/>
            <p:nvPr/>
          </p:nvSpPr>
          <p:spPr>
            <a:xfrm>
              <a:off x="2182435" y="2266725"/>
              <a:ext cx="149" cy="14"/>
            </a:xfrm>
            <a:custGeom>
              <a:rect b="b" l="l" r="r" t="t"/>
              <a:pathLst>
                <a:path extrusionOk="0" h="1" w="11">
                  <a:moveTo>
                    <a:pt x="0"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8"/>
            <p:cNvSpPr/>
            <p:nvPr/>
          </p:nvSpPr>
          <p:spPr>
            <a:xfrm>
              <a:off x="2184336" y="2266820"/>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8"/>
            <p:cNvSpPr/>
            <p:nvPr/>
          </p:nvSpPr>
          <p:spPr>
            <a:xfrm>
              <a:off x="2186236" y="2266779"/>
              <a:ext cx="149" cy="14"/>
            </a:xfrm>
            <a:custGeom>
              <a:rect b="b" l="l" r="r" t="t"/>
              <a:pathLst>
                <a:path extrusionOk="0" h="1" w="11">
                  <a:moveTo>
                    <a:pt x="0"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8"/>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8"/>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8"/>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8"/>
            <p:cNvSpPr/>
            <p:nvPr/>
          </p:nvSpPr>
          <p:spPr>
            <a:xfrm>
              <a:off x="2188178" y="2266019"/>
              <a:ext cx="109" cy="109"/>
            </a:xfrm>
            <a:custGeom>
              <a:rect b="b" l="l" r="r" t="t"/>
              <a:pathLst>
                <a:path extrusionOk="0" h="8" w="8">
                  <a:moveTo>
                    <a:pt x="8"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8"/>
            <p:cNvSpPr/>
            <p:nvPr/>
          </p:nvSpPr>
          <p:spPr>
            <a:xfrm>
              <a:off x="2187893" y="2266250"/>
              <a:ext cx="109" cy="68"/>
            </a:xfrm>
            <a:custGeom>
              <a:rect b="b" l="l" r="r" t="t"/>
              <a:pathLst>
                <a:path extrusionOk="0" h="5" w="8">
                  <a:moveTo>
                    <a:pt x="1" y="4"/>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8"/>
            <p:cNvSpPr/>
            <p:nvPr/>
          </p:nvSpPr>
          <p:spPr>
            <a:xfrm>
              <a:off x="2187608" y="2266440"/>
              <a:ext cx="109" cy="68"/>
            </a:xfrm>
            <a:custGeom>
              <a:rect b="b" l="l" r="r" t="t"/>
              <a:pathLst>
                <a:path extrusionOk="0" h="5" w="8">
                  <a:moveTo>
                    <a:pt x="1" y="4"/>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8"/>
            <p:cNvSpPr/>
            <p:nvPr/>
          </p:nvSpPr>
          <p:spPr>
            <a:xfrm>
              <a:off x="2186712" y="2266725"/>
              <a:ext cx="109" cy="14"/>
            </a:xfrm>
            <a:custGeom>
              <a:rect b="b" l="l" r="r" t="t"/>
              <a:pathLst>
                <a:path extrusionOk="0" h="1" w="8">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8"/>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8"/>
            <p:cNvSpPr/>
            <p:nvPr/>
          </p:nvSpPr>
          <p:spPr>
            <a:xfrm>
              <a:off x="2201728" y="2250323"/>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8"/>
            <p:cNvSpPr/>
            <p:nvPr/>
          </p:nvSpPr>
          <p:spPr>
            <a:xfrm>
              <a:off x="2193881" y="2234886"/>
              <a:ext cx="109" cy="54"/>
            </a:xfrm>
            <a:custGeom>
              <a:rect b="b" l="l" r="r" t="t"/>
              <a:pathLst>
                <a:path extrusionOk="0" h="4" w="8">
                  <a:moveTo>
                    <a:pt x="8"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8"/>
            <p:cNvSpPr/>
            <p:nvPr/>
          </p:nvSpPr>
          <p:spPr>
            <a:xfrm>
              <a:off x="2203113" y="2250419"/>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8"/>
            <p:cNvSpPr/>
            <p:nvPr/>
          </p:nvSpPr>
          <p:spPr>
            <a:xfrm>
              <a:off x="2195021" y="2235687"/>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8"/>
            <p:cNvSpPr/>
            <p:nvPr/>
          </p:nvSpPr>
          <p:spPr>
            <a:xfrm>
              <a:off x="2195211" y="2235931"/>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8"/>
            <p:cNvSpPr/>
            <p:nvPr/>
          </p:nvSpPr>
          <p:spPr>
            <a:xfrm>
              <a:off x="2200927" y="2250228"/>
              <a:ext cx="95" cy="14"/>
            </a:xfrm>
            <a:custGeom>
              <a:rect b="b" l="l" r="r" t="t"/>
              <a:pathLst>
                <a:path extrusionOk="0" h="1" w="7">
                  <a:moveTo>
                    <a:pt x="7"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8"/>
            <p:cNvSpPr/>
            <p:nvPr/>
          </p:nvSpPr>
          <p:spPr>
            <a:xfrm>
              <a:off x="2194600" y="2235361"/>
              <a:ext cx="54" cy="14"/>
            </a:xfrm>
            <a:custGeom>
              <a:rect b="b" l="l" r="r" t="t"/>
              <a:pathLst>
                <a:path extrusionOk="0" h="1" w="4">
                  <a:moveTo>
                    <a:pt x="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8"/>
            <p:cNvSpPr/>
            <p:nvPr/>
          </p:nvSpPr>
          <p:spPr>
            <a:xfrm>
              <a:off x="2194315" y="2235117"/>
              <a:ext cx="54" cy="68"/>
            </a:xfrm>
            <a:custGeom>
              <a:rect b="b" l="l" r="r" t="t"/>
              <a:pathLst>
                <a:path extrusionOk="0" h="5" w="4">
                  <a:moveTo>
                    <a:pt x="4"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8"/>
            <p:cNvSpPr/>
            <p:nvPr/>
          </p:nvSpPr>
          <p:spPr>
            <a:xfrm>
              <a:off x="2203588" y="2250419"/>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8"/>
            <p:cNvSpPr/>
            <p:nvPr/>
          </p:nvSpPr>
          <p:spPr>
            <a:xfrm>
              <a:off x="2195116" y="2235836"/>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8"/>
            <p:cNvSpPr/>
            <p:nvPr/>
          </p:nvSpPr>
          <p:spPr>
            <a:xfrm>
              <a:off x="2194831" y="2235497"/>
              <a:ext cx="68" cy="68"/>
            </a:xfrm>
            <a:custGeom>
              <a:rect b="b" l="l" r="r" t="t"/>
              <a:pathLst>
                <a:path extrusionOk="0" h="5" w="5">
                  <a:moveTo>
                    <a:pt x="4"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8"/>
            <p:cNvSpPr/>
            <p:nvPr/>
          </p:nvSpPr>
          <p:spPr>
            <a:xfrm>
              <a:off x="2206005" y="2249468"/>
              <a:ext cx="109" cy="109"/>
            </a:xfrm>
            <a:custGeom>
              <a:rect b="b" l="l" r="r" t="t"/>
              <a:pathLst>
                <a:path extrusionOk="0" h="8" w="8">
                  <a:moveTo>
                    <a:pt x="8"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8"/>
            <p:cNvSpPr/>
            <p:nvPr/>
          </p:nvSpPr>
          <p:spPr>
            <a:xfrm>
              <a:off x="2205625" y="2249753"/>
              <a:ext cx="163" cy="109"/>
            </a:xfrm>
            <a:custGeom>
              <a:rect b="b" l="l" r="r" t="t"/>
              <a:pathLst>
                <a:path extrusionOk="0" h="8" w="12">
                  <a:moveTo>
                    <a:pt x="1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8"/>
            <p:cNvSpPr/>
            <p:nvPr/>
          </p:nvSpPr>
          <p:spPr>
            <a:xfrm>
              <a:off x="2258102" y="2213298"/>
              <a:ext cx="68" cy="68"/>
            </a:xfrm>
            <a:custGeom>
              <a:rect b="b" l="l" r="r" t="t"/>
              <a:pathLst>
                <a:path extrusionOk="0" h="5" w="5">
                  <a:moveTo>
                    <a:pt x="4"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8"/>
            <p:cNvSpPr/>
            <p:nvPr/>
          </p:nvSpPr>
          <p:spPr>
            <a:xfrm>
              <a:off x="2257722" y="2213732"/>
              <a:ext cx="109" cy="149"/>
            </a:xfrm>
            <a:custGeom>
              <a:rect b="b" l="l" r="r" t="t"/>
              <a:pathLst>
                <a:path extrusionOk="0" h="11" w="8">
                  <a:moveTo>
                    <a:pt x="8"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8"/>
            <p:cNvSpPr/>
            <p:nvPr/>
          </p:nvSpPr>
          <p:spPr>
            <a:xfrm>
              <a:off x="2257152" y="2214533"/>
              <a:ext cx="54" cy="109"/>
            </a:xfrm>
            <a:custGeom>
              <a:rect b="b" l="l" r="r" t="t"/>
              <a:pathLst>
                <a:path extrusionOk="0" h="8" w="4">
                  <a:moveTo>
                    <a:pt x="4"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8"/>
            <p:cNvSpPr/>
            <p:nvPr/>
          </p:nvSpPr>
          <p:spPr>
            <a:xfrm>
              <a:off x="2257437" y="2214153"/>
              <a:ext cx="109" cy="163"/>
            </a:xfrm>
            <a:custGeom>
              <a:rect b="b" l="l" r="r" t="t"/>
              <a:pathLst>
                <a:path extrusionOk="0" h="12" w="8">
                  <a:moveTo>
                    <a:pt x="8"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8"/>
            <p:cNvSpPr/>
            <p:nvPr/>
          </p:nvSpPr>
          <p:spPr>
            <a:xfrm>
              <a:off x="2258482" y="2212687"/>
              <a:ext cx="109" cy="149"/>
            </a:xfrm>
            <a:custGeom>
              <a:rect b="b" l="l" r="r" t="t"/>
              <a:pathLst>
                <a:path extrusionOk="0" h="11" w="8">
                  <a:moveTo>
                    <a:pt x="8"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8"/>
            <p:cNvSpPr/>
            <p:nvPr/>
          </p:nvSpPr>
          <p:spPr>
            <a:xfrm>
              <a:off x="2204865" y="2250133"/>
              <a:ext cx="163" cy="68"/>
            </a:xfrm>
            <a:custGeom>
              <a:rect b="b" l="l" r="r" t="t"/>
              <a:pathLst>
                <a:path extrusionOk="0" h="5" w="12">
                  <a:moveTo>
                    <a:pt x="11"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8"/>
            <p:cNvSpPr/>
            <p:nvPr/>
          </p:nvSpPr>
          <p:spPr>
            <a:xfrm>
              <a:off x="2258822" y="2212211"/>
              <a:ext cx="109" cy="149"/>
            </a:xfrm>
            <a:custGeom>
              <a:rect b="b" l="l" r="r" t="t"/>
              <a:pathLst>
                <a:path extrusionOk="0" h="11" w="8">
                  <a:moveTo>
                    <a:pt x="7"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8"/>
            <p:cNvSpPr/>
            <p:nvPr/>
          </p:nvSpPr>
          <p:spPr>
            <a:xfrm>
              <a:off x="2193460" y="2234696"/>
              <a:ext cx="14" cy="14"/>
            </a:xfrm>
            <a:custGeom>
              <a:rect b="b" l="l" r="r" t="t"/>
              <a:pathLst>
                <a:path extrusionOk="0" h="1" w="1">
                  <a:moveTo>
                    <a:pt x="0" y="0"/>
                  </a:moveTo>
                  <a:lnTo>
                    <a:pt x="0" y="0"/>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8"/>
            <p:cNvSpPr/>
            <p:nvPr/>
          </p:nvSpPr>
          <p:spPr>
            <a:xfrm>
              <a:off x="2205245" y="2249943"/>
              <a:ext cx="163" cy="109"/>
            </a:xfrm>
            <a:custGeom>
              <a:rect b="b" l="l" r="r" t="t"/>
              <a:pathLst>
                <a:path extrusionOk="0" h="8" w="12">
                  <a:moveTo>
                    <a:pt x="1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8"/>
            <p:cNvSpPr/>
            <p:nvPr/>
          </p:nvSpPr>
          <p:spPr>
            <a:xfrm>
              <a:off x="2204485" y="2250283"/>
              <a:ext cx="109" cy="14"/>
            </a:xfrm>
            <a:custGeom>
              <a:rect b="b" l="l" r="r" t="t"/>
              <a:pathLst>
                <a:path extrusionOk="0" h="1" w="8">
                  <a:moveTo>
                    <a:pt x="8"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8"/>
            <p:cNvSpPr/>
            <p:nvPr/>
          </p:nvSpPr>
          <p:spPr>
            <a:xfrm>
              <a:off x="2278916" y="2252890"/>
              <a:ext cx="258" cy="163"/>
            </a:xfrm>
            <a:custGeom>
              <a:rect b="b" l="l" r="r" t="t"/>
              <a:pathLst>
                <a:path extrusionOk="0" h="12" w="19">
                  <a:moveTo>
                    <a:pt x="1" y="11"/>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8"/>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8"/>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8"/>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8"/>
            <p:cNvSpPr/>
            <p:nvPr/>
          </p:nvSpPr>
          <p:spPr>
            <a:xfrm>
              <a:off x="2276445" y="2253609"/>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8"/>
            <p:cNvSpPr/>
            <p:nvPr/>
          </p:nvSpPr>
          <p:spPr>
            <a:xfrm>
              <a:off x="2280301" y="2250704"/>
              <a:ext cx="14" cy="14"/>
            </a:xfrm>
            <a:custGeom>
              <a:rect b="b" l="l" r="r" t="t"/>
              <a:pathLst>
                <a:path extrusionOk="0" h="1" w="1">
                  <a:moveTo>
                    <a:pt x="0" y="1"/>
                  </a:moveTo>
                  <a:lnTo>
                    <a:pt x="0" y="1"/>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8"/>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8"/>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8"/>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8"/>
            <p:cNvSpPr/>
            <p:nvPr/>
          </p:nvSpPr>
          <p:spPr>
            <a:xfrm>
              <a:off x="2276119" y="2239584"/>
              <a:ext cx="149" cy="14"/>
            </a:xfrm>
            <a:custGeom>
              <a:rect b="b" l="l" r="r" t="t"/>
              <a:pathLst>
                <a:path extrusionOk="0" h="1" w="11">
                  <a:moveTo>
                    <a:pt x="11"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8"/>
            <p:cNvSpPr/>
            <p:nvPr/>
          </p:nvSpPr>
          <p:spPr>
            <a:xfrm>
              <a:off x="2277111" y="2239869"/>
              <a:ext cx="109" cy="68"/>
            </a:xfrm>
            <a:custGeom>
              <a:rect b="b" l="l" r="r" t="t"/>
              <a:pathLst>
                <a:path extrusionOk="0" h="5" w="8">
                  <a:moveTo>
                    <a:pt x="8"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8"/>
            <p:cNvSpPr/>
            <p:nvPr/>
          </p:nvSpPr>
          <p:spPr>
            <a:xfrm>
              <a:off x="2276595" y="2239679"/>
              <a:ext cx="149" cy="68"/>
            </a:xfrm>
            <a:custGeom>
              <a:rect b="b" l="l" r="r" t="t"/>
              <a:pathLst>
                <a:path extrusionOk="0" h="5" w="11">
                  <a:moveTo>
                    <a:pt x="11"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8"/>
            <p:cNvSpPr/>
            <p:nvPr/>
          </p:nvSpPr>
          <p:spPr>
            <a:xfrm>
              <a:off x="2277735" y="2240154"/>
              <a:ext cx="54" cy="14"/>
            </a:xfrm>
            <a:custGeom>
              <a:rect b="b" l="l" r="r" t="t"/>
              <a:pathLst>
                <a:path extrusionOk="0" h="1" w="4">
                  <a:moveTo>
                    <a:pt x="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8"/>
            <p:cNvSpPr/>
            <p:nvPr/>
          </p:nvSpPr>
          <p:spPr>
            <a:xfrm>
              <a:off x="2278210" y="2240439"/>
              <a:ext cx="149" cy="109"/>
            </a:xfrm>
            <a:custGeom>
              <a:rect b="b" l="l" r="r" t="t"/>
              <a:pathLst>
                <a:path extrusionOk="0" h="8" w="11">
                  <a:moveTo>
                    <a:pt x="11"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8"/>
            <p:cNvSpPr/>
            <p:nvPr/>
          </p:nvSpPr>
          <p:spPr>
            <a:xfrm>
              <a:off x="2278726" y="2240779"/>
              <a:ext cx="163" cy="54"/>
            </a:xfrm>
            <a:custGeom>
              <a:rect b="b" l="l" r="r" t="t"/>
              <a:pathLst>
                <a:path extrusionOk="0" h="4" w="12">
                  <a:moveTo>
                    <a:pt x="1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8"/>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8"/>
            <p:cNvSpPr/>
            <p:nvPr/>
          </p:nvSpPr>
          <p:spPr>
            <a:xfrm>
              <a:off x="2277396" y="2253460"/>
              <a:ext cx="299" cy="68"/>
            </a:xfrm>
            <a:custGeom>
              <a:rect b="b" l="l" r="r" t="t"/>
              <a:pathLst>
                <a:path extrusionOk="0" h="5" w="22">
                  <a:moveTo>
                    <a:pt x="1" y="4"/>
                  </a:moveTo>
                  <a:lnTo>
                    <a:pt x="2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8"/>
            <p:cNvSpPr/>
            <p:nvPr/>
          </p:nvSpPr>
          <p:spPr>
            <a:xfrm>
              <a:off x="2276921" y="2253514"/>
              <a:ext cx="394" cy="54"/>
            </a:xfrm>
            <a:custGeom>
              <a:rect b="b" l="l" r="r" t="t"/>
              <a:pathLst>
                <a:path extrusionOk="0" h="4" w="29">
                  <a:moveTo>
                    <a:pt x="1" y="4"/>
                  </a:moveTo>
                  <a:lnTo>
                    <a:pt x="2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8"/>
            <p:cNvSpPr/>
            <p:nvPr/>
          </p:nvSpPr>
          <p:spPr>
            <a:xfrm>
              <a:off x="2277776" y="2253419"/>
              <a:ext cx="299" cy="54"/>
            </a:xfrm>
            <a:custGeom>
              <a:rect b="b" l="l" r="r" t="t"/>
              <a:pathLst>
                <a:path extrusionOk="0" h="4" w="22">
                  <a:moveTo>
                    <a:pt x="1" y="4"/>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8"/>
            <p:cNvSpPr/>
            <p:nvPr/>
          </p:nvSpPr>
          <p:spPr>
            <a:xfrm>
              <a:off x="2276595" y="2253609"/>
              <a:ext cx="299" cy="14"/>
            </a:xfrm>
            <a:custGeom>
              <a:rect b="b" l="l" r="r" t="t"/>
              <a:pathLst>
                <a:path extrusionOk="0" h="1" w="22">
                  <a:moveTo>
                    <a:pt x="0" y="0"/>
                  </a:moveTo>
                  <a:lnTo>
                    <a:pt x="2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8"/>
            <p:cNvSpPr/>
            <p:nvPr/>
          </p:nvSpPr>
          <p:spPr>
            <a:xfrm>
              <a:off x="2275644" y="2253555"/>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8"/>
            <p:cNvSpPr/>
            <p:nvPr/>
          </p:nvSpPr>
          <p:spPr>
            <a:xfrm>
              <a:off x="2252019" y="2279556"/>
              <a:ext cx="149" cy="353"/>
            </a:xfrm>
            <a:custGeom>
              <a:rect b="b" l="l" r="r" t="t"/>
              <a:pathLst>
                <a:path extrusionOk="0" h="26" w="11">
                  <a:moveTo>
                    <a:pt x="11" y="1"/>
                  </a:moveTo>
                  <a:lnTo>
                    <a:pt x="0"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8"/>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8"/>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8"/>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8"/>
            <p:cNvSpPr/>
            <p:nvPr/>
          </p:nvSpPr>
          <p:spPr>
            <a:xfrm>
              <a:off x="2193595" y="2177277"/>
              <a:ext cx="353" cy="14"/>
            </a:xfrm>
            <a:custGeom>
              <a:rect b="b" l="l" r="r" t="t"/>
              <a:pathLst>
                <a:path extrusionOk="0" h="1" w="26">
                  <a:moveTo>
                    <a:pt x="25"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8"/>
            <p:cNvSpPr/>
            <p:nvPr/>
          </p:nvSpPr>
          <p:spPr>
            <a:xfrm>
              <a:off x="2185897" y="2177697"/>
              <a:ext cx="394" cy="14"/>
            </a:xfrm>
            <a:custGeom>
              <a:rect b="b" l="l" r="r" t="t"/>
              <a:pathLst>
                <a:path extrusionOk="0" h="1" w="29">
                  <a:moveTo>
                    <a:pt x="29"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8"/>
            <p:cNvSpPr/>
            <p:nvPr/>
          </p:nvSpPr>
          <p:spPr>
            <a:xfrm>
              <a:off x="2200113" y="2177372"/>
              <a:ext cx="625" cy="109"/>
            </a:xfrm>
            <a:custGeom>
              <a:rect b="b" l="l" r="r" t="t"/>
              <a:pathLst>
                <a:path extrusionOk="0" h="8" w="46">
                  <a:moveTo>
                    <a:pt x="46"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8"/>
            <p:cNvSpPr/>
            <p:nvPr/>
          </p:nvSpPr>
          <p:spPr>
            <a:xfrm>
              <a:off x="2192889" y="2177317"/>
              <a:ext cx="394" cy="14"/>
            </a:xfrm>
            <a:custGeom>
              <a:rect b="b" l="l" r="r" t="t"/>
              <a:pathLst>
                <a:path extrusionOk="0" h="1" w="29">
                  <a:moveTo>
                    <a:pt x="28"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8"/>
            <p:cNvSpPr/>
            <p:nvPr/>
          </p:nvSpPr>
          <p:spPr>
            <a:xfrm>
              <a:off x="2197492" y="2177277"/>
              <a:ext cx="774" cy="14"/>
            </a:xfrm>
            <a:custGeom>
              <a:rect b="b" l="l" r="r" t="t"/>
              <a:pathLst>
                <a:path extrusionOk="0" h="1" w="57">
                  <a:moveTo>
                    <a:pt x="57"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8"/>
            <p:cNvSpPr/>
            <p:nvPr/>
          </p:nvSpPr>
          <p:spPr>
            <a:xfrm>
              <a:off x="2198497" y="2177277"/>
              <a:ext cx="679" cy="54"/>
            </a:xfrm>
            <a:custGeom>
              <a:rect b="b" l="l" r="r" t="t"/>
              <a:pathLst>
                <a:path extrusionOk="0" h="4" w="50">
                  <a:moveTo>
                    <a:pt x="49"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8"/>
            <p:cNvSpPr/>
            <p:nvPr/>
          </p:nvSpPr>
          <p:spPr>
            <a:xfrm>
              <a:off x="2197261" y="217722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8"/>
            <p:cNvSpPr/>
            <p:nvPr/>
          </p:nvSpPr>
          <p:spPr>
            <a:xfrm>
              <a:off x="2195401" y="2177277"/>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8"/>
            <p:cNvSpPr/>
            <p:nvPr/>
          </p:nvSpPr>
          <p:spPr>
            <a:xfrm>
              <a:off x="2136421" y="2173421"/>
              <a:ext cx="679" cy="149"/>
            </a:xfrm>
            <a:custGeom>
              <a:rect b="b" l="l" r="r" t="t"/>
              <a:pathLst>
                <a:path extrusionOk="0" h="11" w="50">
                  <a:moveTo>
                    <a:pt x="0" y="11"/>
                  </a:moveTo>
                  <a:lnTo>
                    <a:pt x="4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8"/>
            <p:cNvSpPr/>
            <p:nvPr/>
          </p:nvSpPr>
          <p:spPr>
            <a:xfrm>
              <a:off x="2199257" y="2177317"/>
              <a:ext cx="679" cy="68"/>
            </a:xfrm>
            <a:custGeom>
              <a:rect b="b" l="l" r="r" t="t"/>
              <a:pathLst>
                <a:path extrusionOk="0" h="5" w="50">
                  <a:moveTo>
                    <a:pt x="49"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8"/>
            <p:cNvSpPr/>
            <p:nvPr/>
          </p:nvSpPr>
          <p:spPr>
            <a:xfrm>
              <a:off x="2187852" y="2177562"/>
              <a:ext cx="394" cy="14"/>
            </a:xfrm>
            <a:custGeom>
              <a:rect b="b" l="l" r="r" t="t"/>
              <a:pathLst>
                <a:path extrusionOk="0" h="1" w="29">
                  <a:moveTo>
                    <a:pt x="28"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8"/>
            <p:cNvSpPr/>
            <p:nvPr/>
          </p:nvSpPr>
          <p:spPr>
            <a:xfrm>
              <a:off x="2187323" y="2177602"/>
              <a:ext cx="299" cy="14"/>
            </a:xfrm>
            <a:custGeom>
              <a:rect b="b" l="l" r="r" t="t"/>
              <a:pathLst>
                <a:path extrusionOk="0" h="1" w="22">
                  <a:moveTo>
                    <a:pt x="22"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8"/>
            <p:cNvSpPr/>
            <p:nvPr/>
          </p:nvSpPr>
          <p:spPr>
            <a:xfrm>
              <a:off x="2186847" y="2177602"/>
              <a:ext cx="258" cy="14"/>
            </a:xfrm>
            <a:custGeom>
              <a:rect b="b" l="l" r="r" t="t"/>
              <a:pathLst>
                <a:path extrusionOk="0" h="1" w="19">
                  <a:moveTo>
                    <a:pt x="1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8"/>
            <p:cNvSpPr/>
            <p:nvPr/>
          </p:nvSpPr>
          <p:spPr>
            <a:xfrm>
              <a:off x="2200832" y="2177467"/>
              <a:ext cx="475" cy="109"/>
            </a:xfrm>
            <a:custGeom>
              <a:rect b="b" l="l" r="r" t="t"/>
              <a:pathLst>
                <a:path extrusionOk="0" h="8" w="35">
                  <a:moveTo>
                    <a:pt x="35"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8"/>
            <p:cNvSpPr/>
            <p:nvPr/>
          </p:nvSpPr>
          <p:spPr>
            <a:xfrm>
              <a:off x="2186372" y="2177657"/>
              <a:ext cx="353" cy="14"/>
            </a:xfrm>
            <a:custGeom>
              <a:rect b="b" l="l" r="r" t="t"/>
              <a:pathLst>
                <a:path extrusionOk="0" h="1" w="26">
                  <a:moveTo>
                    <a:pt x="25"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8"/>
            <p:cNvSpPr/>
            <p:nvPr/>
          </p:nvSpPr>
          <p:spPr>
            <a:xfrm>
              <a:off x="2192075" y="2177317"/>
              <a:ext cx="489" cy="14"/>
            </a:xfrm>
            <a:custGeom>
              <a:rect b="b" l="l" r="r" t="t"/>
              <a:pathLst>
                <a:path extrusionOk="0" h="1" w="36">
                  <a:moveTo>
                    <a:pt x="36"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8"/>
            <p:cNvSpPr/>
            <p:nvPr/>
          </p:nvSpPr>
          <p:spPr>
            <a:xfrm>
              <a:off x="2191219" y="2177372"/>
              <a:ext cx="394" cy="14"/>
            </a:xfrm>
            <a:custGeom>
              <a:rect b="b" l="l" r="r" t="t"/>
              <a:pathLst>
                <a:path extrusionOk="0" h="1" w="29">
                  <a:moveTo>
                    <a:pt x="29"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8"/>
            <p:cNvSpPr/>
            <p:nvPr/>
          </p:nvSpPr>
          <p:spPr>
            <a:xfrm>
              <a:off x="2190513" y="2177412"/>
              <a:ext cx="394" cy="14"/>
            </a:xfrm>
            <a:custGeom>
              <a:rect b="b" l="l" r="r" t="t"/>
              <a:pathLst>
                <a:path extrusionOk="0" h="1" w="29">
                  <a:moveTo>
                    <a:pt x="28"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8"/>
            <p:cNvSpPr/>
            <p:nvPr/>
          </p:nvSpPr>
          <p:spPr>
            <a:xfrm>
              <a:off x="2189223" y="2177467"/>
              <a:ext cx="353" cy="14"/>
            </a:xfrm>
            <a:custGeom>
              <a:rect b="b" l="l" r="r" t="t"/>
              <a:pathLst>
                <a:path extrusionOk="0" h="1" w="26">
                  <a:moveTo>
                    <a:pt x="25"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8"/>
            <p:cNvSpPr/>
            <p:nvPr/>
          </p:nvSpPr>
          <p:spPr>
            <a:xfrm>
              <a:off x="2188558" y="2177507"/>
              <a:ext cx="394" cy="14"/>
            </a:xfrm>
            <a:custGeom>
              <a:rect b="b" l="l" r="r" t="t"/>
              <a:pathLst>
                <a:path extrusionOk="0" h="1" w="29">
                  <a:moveTo>
                    <a:pt x="29"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8"/>
            <p:cNvSpPr/>
            <p:nvPr/>
          </p:nvSpPr>
          <p:spPr>
            <a:xfrm>
              <a:off x="2189889" y="2177412"/>
              <a:ext cx="394" cy="14"/>
            </a:xfrm>
            <a:custGeom>
              <a:rect b="b" l="l" r="r" t="t"/>
              <a:pathLst>
                <a:path extrusionOk="0" h="1" w="29">
                  <a:moveTo>
                    <a:pt x="29"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8"/>
            <p:cNvSpPr/>
            <p:nvPr/>
          </p:nvSpPr>
          <p:spPr>
            <a:xfrm>
              <a:off x="2194695" y="2177277"/>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8"/>
            <p:cNvSpPr/>
            <p:nvPr/>
          </p:nvSpPr>
          <p:spPr>
            <a:xfrm>
              <a:off x="2195971" y="217722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8"/>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8"/>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8"/>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8"/>
            <p:cNvSpPr/>
            <p:nvPr/>
          </p:nvSpPr>
          <p:spPr>
            <a:xfrm>
              <a:off x="2229915" y="2176991"/>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8"/>
            <p:cNvSpPr/>
            <p:nvPr/>
          </p:nvSpPr>
          <p:spPr>
            <a:xfrm>
              <a:off x="2229250" y="2175661"/>
              <a:ext cx="109" cy="109"/>
            </a:xfrm>
            <a:custGeom>
              <a:rect b="b" l="l" r="r" t="t"/>
              <a:pathLst>
                <a:path extrusionOk="0" h="8" w="8">
                  <a:moveTo>
                    <a:pt x="1" y="0"/>
                  </a:moveTo>
                  <a:lnTo>
                    <a:pt x="8" y="7"/>
                  </a:lnTo>
                  <a:lnTo>
                    <a:pt x="8"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8"/>
            <p:cNvSpPr/>
            <p:nvPr/>
          </p:nvSpPr>
          <p:spPr>
            <a:xfrm>
              <a:off x="2230065" y="2177412"/>
              <a:ext cx="14" cy="68"/>
            </a:xfrm>
            <a:custGeom>
              <a:rect b="b" l="l" r="r" t="t"/>
              <a:pathLst>
                <a:path extrusionOk="0" h="5" w="1">
                  <a:moveTo>
                    <a:pt x="0" y="1"/>
                  </a:moveTo>
                  <a:lnTo>
                    <a:pt x="0" y="4"/>
                  </a:ln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8"/>
            <p:cNvSpPr/>
            <p:nvPr/>
          </p:nvSpPr>
          <p:spPr>
            <a:xfrm>
              <a:off x="2229494" y="2175892"/>
              <a:ext cx="95" cy="109"/>
            </a:xfrm>
            <a:custGeom>
              <a:rect b="b" l="l" r="r" t="t"/>
              <a:pathLst>
                <a:path extrusionOk="0" h="8" w="7">
                  <a:moveTo>
                    <a:pt x="0" y="1"/>
                  </a:moveTo>
                  <a:lnTo>
                    <a:pt x="7"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8"/>
            <p:cNvSpPr/>
            <p:nvPr/>
          </p:nvSpPr>
          <p:spPr>
            <a:xfrm>
              <a:off x="2228965" y="2175566"/>
              <a:ext cx="244" cy="54"/>
            </a:xfrm>
            <a:custGeom>
              <a:rect b="b" l="l" r="r" t="t"/>
              <a:pathLst>
                <a:path extrusionOk="0" h="4" w="18">
                  <a:moveTo>
                    <a:pt x="18"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8"/>
            <p:cNvSpPr/>
            <p:nvPr/>
          </p:nvSpPr>
          <p:spPr>
            <a:xfrm>
              <a:off x="2230010" y="2177181"/>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8"/>
            <p:cNvSpPr/>
            <p:nvPr/>
          </p:nvSpPr>
          <p:spPr>
            <a:xfrm>
              <a:off x="2229915" y="2176896"/>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8"/>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8"/>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8"/>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8"/>
            <p:cNvSpPr/>
            <p:nvPr/>
          </p:nvSpPr>
          <p:spPr>
            <a:xfrm>
              <a:off x="2261483" y="2161065"/>
              <a:ext cx="5051" cy="149"/>
            </a:xfrm>
            <a:custGeom>
              <a:rect b="b" l="l" r="r" t="t"/>
              <a:pathLst>
                <a:path extrusionOk="0" h="11" w="372">
                  <a:moveTo>
                    <a:pt x="0" y="11"/>
                  </a:moveTo>
                  <a:lnTo>
                    <a:pt x="371" y="0"/>
                  </a:lnTo>
                  <a:lnTo>
                    <a:pt x="37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8"/>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8"/>
            <p:cNvSpPr/>
            <p:nvPr/>
          </p:nvSpPr>
          <p:spPr>
            <a:xfrm>
              <a:off x="2231056" y="2177127"/>
              <a:ext cx="638" cy="109"/>
            </a:xfrm>
            <a:custGeom>
              <a:rect b="b" l="l" r="r" t="t"/>
              <a:pathLst>
                <a:path extrusionOk="0" h="8" w="47">
                  <a:moveTo>
                    <a:pt x="1" y="8"/>
                  </a:moveTo>
                  <a:lnTo>
                    <a:pt x="46"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8"/>
            <p:cNvSpPr/>
            <p:nvPr/>
          </p:nvSpPr>
          <p:spPr>
            <a:xfrm>
              <a:off x="2230105" y="2177277"/>
              <a:ext cx="774" cy="204"/>
            </a:xfrm>
            <a:custGeom>
              <a:rect b="b" l="l" r="r" t="t"/>
              <a:pathLst>
                <a:path extrusionOk="0" h="15" w="57">
                  <a:moveTo>
                    <a:pt x="57" y="0"/>
                  </a:moveTo>
                  <a:lnTo>
                    <a:pt x="1" y="14"/>
                  </a:ln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8"/>
            <p:cNvSpPr/>
            <p:nvPr/>
          </p:nvSpPr>
          <p:spPr>
            <a:xfrm>
              <a:off x="2232536" y="2177032"/>
              <a:ext cx="489" cy="14"/>
            </a:xfrm>
            <a:custGeom>
              <a:rect b="b" l="l" r="r" t="t"/>
              <a:pathLst>
                <a:path extrusionOk="0" h="1" w="36">
                  <a:moveTo>
                    <a:pt x="0" y="1"/>
                  </a:moveTo>
                  <a:lnTo>
                    <a:pt x="3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8"/>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8"/>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8"/>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8"/>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8"/>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8"/>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8"/>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8"/>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8"/>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8"/>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8"/>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8"/>
            <p:cNvSpPr/>
            <p:nvPr/>
          </p:nvSpPr>
          <p:spPr>
            <a:xfrm>
              <a:off x="2034182" y="1771051"/>
              <a:ext cx="109" cy="163"/>
            </a:xfrm>
            <a:custGeom>
              <a:rect b="b" l="l" r="r" t="t"/>
              <a:pathLst>
                <a:path extrusionOk="0" h="12" w="8">
                  <a:moveTo>
                    <a:pt x="0" y="1"/>
                  </a:moveTo>
                  <a:lnTo>
                    <a:pt x="7"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8"/>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8"/>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8"/>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8"/>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8"/>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8"/>
            <p:cNvSpPr/>
            <p:nvPr/>
          </p:nvSpPr>
          <p:spPr>
            <a:xfrm>
              <a:off x="2110039" y="1759836"/>
              <a:ext cx="14" cy="448"/>
            </a:xfrm>
            <a:custGeom>
              <a:rect b="b" l="l" r="r" t="t"/>
              <a:pathLst>
                <a:path extrusionOk="0" h="33" w="1">
                  <a:moveTo>
                    <a:pt x="0" y="1"/>
                  </a:moveTo>
                  <a:lnTo>
                    <a:pt x="0"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8"/>
            <p:cNvSpPr/>
            <p:nvPr/>
          </p:nvSpPr>
          <p:spPr>
            <a:xfrm>
              <a:off x="2110039" y="1762878"/>
              <a:ext cx="14" cy="299"/>
            </a:xfrm>
            <a:custGeom>
              <a:rect b="b" l="l" r="r" t="t"/>
              <a:pathLst>
                <a:path extrusionOk="0" h="22" w="1">
                  <a:moveTo>
                    <a:pt x="0" y="1"/>
                  </a:moveTo>
                  <a:lnTo>
                    <a:pt x="0"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8"/>
            <p:cNvSpPr/>
            <p:nvPr/>
          </p:nvSpPr>
          <p:spPr>
            <a:xfrm>
              <a:off x="2119218" y="1809706"/>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8"/>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8"/>
            <p:cNvSpPr/>
            <p:nvPr/>
          </p:nvSpPr>
          <p:spPr>
            <a:xfrm>
              <a:off x="2119028" y="1808987"/>
              <a:ext cx="14" cy="163"/>
            </a:xfrm>
            <a:custGeom>
              <a:rect b="b" l="l" r="r" t="t"/>
              <a:pathLst>
                <a:path extrusionOk="0" h="12" w="1">
                  <a:moveTo>
                    <a:pt x="0"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8"/>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8"/>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8"/>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8"/>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8"/>
            <p:cNvSpPr/>
            <p:nvPr/>
          </p:nvSpPr>
          <p:spPr>
            <a:xfrm>
              <a:off x="2109985" y="1761452"/>
              <a:ext cx="14" cy="394"/>
            </a:xfrm>
            <a:custGeom>
              <a:rect b="b" l="l" r="r" t="t"/>
              <a:pathLst>
                <a:path extrusionOk="0" h="29" w="1">
                  <a:moveTo>
                    <a:pt x="1" y="29"/>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8"/>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8"/>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8"/>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8"/>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8"/>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8"/>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8"/>
            <p:cNvSpPr/>
            <p:nvPr/>
          </p:nvSpPr>
          <p:spPr>
            <a:xfrm>
              <a:off x="2135375" y="1790168"/>
              <a:ext cx="14" cy="109"/>
            </a:xfrm>
            <a:custGeom>
              <a:rect b="b" l="l" r="r" t="t"/>
              <a:pathLst>
                <a:path extrusionOk="0" h="8" w="1">
                  <a:moveTo>
                    <a:pt x="0"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8"/>
            <p:cNvSpPr/>
            <p:nvPr/>
          </p:nvSpPr>
          <p:spPr>
            <a:xfrm>
              <a:off x="2127962" y="1796916"/>
              <a:ext cx="434" cy="434"/>
            </a:xfrm>
            <a:custGeom>
              <a:rect b="b" l="l" r="r" t="t"/>
              <a:pathLst>
                <a:path extrusionOk="0" h="32" w="32">
                  <a:moveTo>
                    <a:pt x="0" y="32"/>
                  </a:moveTo>
                  <a:lnTo>
                    <a:pt x="3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8"/>
            <p:cNvSpPr/>
            <p:nvPr/>
          </p:nvSpPr>
          <p:spPr>
            <a:xfrm>
              <a:off x="2128573" y="1796577"/>
              <a:ext cx="109" cy="163"/>
            </a:xfrm>
            <a:custGeom>
              <a:rect b="b" l="l" r="r" t="t"/>
              <a:pathLst>
                <a:path extrusionOk="0" h="12" w="8">
                  <a:moveTo>
                    <a:pt x="1" y="1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8"/>
            <p:cNvSpPr/>
            <p:nvPr/>
          </p:nvSpPr>
          <p:spPr>
            <a:xfrm>
              <a:off x="2135416" y="1789028"/>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8"/>
            <p:cNvSpPr/>
            <p:nvPr/>
          </p:nvSpPr>
          <p:spPr>
            <a:xfrm>
              <a:off x="2131668" y="1793821"/>
              <a:ext cx="54" cy="14"/>
            </a:xfrm>
            <a:custGeom>
              <a:rect b="b" l="l" r="r" t="t"/>
              <a:pathLst>
                <a:path extrusionOk="0" h="1" w="4">
                  <a:moveTo>
                    <a:pt x="0" y="1"/>
                  </a:moveTo>
                  <a:lnTo>
                    <a:pt x="0" y="1"/>
                  </a:ln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8"/>
            <p:cNvSpPr/>
            <p:nvPr/>
          </p:nvSpPr>
          <p:spPr>
            <a:xfrm>
              <a:off x="2131899" y="1793726"/>
              <a:ext cx="299" cy="68"/>
            </a:xfrm>
            <a:custGeom>
              <a:rect b="b" l="l" r="r" t="t"/>
              <a:pathLst>
                <a:path extrusionOk="0" h="5" w="22">
                  <a:moveTo>
                    <a:pt x="1" y="4"/>
                  </a:moveTo>
                  <a:lnTo>
                    <a:pt x="2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8"/>
            <p:cNvSpPr/>
            <p:nvPr/>
          </p:nvSpPr>
          <p:spPr>
            <a:xfrm>
              <a:off x="2131763" y="1793821"/>
              <a:ext cx="109" cy="14"/>
            </a:xfrm>
            <a:custGeom>
              <a:rect b="b" l="l" r="r" t="t"/>
              <a:pathLst>
                <a:path extrusionOk="0" h="1" w="8">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8"/>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8"/>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8"/>
            <p:cNvSpPr/>
            <p:nvPr/>
          </p:nvSpPr>
          <p:spPr>
            <a:xfrm>
              <a:off x="2135375" y="1789639"/>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8"/>
            <p:cNvSpPr/>
            <p:nvPr/>
          </p:nvSpPr>
          <p:spPr>
            <a:xfrm>
              <a:off x="2135470" y="1788308"/>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8"/>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8"/>
            <p:cNvSpPr/>
            <p:nvPr/>
          </p:nvSpPr>
          <p:spPr>
            <a:xfrm>
              <a:off x="2137222" y="1859943"/>
              <a:ext cx="163" cy="244"/>
            </a:xfrm>
            <a:custGeom>
              <a:rect b="b" l="l" r="r" t="t"/>
              <a:pathLst>
                <a:path extrusionOk="0" h="18" w="12">
                  <a:moveTo>
                    <a:pt x="1" y="0"/>
                  </a:moveTo>
                  <a:lnTo>
                    <a:pt x="1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8"/>
            <p:cNvSpPr/>
            <p:nvPr/>
          </p:nvSpPr>
          <p:spPr>
            <a:xfrm>
              <a:off x="2134615" y="1857418"/>
              <a:ext cx="149" cy="68"/>
            </a:xfrm>
            <a:custGeom>
              <a:rect b="b" l="l" r="r" t="t"/>
              <a:pathLst>
                <a:path extrusionOk="0" h="5" w="11">
                  <a:moveTo>
                    <a:pt x="0" y="1"/>
                  </a:moveTo>
                  <a:lnTo>
                    <a:pt x="1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8"/>
            <p:cNvSpPr/>
            <p:nvPr/>
          </p:nvSpPr>
          <p:spPr>
            <a:xfrm>
              <a:off x="2136706" y="1859034"/>
              <a:ext cx="149" cy="204"/>
            </a:xfrm>
            <a:custGeom>
              <a:rect b="b" l="l" r="r" t="t"/>
              <a:pathLst>
                <a:path extrusionOk="0" h="15" w="11">
                  <a:moveTo>
                    <a:pt x="0" y="1"/>
                  </a:moveTo>
                  <a:lnTo>
                    <a:pt x="1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8"/>
            <p:cNvSpPr/>
            <p:nvPr/>
          </p:nvSpPr>
          <p:spPr>
            <a:xfrm>
              <a:off x="2137466" y="1860459"/>
              <a:ext cx="149" cy="258"/>
            </a:xfrm>
            <a:custGeom>
              <a:rect b="b" l="l" r="r" t="t"/>
              <a:pathLst>
                <a:path extrusionOk="0" h="19" w="11">
                  <a:moveTo>
                    <a:pt x="0" y="1"/>
                  </a:moveTo>
                  <a:lnTo>
                    <a:pt x="1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8"/>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8"/>
            <p:cNvSpPr/>
            <p:nvPr/>
          </p:nvSpPr>
          <p:spPr>
            <a:xfrm>
              <a:off x="2137697" y="1861029"/>
              <a:ext cx="109" cy="258"/>
            </a:xfrm>
            <a:custGeom>
              <a:rect b="b" l="l" r="r" t="t"/>
              <a:pathLst>
                <a:path extrusionOk="0" h="19" w="8">
                  <a:moveTo>
                    <a:pt x="1" y="1"/>
                  </a:moveTo>
                  <a:lnTo>
                    <a:pt x="8"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8"/>
            <p:cNvSpPr/>
            <p:nvPr/>
          </p:nvSpPr>
          <p:spPr>
            <a:xfrm>
              <a:off x="2135036" y="1857567"/>
              <a:ext cx="163" cy="54"/>
            </a:xfrm>
            <a:custGeom>
              <a:rect b="b" l="l" r="r" t="t"/>
              <a:pathLst>
                <a:path extrusionOk="0" h="4" w="12">
                  <a:moveTo>
                    <a:pt x="1" y="0"/>
                  </a:moveTo>
                  <a:lnTo>
                    <a:pt x="1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8"/>
            <p:cNvSpPr/>
            <p:nvPr/>
          </p:nvSpPr>
          <p:spPr>
            <a:xfrm>
              <a:off x="2137982" y="1861654"/>
              <a:ext cx="68" cy="204"/>
            </a:xfrm>
            <a:custGeom>
              <a:rect b="b" l="l" r="r" t="t"/>
              <a:pathLst>
                <a:path extrusionOk="0" h="15" w="5">
                  <a:moveTo>
                    <a:pt x="1" y="0"/>
                  </a:moveTo>
                  <a:lnTo>
                    <a:pt x="4"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8"/>
            <p:cNvSpPr/>
            <p:nvPr/>
          </p:nvSpPr>
          <p:spPr>
            <a:xfrm>
              <a:off x="2138172" y="1862265"/>
              <a:ext cx="68" cy="204"/>
            </a:xfrm>
            <a:custGeom>
              <a:rect b="b" l="l" r="r" t="t"/>
              <a:pathLst>
                <a:path extrusionOk="0" h="15" w="5">
                  <a:moveTo>
                    <a:pt x="1" y="1"/>
                  </a:moveTo>
                  <a:lnTo>
                    <a:pt x="4"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8"/>
            <p:cNvSpPr/>
            <p:nvPr/>
          </p:nvSpPr>
          <p:spPr>
            <a:xfrm>
              <a:off x="2136081" y="1858273"/>
              <a:ext cx="163" cy="163"/>
            </a:xfrm>
            <a:custGeom>
              <a:rect b="b" l="l" r="r" t="t"/>
              <a:pathLst>
                <a:path extrusionOk="0" h="12" w="12">
                  <a:moveTo>
                    <a:pt x="1" y="1"/>
                  </a:moveTo>
                  <a:lnTo>
                    <a:pt x="1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8"/>
            <p:cNvSpPr/>
            <p:nvPr/>
          </p:nvSpPr>
          <p:spPr>
            <a:xfrm>
              <a:off x="2136421" y="1858613"/>
              <a:ext cx="149" cy="204"/>
            </a:xfrm>
            <a:custGeom>
              <a:rect b="b" l="l" r="r" t="t"/>
              <a:pathLst>
                <a:path extrusionOk="0" h="15" w="11">
                  <a:moveTo>
                    <a:pt x="0" y="0"/>
                  </a:moveTo>
                  <a:lnTo>
                    <a:pt x="1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8"/>
            <p:cNvSpPr/>
            <p:nvPr/>
          </p:nvSpPr>
          <p:spPr>
            <a:xfrm>
              <a:off x="2135755" y="1857947"/>
              <a:ext cx="149" cy="149"/>
            </a:xfrm>
            <a:custGeom>
              <a:rect b="b" l="l" r="r" t="t"/>
              <a:pathLst>
                <a:path extrusionOk="0" h="11" w="11">
                  <a:moveTo>
                    <a:pt x="0" y="0"/>
                  </a:moveTo>
                  <a:lnTo>
                    <a:pt x="1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8"/>
            <p:cNvSpPr/>
            <p:nvPr/>
          </p:nvSpPr>
          <p:spPr>
            <a:xfrm>
              <a:off x="2119883" y="1812408"/>
              <a:ext cx="54" cy="109"/>
            </a:xfrm>
            <a:custGeom>
              <a:rect b="b" l="l" r="r" t="t"/>
              <a:pathLst>
                <a:path extrusionOk="0" h="8" w="4">
                  <a:moveTo>
                    <a:pt x="0" y="1"/>
                  </a:moveTo>
                  <a:lnTo>
                    <a:pt x="4"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8"/>
            <p:cNvSpPr/>
            <p:nvPr/>
          </p:nvSpPr>
          <p:spPr>
            <a:xfrm>
              <a:off x="2119788" y="1812218"/>
              <a:ext cx="14" cy="109"/>
            </a:xfrm>
            <a:custGeom>
              <a:rect b="b" l="l" r="r" t="t"/>
              <a:pathLst>
                <a:path extrusionOk="0" h="8" w="1">
                  <a:moveTo>
                    <a:pt x="0" y="1"/>
                  </a:moveTo>
                  <a:lnTo>
                    <a:pt x="0" y="4"/>
                  </a:lnTo>
                  <a:cubicBezTo>
                    <a:pt x="0" y="8"/>
                    <a:pt x="0"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8"/>
            <p:cNvSpPr/>
            <p:nvPr/>
          </p:nvSpPr>
          <p:spPr>
            <a:xfrm>
              <a:off x="2135416" y="1857703"/>
              <a:ext cx="163" cy="163"/>
            </a:xfrm>
            <a:custGeom>
              <a:rect b="b" l="l" r="r" t="t"/>
              <a:pathLst>
                <a:path extrusionOk="0" h="12" w="12">
                  <a:moveTo>
                    <a:pt x="1" y="1"/>
                  </a:moveTo>
                  <a:lnTo>
                    <a:pt x="1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8"/>
            <p:cNvSpPr/>
            <p:nvPr/>
          </p:nvSpPr>
          <p:spPr>
            <a:xfrm>
              <a:off x="2119978" y="1812653"/>
              <a:ext cx="109" cy="204"/>
            </a:xfrm>
            <a:custGeom>
              <a:rect b="b" l="l" r="r" t="t"/>
              <a:pathLst>
                <a:path extrusionOk="0" h="15" w="8">
                  <a:moveTo>
                    <a:pt x="0" y="0"/>
                  </a:moveTo>
                  <a:lnTo>
                    <a:pt x="7"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8"/>
            <p:cNvSpPr/>
            <p:nvPr/>
          </p:nvSpPr>
          <p:spPr>
            <a:xfrm>
              <a:off x="2136991" y="1859468"/>
              <a:ext cx="109" cy="204"/>
            </a:xfrm>
            <a:custGeom>
              <a:rect b="b" l="l" r="r" t="t"/>
              <a:pathLst>
                <a:path extrusionOk="0" h="15" w="8">
                  <a:moveTo>
                    <a:pt x="0" y="0"/>
                  </a:moveTo>
                  <a:lnTo>
                    <a:pt x="7"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8"/>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8"/>
            <p:cNvSpPr/>
            <p:nvPr/>
          </p:nvSpPr>
          <p:spPr>
            <a:xfrm>
              <a:off x="2121730" y="1810562"/>
              <a:ext cx="109" cy="54"/>
            </a:xfrm>
            <a:custGeom>
              <a:rect b="b" l="l" r="r" t="t"/>
              <a:pathLst>
                <a:path extrusionOk="0" h="4" w="8">
                  <a:moveTo>
                    <a:pt x="8"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8"/>
            <p:cNvSpPr/>
            <p:nvPr/>
          </p:nvSpPr>
          <p:spPr>
            <a:xfrm>
              <a:off x="2138362" y="1862985"/>
              <a:ext cx="68" cy="109"/>
            </a:xfrm>
            <a:custGeom>
              <a:rect b="b" l="l" r="r" t="t"/>
              <a:pathLst>
                <a:path extrusionOk="0" h="8" w="5">
                  <a:moveTo>
                    <a:pt x="1" y="1"/>
                  </a:moveTo>
                  <a:lnTo>
                    <a:pt x="4"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8"/>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8"/>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8"/>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8"/>
            <p:cNvSpPr/>
            <p:nvPr/>
          </p:nvSpPr>
          <p:spPr>
            <a:xfrm>
              <a:off x="1924802" y="1946215"/>
              <a:ext cx="163" cy="54"/>
            </a:xfrm>
            <a:custGeom>
              <a:rect b="b" l="l" r="r" t="t"/>
              <a:pathLst>
                <a:path extrusionOk="0" h="4" w="12">
                  <a:moveTo>
                    <a:pt x="1" y="4"/>
                  </a:moveTo>
                  <a:lnTo>
                    <a:pt x="1" y="4"/>
                  </a:ln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8"/>
            <p:cNvSpPr/>
            <p:nvPr/>
          </p:nvSpPr>
          <p:spPr>
            <a:xfrm>
              <a:off x="1925752" y="1946065"/>
              <a:ext cx="68" cy="14"/>
            </a:xfrm>
            <a:custGeom>
              <a:rect b="b" l="l" r="r" t="t"/>
              <a:pathLst>
                <a:path extrusionOk="0" h="1" w="5">
                  <a:moveTo>
                    <a:pt x="1"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8"/>
            <p:cNvSpPr/>
            <p:nvPr/>
          </p:nvSpPr>
          <p:spPr>
            <a:xfrm>
              <a:off x="1928943" y="1940268"/>
              <a:ext cx="109" cy="14"/>
            </a:xfrm>
            <a:custGeom>
              <a:rect b="b" l="l" r="r" t="t"/>
              <a:pathLst>
                <a:path extrusionOk="0" h="1" w="8">
                  <a:moveTo>
                    <a:pt x="7"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8"/>
            <p:cNvSpPr/>
            <p:nvPr/>
          </p:nvSpPr>
          <p:spPr>
            <a:xfrm>
              <a:off x="1925752" y="1940268"/>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8"/>
            <p:cNvSpPr/>
            <p:nvPr/>
          </p:nvSpPr>
          <p:spPr>
            <a:xfrm>
              <a:off x="1932880" y="1939181"/>
              <a:ext cx="68" cy="54"/>
            </a:xfrm>
            <a:custGeom>
              <a:rect b="b" l="l" r="r" t="t"/>
              <a:pathLst>
                <a:path extrusionOk="0" h="4" w="5">
                  <a:moveTo>
                    <a:pt x="4"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8"/>
            <p:cNvSpPr/>
            <p:nvPr/>
          </p:nvSpPr>
          <p:spPr>
            <a:xfrm>
              <a:off x="1931835" y="1939562"/>
              <a:ext cx="109" cy="54"/>
            </a:xfrm>
            <a:custGeom>
              <a:rect b="b" l="l" r="r" t="t"/>
              <a:pathLst>
                <a:path extrusionOk="0" h="4" w="8">
                  <a:moveTo>
                    <a:pt x="8"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8"/>
            <p:cNvSpPr/>
            <p:nvPr/>
          </p:nvSpPr>
          <p:spPr>
            <a:xfrm>
              <a:off x="1925901" y="1946025"/>
              <a:ext cx="109" cy="14"/>
            </a:xfrm>
            <a:custGeom>
              <a:rect b="b" l="l" r="r" t="t"/>
              <a:pathLst>
                <a:path extrusionOk="0" h="1" w="8">
                  <a:moveTo>
                    <a:pt x="0" y="0"/>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8"/>
            <p:cNvSpPr/>
            <p:nvPr/>
          </p:nvSpPr>
          <p:spPr>
            <a:xfrm>
              <a:off x="1925521" y="1946120"/>
              <a:ext cx="109" cy="14"/>
            </a:xfrm>
            <a:custGeom>
              <a:rect b="b" l="l" r="r" t="t"/>
              <a:pathLst>
                <a:path extrusionOk="0" h="1" w="8">
                  <a:moveTo>
                    <a:pt x="0" y="0"/>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8"/>
            <p:cNvSpPr/>
            <p:nvPr/>
          </p:nvSpPr>
          <p:spPr>
            <a:xfrm>
              <a:off x="1926947" y="1940322"/>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8"/>
            <p:cNvSpPr/>
            <p:nvPr/>
          </p:nvSpPr>
          <p:spPr>
            <a:xfrm>
              <a:off x="1925087" y="1946160"/>
              <a:ext cx="258" cy="68"/>
            </a:xfrm>
            <a:custGeom>
              <a:rect b="b" l="l" r="r" t="t"/>
              <a:pathLst>
                <a:path extrusionOk="0" h="5" w="19">
                  <a:moveTo>
                    <a:pt x="1" y="4"/>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8"/>
            <p:cNvSpPr/>
            <p:nvPr/>
          </p:nvSpPr>
          <p:spPr>
            <a:xfrm>
              <a:off x="1928033" y="194032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8"/>
            <p:cNvSpPr/>
            <p:nvPr/>
          </p:nvSpPr>
          <p:spPr>
            <a:xfrm>
              <a:off x="1926037" y="1946025"/>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8"/>
            <p:cNvSpPr/>
            <p:nvPr/>
          </p:nvSpPr>
          <p:spPr>
            <a:xfrm>
              <a:off x="1929893" y="1940132"/>
              <a:ext cx="149" cy="14"/>
            </a:xfrm>
            <a:custGeom>
              <a:rect b="b" l="l" r="r" t="t"/>
              <a:pathLst>
                <a:path extrusionOk="0" h="1" w="11">
                  <a:moveTo>
                    <a:pt x="11"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8"/>
            <p:cNvSpPr/>
            <p:nvPr/>
          </p:nvSpPr>
          <p:spPr>
            <a:xfrm>
              <a:off x="1930884" y="1939888"/>
              <a:ext cx="109" cy="14"/>
            </a:xfrm>
            <a:custGeom>
              <a:rect b="b" l="l" r="r" t="t"/>
              <a:pathLst>
                <a:path extrusionOk="0" h="1" w="8">
                  <a:moveTo>
                    <a:pt x="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8"/>
            <p:cNvSpPr/>
            <p:nvPr/>
          </p:nvSpPr>
          <p:spPr>
            <a:xfrm>
              <a:off x="1926132" y="1945970"/>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8"/>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8"/>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8"/>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8"/>
            <p:cNvSpPr/>
            <p:nvPr/>
          </p:nvSpPr>
          <p:spPr>
            <a:xfrm>
              <a:off x="1944856" y="1949405"/>
              <a:ext cx="68" cy="14"/>
            </a:xfrm>
            <a:custGeom>
              <a:rect b="b" l="l" r="r" t="t"/>
              <a:pathLst>
                <a:path extrusionOk="0" h="1" w="5">
                  <a:moveTo>
                    <a:pt x="1"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8"/>
            <p:cNvSpPr/>
            <p:nvPr/>
          </p:nvSpPr>
          <p:spPr>
            <a:xfrm>
              <a:off x="1945141" y="1949500"/>
              <a:ext cx="68" cy="14"/>
            </a:xfrm>
            <a:custGeom>
              <a:rect b="b" l="l" r="r" t="t"/>
              <a:pathLst>
                <a:path extrusionOk="0" h="1" w="5">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8"/>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8"/>
            <p:cNvSpPr/>
            <p:nvPr/>
          </p:nvSpPr>
          <p:spPr>
            <a:xfrm>
              <a:off x="1927612" y="195058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8"/>
            <p:cNvSpPr/>
            <p:nvPr/>
          </p:nvSpPr>
          <p:spPr>
            <a:xfrm>
              <a:off x="1927843" y="1950777"/>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8"/>
            <p:cNvSpPr/>
            <p:nvPr/>
          </p:nvSpPr>
          <p:spPr>
            <a:xfrm>
              <a:off x="1944666" y="1949351"/>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8"/>
            <p:cNvSpPr/>
            <p:nvPr/>
          </p:nvSpPr>
          <p:spPr>
            <a:xfrm>
              <a:off x="1927802" y="1950736"/>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8"/>
            <p:cNvSpPr/>
            <p:nvPr/>
          </p:nvSpPr>
          <p:spPr>
            <a:xfrm>
              <a:off x="1927748" y="195068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8"/>
            <p:cNvSpPr/>
            <p:nvPr/>
          </p:nvSpPr>
          <p:spPr>
            <a:xfrm>
              <a:off x="1927137" y="1950546"/>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8"/>
            <p:cNvSpPr/>
            <p:nvPr/>
          </p:nvSpPr>
          <p:spPr>
            <a:xfrm>
              <a:off x="1944475" y="1949310"/>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8"/>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8"/>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8"/>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8"/>
            <p:cNvSpPr/>
            <p:nvPr/>
          </p:nvSpPr>
          <p:spPr>
            <a:xfrm>
              <a:off x="2074819" y="1958475"/>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8"/>
            <p:cNvSpPr/>
            <p:nvPr/>
          </p:nvSpPr>
          <p:spPr>
            <a:xfrm>
              <a:off x="2069972" y="1992704"/>
              <a:ext cx="109" cy="109"/>
            </a:xfrm>
            <a:custGeom>
              <a:rect b="b" l="l" r="r" t="t"/>
              <a:pathLst>
                <a:path extrusionOk="0" h="8" w="8">
                  <a:moveTo>
                    <a:pt x="7"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8"/>
            <p:cNvSpPr/>
            <p:nvPr/>
          </p:nvSpPr>
          <p:spPr>
            <a:xfrm>
              <a:off x="2074860" y="1958855"/>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8"/>
            <p:cNvSpPr/>
            <p:nvPr/>
          </p:nvSpPr>
          <p:spPr>
            <a:xfrm>
              <a:off x="2074670" y="1957525"/>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8"/>
            <p:cNvSpPr/>
            <p:nvPr/>
          </p:nvSpPr>
          <p:spPr>
            <a:xfrm>
              <a:off x="2074385" y="1955678"/>
              <a:ext cx="68" cy="204"/>
            </a:xfrm>
            <a:custGeom>
              <a:rect b="b" l="l" r="r" t="t"/>
              <a:pathLst>
                <a:path extrusionOk="0" h="15" w="5">
                  <a:moveTo>
                    <a:pt x="1" y="0"/>
                  </a:moveTo>
                  <a:lnTo>
                    <a:pt x="4"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8"/>
            <p:cNvSpPr/>
            <p:nvPr/>
          </p:nvSpPr>
          <p:spPr>
            <a:xfrm>
              <a:off x="2074480" y="1956384"/>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8"/>
            <p:cNvSpPr/>
            <p:nvPr/>
          </p:nvSpPr>
          <p:spPr>
            <a:xfrm>
              <a:off x="2074344" y="1955244"/>
              <a:ext cx="54" cy="258"/>
            </a:xfrm>
            <a:custGeom>
              <a:rect b="b" l="l" r="r" t="t"/>
              <a:pathLst>
                <a:path extrusionOk="0" h="19" w="4">
                  <a:moveTo>
                    <a:pt x="4" y="18"/>
                  </a:moveTo>
                  <a:lnTo>
                    <a:pt x="0" y="1"/>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8"/>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8"/>
            <p:cNvSpPr/>
            <p:nvPr/>
          </p:nvSpPr>
          <p:spPr>
            <a:xfrm>
              <a:off x="2054141" y="1965983"/>
              <a:ext cx="109" cy="204"/>
            </a:xfrm>
            <a:custGeom>
              <a:rect b="b" l="l" r="r" t="t"/>
              <a:pathLst>
                <a:path extrusionOk="0" h="15" w="8">
                  <a:moveTo>
                    <a:pt x="0" y="1"/>
                  </a:moveTo>
                  <a:lnTo>
                    <a:pt x="7"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8"/>
            <p:cNvSpPr/>
            <p:nvPr/>
          </p:nvSpPr>
          <p:spPr>
            <a:xfrm>
              <a:off x="2054331" y="1966323"/>
              <a:ext cx="109" cy="204"/>
            </a:xfrm>
            <a:custGeom>
              <a:rect b="b" l="l" r="r" t="t"/>
              <a:pathLst>
                <a:path extrusionOk="0" h="15" w="8">
                  <a:moveTo>
                    <a:pt x="0" y="0"/>
                  </a:moveTo>
                  <a:lnTo>
                    <a:pt x="7"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8"/>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8"/>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8"/>
            <p:cNvSpPr/>
            <p:nvPr/>
          </p:nvSpPr>
          <p:spPr>
            <a:xfrm>
              <a:off x="2060414" y="1992514"/>
              <a:ext cx="14" cy="774"/>
            </a:xfrm>
            <a:custGeom>
              <a:rect b="b" l="l" r="r" t="t"/>
              <a:pathLst>
                <a:path extrusionOk="0" h="57" w="1">
                  <a:moveTo>
                    <a:pt x="1" y="0"/>
                  </a:moveTo>
                  <a:lnTo>
                    <a:pt x="1" y="5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8"/>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8"/>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8"/>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8"/>
            <p:cNvSpPr/>
            <p:nvPr/>
          </p:nvSpPr>
          <p:spPr>
            <a:xfrm>
              <a:off x="2060319" y="1990369"/>
              <a:ext cx="14" cy="638"/>
            </a:xfrm>
            <a:custGeom>
              <a:rect b="b" l="l" r="r" t="t"/>
              <a:pathLst>
                <a:path extrusionOk="0" h="47" w="1">
                  <a:moveTo>
                    <a:pt x="1" y="1"/>
                  </a:moveTo>
                  <a:lnTo>
                    <a:pt x="1" y="4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8"/>
            <p:cNvSpPr/>
            <p:nvPr/>
          </p:nvSpPr>
          <p:spPr>
            <a:xfrm>
              <a:off x="2060319" y="1989378"/>
              <a:ext cx="14" cy="584"/>
            </a:xfrm>
            <a:custGeom>
              <a:rect b="b" l="l" r="r" t="t"/>
              <a:pathLst>
                <a:path extrusionOk="0" h="43" w="1">
                  <a:moveTo>
                    <a:pt x="1" y="0"/>
                  </a:moveTo>
                  <a:lnTo>
                    <a:pt x="1" y="4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8"/>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8"/>
            <p:cNvSpPr/>
            <p:nvPr/>
          </p:nvSpPr>
          <p:spPr>
            <a:xfrm>
              <a:off x="2054806" y="1966934"/>
              <a:ext cx="149" cy="163"/>
            </a:xfrm>
            <a:custGeom>
              <a:rect b="b" l="l" r="r" t="t"/>
              <a:pathLst>
                <a:path extrusionOk="0" h="12" w="11">
                  <a:moveTo>
                    <a:pt x="11"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8"/>
            <p:cNvSpPr/>
            <p:nvPr/>
          </p:nvSpPr>
          <p:spPr>
            <a:xfrm>
              <a:off x="2053951" y="1965603"/>
              <a:ext cx="109" cy="204"/>
            </a:xfrm>
            <a:custGeom>
              <a:rect b="b" l="l" r="r" t="t"/>
              <a:pathLst>
                <a:path extrusionOk="0" h="15" w="8">
                  <a:moveTo>
                    <a:pt x="0" y="1"/>
                  </a:moveTo>
                  <a:lnTo>
                    <a:pt x="7"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8"/>
            <p:cNvSpPr/>
            <p:nvPr/>
          </p:nvSpPr>
          <p:spPr>
            <a:xfrm>
              <a:off x="2060373" y="1991414"/>
              <a:ext cx="0" cy="679"/>
            </a:xfrm>
            <a:custGeom>
              <a:rect b="b" l="l" r="r" t="t"/>
              <a:pathLst>
                <a:path extrusionOk="0" h="50" w="0">
                  <a:moveTo>
                    <a:pt x="0" y="1"/>
                  </a:moveTo>
                  <a:lnTo>
                    <a:pt x="0" y="5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8"/>
            <p:cNvSpPr/>
            <p:nvPr/>
          </p:nvSpPr>
          <p:spPr>
            <a:xfrm>
              <a:off x="2053801" y="1965128"/>
              <a:ext cx="109" cy="258"/>
            </a:xfrm>
            <a:custGeom>
              <a:rect b="b" l="l" r="r" t="t"/>
              <a:pathLst>
                <a:path extrusionOk="0" h="19" w="8">
                  <a:moveTo>
                    <a:pt x="1" y="1"/>
                  </a:moveTo>
                  <a:lnTo>
                    <a:pt x="8"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8"/>
            <p:cNvSpPr/>
            <p:nvPr/>
          </p:nvSpPr>
          <p:spPr>
            <a:xfrm>
              <a:off x="2060224" y="1987477"/>
              <a:ext cx="14" cy="584"/>
            </a:xfrm>
            <a:custGeom>
              <a:rect b="b" l="l" r="r" t="t"/>
              <a:pathLst>
                <a:path extrusionOk="0" h="43" w="1">
                  <a:moveTo>
                    <a:pt x="1" y="0"/>
                  </a:moveTo>
                  <a:lnTo>
                    <a:pt x="1" y="4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8"/>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8"/>
            <p:cNvSpPr/>
            <p:nvPr/>
          </p:nvSpPr>
          <p:spPr>
            <a:xfrm>
              <a:off x="2059939" y="1982820"/>
              <a:ext cx="14" cy="434"/>
            </a:xfrm>
            <a:custGeom>
              <a:rect b="b" l="l" r="r" t="t"/>
              <a:pathLst>
                <a:path extrusionOk="0" h="32" w="1">
                  <a:moveTo>
                    <a:pt x="1" y="0"/>
                  </a:moveTo>
                  <a:lnTo>
                    <a:pt x="1"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8"/>
            <p:cNvSpPr/>
            <p:nvPr/>
          </p:nvSpPr>
          <p:spPr>
            <a:xfrm>
              <a:off x="2060088" y="1984435"/>
              <a:ext cx="0" cy="530"/>
            </a:xfrm>
            <a:custGeom>
              <a:rect b="b" l="l" r="r" t="t"/>
              <a:pathLst>
                <a:path extrusionOk="0" h="39" w="0">
                  <a:moveTo>
                    <a:pt x="0" y="0"/>
                  </a:moveTo>
                  <a:lnTo>
                    <a:pt x="0" y="3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8"/>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8"/>
            <p:cNvSpPr/>
            <p:nvPr/>
          </p:nvSpPr>
          <p:spPr>
            <a:xfrm>
              <a:off x="2060468" y="1993695"/>
              <a:ext cx="54" cy="923"/>
            </a:xfrm>
            <a:custGeom>
              <a:rect b="b" l="l" r="r" t="t"/>
              <a:pathLst>
                <a:path extrusionOk="0" h="68" w="4">
                  <a:moveTo>
                    <a:pt x="0" y="1"/>
                  </a:moveTo>
                  <a:lnTo>
                    <a:pt x="4" y="6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8"/>
            <p:cNvSpPr/>
            <p:nvPr/>
          </p:nvSpPr>
          <p:spPr>
            <a:xfrm>
              <a:off x="2060183" y="1986621"/>
              <a:ext cx="0" cy="584"/>
            </a:xfrm>
            <a:custGeom>
              <a:rect b="b" l="l" r="r" t="t"/>
              <a:pathLst>
                <a:path extrusionOk="0" h="43" w="0">
                  <a:moveTo>
                    <a:pt x="0" y="0"/>
                  </a:moveTo>
                  <a:lnTo>
                    <a:pt x="0" y="4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8"/>
            <p:cNvSpPr/>
            <p:nvPr/>
          </p:nvSpPr>
          <p:spPr>
            <a:xfrm>
              <a:off x="2060129" y="1985807"/>
              <a:ext cx="14" cy="638"/>
            </a:xfrm>
            <a:custGeom>
              <a:rect b="b" l="l" r="r" t="t"/>
              <a:pathLst>
                <a:path extrusionOk="0" h="47" w="1">
                  <a:moveTo>
                    <a:pt x="1" y="1"/>
                  </a:moveTo>
                  <a:lnTo>
                    <a:pt x="1" y="4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8"/>
            <p:cNvSpPr/>
            <p:nvPr/>
          </p:nvSpPr>
          <p:spPr>
            <a:xfrm>
              <a:off x="2060088" y="1985101"/>
              <a:ext cx="0" cy="530"/>
            </a:xfrm>
            <a:custGeom>
              <a:rect b="b" l="l" r="r" t="t"/>
              <a:pathLst>
                <a:path extrusionOk="0" h="39" w="0">
                  <a:moveTo>
                    <a:pt x="0" y="0"/>
                  </a:moveTo>
                  <a:lnTo>
                    <a:pt x="0" y="3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8"/>
            <p:cNvSpPr/>
            <p:nvPr/>
          </p:nvSpPr>
          <p:spPr>
            <a:xfrm>
              <a:off x="2054562" y="1966649"/>
              <a:ext cx="109" cy="163"/>
            </a:xfrm>
            <a:custGeom>
              <a:rect b="b" l="l" r="r" t="t"/>
              <a:pathLst>
                <a:path extrusionOk="0" h="12" w="8">
                  <a:moveTo>
                    <a:pt x="1" y="1"/>
                  </a:moveTo>
                  <a:lnTo>
                    <a:pt x="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8"/>
            <p:cNvSpPr/>
            <p:nvPr/>
          </p:nvSpPr>
          <p:spPr>
            <a:xfrm>
              <a:off x="2060509" y="1994795"/>
              <a:ext cx="14" cy="530"/>
            </a:xfrm>
            <a:custGeom>
              <a:rect b="b" l="l" r="r" t="t"/>
              <a:pathLst>
                <a:path extrusionOk="0" h="39" w="1">
                  <a:moveTo>
                    <a:pt x="1" y="39"/>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8"/>
            <p:cNvSpPr/>
            <p:nvPr/>
          </p:nvSpPr>
          <p:spPr>
            <a:xfrm>
              <a:off x="2055091" y="1967178"/>
              <a:ext cx="149" cy="149"/>
            </a:xfrm>
            <a:custGeom>
              <a:rect b="b" l="l" r="r" t="t"/>
              <a:pathLst>
                <a:path extrusionOk="0" h="11" w="11">
                  <a:moveTo>
                    <a:pt x="0" y="0"/>
                  </a:moveTo>
                  <a:lnTo>
                    <a:pt x="1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8"/>
            <p:cNvSpPr/>
            <p:nvPr/>
          </p:nvSpPr>
          <p:spPr>
            <a:xfrm>
              <a:off x="2055376" y="1967463"/>
              <a:ext cx="149" cy="109"/>
            </a:xfrm>
            <a:custGeom>
              <a:rect b="b" l="l" r="r" t="t"/>
              <a:pathLst>
                <a:path extrusionOk="0" h="8" w="11">
                  <a:moveTo>
                    <a:pt x="0" y="0"/>
                  </a:moveTo>
                  <a:lnTo>
                    <a:pt x="1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8"/>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8"/>
            <p:cNvSpPr/>
            <p:nvPr/>
          </p:nvSpPr>
          <p:spPr>
            <a:xfrm>
              <a:off x="2060278" y="1988427"/>
              <a:ext cx="0" cy="530"/>
            </a:xfrm>
            <a:custGeom>
              <a:rect b="b" l="l" r="r" t="t"/>
              <a:pathLst>
                <a:path extrusionOk="0" h="39" w="0">
                  <a:moveTo>
                    <a:pt x="0" y="0"/>
                  </a:moveTo>
                  <a:lnTo>
                    <a:pt x="0" y="3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8"/>
            <p:cNvSpPr/>
            <p:nvPr/>
          </p:nvSpPr>
          <p:spPr>
            <a:xfrm>
              <a:off x="2056137" y="1967884"/>
              <a:ext cx="149" cy="109"/>
            </a:xfrm>
            <a:custGeom>
              <a:rect b="b" l="l" r="r" t="t"/>
              <a:pathLst>
                <a:path extrusionOk="0" h="8" w="11">
                  <a:moveTo>
                    <a:pt x="0" y="1"/>
                  </a:moveTo>
                  <a:lnTo>
                    <a:pt x="1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8"/>
            <p:cNvSpPr/>
            <p:nvPr/>
          </p:nvSpPr>
          <p:spPr>
            <a:xfrm>
              <a:off x="2055757" y="1967654"/>
              <a:ext cx="149" cy="109"/>
            </a:xfrm>
            <a:custGeom>
              <a:rect b="b" l="l" r="r" t="t"/>
              <a:pathLst>
                <a:path extrusionOk="0" h="8" w="11">
                  <a:moveTo>
                    <a:pt x="0" y="0"/>
                  </a:moveTo>
                  <a:lnTo>
                    <a:pt x="1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8"/>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8"/>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8"/>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8"/>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8"/>
            <p:cNvSpPr/>
            <p:nvPr/>
          </p:nvSpPr>
          <p:spPr>
            <a:xfrm>
              <a:off x="2159136" y="1988902"/>
              <a:ext cx="204" cy="299"/>
            </a:xfrm>
            <a:custGeom>
              <a:rect b="b" l="l" r="r" t="t"/>
              <a:pathLst>
                <a:path extrusionOk="0" h="22" w="15">
                  <a:moveTo>
                    <a:pt x="1" y="21"/>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8"/>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8"/>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8"/>
            <p:cNvSpPr/>
            <p:nvPr/>
          </p:nvSpPr>
          <p:spPr>
            <a:xfrm>
              <a:off x="2159611" y="1988332"/>
              <a:ext cx="204" cy="299"/>
            </a:xfrm>
            <a:custGeom>
              <a:rect b="b" l="l" r="r" t="t"/>
              <a:pathLst>
                <a:path extrusionOk="0" h="22" w="15">
                  <a:moveTo>
                    <a:pt x="1" y="21"/>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8"/>
            <p:cNvSpPr/>
            <p:nvPr/>
          </p:nvSpPr>
          <p:spPr>
            <a:xfrm>
              <a:off x="2161132" y="1986757"/>
              <a:ext cx="258" cy="258"/>
            </a:xfrm>
            <a:custGeom>
              <a:rect b="b" l="l" r="r" t="t"/>
              <a:pathLst>
                <a:path extrusionOk="0" h="19" w="19">
                  <a:moveTo>
                    <a:pt x="1" y="18"/>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8"/>
            <p:cNvSpPr/>
            <p:nvPr/>
          </p:nvSpPr>
          <p:spPr>
            <a:xfrm>
              <a:off x="2160086" y="1987803"/>
              <a:ext cx="258" cy="258"/>
            </a:xfrm>
            <a:custGeom>
              <a:rect b="b" l="l" r="r" t="t"/>
              <a:pathLst>
                <a:path extrusionOk="0" h="19" w="19">
                  <a:moveTo>
                    <a:pt x="1" y="18"/>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8"/>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8"/>
            <p:cNvSpPr/>
            <p:nvPr/>
          </p:nvSpPr>
          <p:spPr>
            <a:xfrm>
              <a:off x="2160616" y="1987287"/>
              <a:ext cx="244" cy="244"/>
            </a:xfrm>
            <a:custGeom>
              <a:rect b="b" l="l" r="r" t="t"/>
              <a:pathLst>
                <a:path extrusionOk="0" h="18" w="18">
                  <a:moveTo>
                    <a:pt x="0" y="18"/>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8"/>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8"/>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8"/>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8"/>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8"/>
            <p:cNvSpPr/>
            <p:nvPr/>
          </p:nvSpPr>
          <p:spPr>
            <a:xfrm>
              <a:off x="2115213" y="2000688"/>
              <a:ext cx="14" cy="109"/>
            </a:xfrm>
            <a:custGeom>
              <a:rect b="b" l="l" r="r" t="t"/>
              <a:pathLst>
                <a:path extrusionOk="0" h="8" w="1">
                  <a:moveTo>
                    <a:pt x="1"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8"/>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8"/>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8"/>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8"/>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8"/>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8"/>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8"/>
            <p:cNvSpPr/>
            <p:nvPr/>
          </p:nvSpPr>
          <p:spPr>
            <a:xfrm>
              <a:off x="2153718" y="1945875"/>
              <a:ext cx="68" cy="204"/>
            </a:xfrm>
            <a:custGeom>
              <a:rect b="b" l="l" r="r" t="t"/>
              <a:pathLst>
                <a:path extrusionOk="0" h="15" w="5">
                  <a:moveTo>
                    <a:pt x="4"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8"/>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8"/>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8"/>
            <p:cNvSpPr/>
            <p:nvPr/>
          </p:nvSpPr>
          <p:spPr>
            <a:xfrm>
              <a:off x="2115172" y="2000918"/>
              <a:ext cx="14" cy="109"/>
            </a:xfrm>
            <a:custGeom>
              <a:rect b="b" l="l" r="r" t="t"/>
              <a:pathLst>
                <a:path extrusionOk="0" h="8" w="1">
                  <a:moveTo>
                    <a:pt x="0"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8"/>
            <p:cNvSpPr/>
            <p:nvPr/>
          </p:nvSpPr>
          <p:spPr>
            <a:xfrm>
              <a:off x="2153487" y="1948645"/>
              <a:ext cx="14" cy="299"/>
            </a:xfrm>
            <a:custGeom>
              <a:rect b="b" l="l" r="r" t="t"/>
              <a:pathLst>
                <a:path extrusionOk="0" h="22" w="1">
                  <a:moveTo>
                    <a:pt x="0" y="2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8"/>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8"/>
            <p:cNvSpPr/>
            <p:nvPr/>
          </p:nvSpPr>
          <p:spPr>
            <a:xfrm>
              <a:off x="2113597" y="2006825"/>
              <a:ext cx="109" cy="204"/>
            </a:xfrm>
            <a:custGeom>
              <a:rect b="b" l="l" r="r" t="t"/>
              <a:pathLst>
                <a:path extrusionOk="0" h="15" w="8">
                  <a:moveTo>
                    <a:pt x="1" y="14"/>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8"/>
            <p:cNvSpPr/>
            <p:nvPr/>
          </p:nvSpPr>
          <p:spPr>
            <a:xfrm>
              <a:off x="2114506" y="2003824"/>
              <a:ext cx="54" cy="244"/>
            </a:xfrm>
            <a:custGeom>
              <a:rect b="b" l="l" r="r" t="t"/>
              <a:pathLst>
                <a:path extrusionOk="0" h="18" w="4">
                  <a:moveTo>
                    <a:pt x="0" y="1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8"/>
            <p:cNvSpPr/>
            <p:nvPr/>
          </p:nvSpPr>
          <p:spPr>
            <a:xfrm>
              <a:off x="2115117" y="2001204"/>
              <a:ext cx="14" cy="163"/>
            </a:xfrm>
            <a:custGeom>
              <a:rect b="b" l="l" r="r" t="t"/>
              <a:pathLst>
                <a:path extrusionOk="0" h="12" w="1">
                  <a:moveTo>
                    <a:pt x="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8"/>
            <p:cNvSpPr/>
            <p:nvPr/>
          </p:nvSpPr>
          <p:spPr>
            <a:xfrm>
              <a:off x="2113977" y="2005535"/>
              <a:ext cx="109" cy="258"/>
            </a:xfrm>
            <a:custGeom>
              <a:rect b="b" l="l" r="r" t="t"/>
              <a:pathLst>
                <a:path extrusionOk="0" h="19" w="8">
                  <a:moveTo>
                    <a:pt x="1" y="18"/>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8"/>
            <p:cNvSpPr/>
            <p:nvPr/>
          </p:nvSpPr>
          <p:spPr>
            <a:xfrm>
              <a:off x="2114602" y="2003254"/>
              <a:ext cx="109" cy="244"/>
            </a:xfrm>
            <a:custGeom>
              <a:rect b="b" l="l" r="r" t="t"/>
              <a:pathLst>
                <a:path extrusionOk="0" h="18" w="8">
                  <a:moveTo>
                    <a:pt x="0" y="18"/>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8"/>
            <p:cNvSpPr/>
            <p:nvPr/>
          </p:nvSpPr>
          <p:spPr>
            <a:xfrm>
              <a:off x="2114221" y="2004924"/>
              <a:ext cx="54" cy="299"/>
            </a:xfrm>
            <a:custGeom>
              <a:rect b="b" l="l" r="r" t="t"/>
              <a:pathLst>
                <a:path extrusionOk="0" h="22" w="4">
                  <a:moveTo>
                    <a:pt x="0" y="21"/>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8"/>
            <p:cNvSpPr/>
            <p:nvPr/>
          </p:nvSpPr>
          <p:spPr>
            <a:xfrm>
              <a:off x="2113787" y="2006159"/>
              <a:ext cx="109" cy="244"/>
            </a:xfrm>
            <a:custGeom>
              <a:rect b="b" l="l" r="r" t="t"/>
              <a:pathLst>
                <a:path extrusionOk="0" h="18" w="8">
                  <a:moveTo>
                    <a:pt x="1" y="18"/>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8"/>
            <p:cNvSpPr/>
            <p:nvPr/>
          </p:nvSpPr>
          <p:spPr>
            <a:xfrm>
              <a:off x="2114316" y="2004353"/>
              <a:ext cx="109" cy="244"/>
            </a:xfrm>
            <a:custGeom>
              <a:rect b="b" l="l" r="r" t="t"/>
              <a:pathLst>
                <a:path extrusionOk="0" h="18" w="8">
                  <a:moveTo>
                    <a:pt x="0" y="18"/>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8"/>
            <p:cNvSpPr/>
            <p:nvPr/>
          </p:nvSpPr>
          <p:spPr>
            <a:xfrm>
              <a:off x="2114982" y="2001923"/>
              <a:ext cx="14" cy="204"/>
            </a:xfrm>
            <a:custGeom>
              <a:rect b="b" l="l" r="r" t="t"/>
              <a:pathLst>
                <a:path extrusionOk="0" h="15" w="1">
                  <a:moveTo>
                    <a:pt x="0"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8"/>
            <p:cNvSpPr/>
            <p:nvPr/>
          </p:nvSpPr>
          <p:spPr>
            <a:xfrm>
              <a:off x="2114737" y="2002779"/>
              <a:ext cx="68" cy="244"/>
            </a:xfrm>
            <a:custGeom>
              <a:rect b="b" l="l" r="r" t="t"/>
              <a:pathLst>
                <a:path extrusionOk="0" h="18" w="5">
                  <a:moveTo>
                    <a:pt x="1" y="18"/>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8"/>
            <p:cNvSpPr/>
            <p:nvPr/>
          </p:nvSpPr>
          <p:spPr>
            <a:xfrm>
              <a:off x="2114832" y="2002344"/>
              <a:ext cx="68" cy="204"/>
            </a:xfrm>
            <a:custGeom>
              <a:rect b="b" l="l" r="r" t="t"/>
              <a:pathLst>
                <a:path extrusionOk="0" h="15" w="5">
                  <a:moveTo>
                    <a:pt x="1" y="15"/>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8"/>
            <p:cNvSpPr/>
            <p:nvPr/>
          </p:nvSpPr>
          <p:spPr>
            <a:xfrm>
              <a:off x="2113366" y="2007490"/>
              <a:ext cx="54" cy="204"/>
            </a:xfrm>
            <a:custGeom>
              <a:rect b="b" l="l" r="r" t="t"/>
              <a:pathLst>
                <a:path extrusionOk="0" h="15" w="4">
                  <a:moveTo>
                    <a:pt x="0" y="14"/>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8"/>
            <p:cNvSpPr/>
            <p:nvPr/>
          </p:nvSpPr>
          <p:spPr>
            <a:xfrm>
              <a:off x="2115022" y="2001543"/>
              <a:ext cx="68" cy="204"/>
            </a:xfrm>
            <a:custGeom>
              <a:rect b="b" l="l" r="r" t="t"/>
              <a:pathLst>
                <a:path extrusionOk="0" h="15" w="5">
                  <a:moveTo>
                    <a:pt x="1" y="14"/>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8"/>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8"/>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8"/>
            <p:cNvSpPr/>
            <p:nvPr/>
          </p:nvSpPr>
          <p:spPr>
            <a:xfrm>
              <a:off x="2053761" y="1996316"/>
              <a:ext cx="109" cy="244"/>
            </a:xfrm>
            <a:custGeom>
              <a:rect b="b" l="l" r="r" t="t"/>
              <a:pathLst>
                <a:path extrusionOk="0" h="18" w="8">
                  <a:moveTo>
                    <a:pt x="0" y="0"/>
                  </a:moveTo>
                  <a:lnTo>
                    <a:pt x="7"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8"/>
            <p:cNvSpPr/>
            <p:nvPr/>
          </p:nvSpPr>
          <p:spPr>
            <a:xfrm>
              <a:off x="2053516" y="1995786"/>
              <a:ext cx="109" cy="258"/>
            </a:xfrm>
            <a:custGeom>
              <a:rect b="b" l="l" r="r" t="t"/>
              <a:pathLst>
                <a:path extrusionOk="0" h="19" w="8">
                  <a:moveTo>
                    <a:pt x="1" y="1"/>
                  </a:moveTo>
                  <a:lnTo>
                    <a:pt x="8"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8"/>
            <p:cNvSpPr/>
            <p:nvPr/>
          </p:nvSpPr>
          <p:spPr>
            <a:xfrm>
              <a:off x="2052905" y="1993980"/>
              <a:ext cx="54" cy="204"/>
            </a:xfrm>
            <a:custGeom>
              <a:rect b="b" l="l" r="r" t="t"/>
              <a:pathLst>
                <a:path extrusionOk="0" h="15" w="4">
                  <a:moveTo>
                    <a:pt x="0" y="1"/>
                  </a:moveTo>
                  <a:lnTo>
                    <a:pt x="4"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8"/>
            <p:cNvSpPr/>
            <p:nvPr/>
          </p:nvSpPr>
          <p:spPr>
            <a:xfrm>
              <a:off x="2053326" y="1995175"/>
              <a:ext cx="68" cy="244"/>
            </a:xfrm>
            <a:custGeom>
              <a:rect b="b" l="l" r="r" t="t"/>
              <a:pathLst>
                <a:path extrusionOk="0" h="18" w="5">
                  <a:moveTo>
                    <a:pt x="1" y="0"/>
                  </a:moveTo>
                  <a:lnTo>
                    <a:pt x="4"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8"/>
            <p:cNvSpPr/>
            <p:nvPr/>
          </p:nvSpPr>
          <p:spPr>
            <a:xfrm>
              <a:off x="2053095" y="1994605"/>
              <a:ext cx="109" cy="244"/>
            </a:xfrm>
            <a:custGeom>
              <a:rect b="b" l="l" r="r" t="t"/>
              <a:pathLst>
                <a:path extrusionOk="0" h="18" w="8">
                  <a:moveTo>
                    <a:pt x="0" y="0"/>
                  </a:moveTo>
                  <a:lnTo>
                    <a:pt x="7"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8"/>
            <p:cNvSpPr/>
            <p:nvPr/>
          </p:nvSpPr>
          <p:spPr>
            <a:xfrm>
              <a:off x="2054277" y="1997497"/>
              <a:ext cx="109" cy="258"/>
            </a:xfrm>
            <a:custGeom>
              <a:rect b="b" l="l" r="r" t="t"/>
              <a:pathLst>
                <a:path extrusionOk="0" h="19" w="8">
                  <a:moveTo>
                    <a:pt x="1" y="1"/>
                  </a:moveTo>
                  <a:lnTo>
                    <a:pt x="8"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8"/>
            <p:cNvSpPr/>
            <p:nvPr/>
          </p:nvSpPr>
          <p:spPr>
            <a:xfrm>
              <a:off x="2053992" y="1996927"/>
              <a:ext cx="163" cy="299"/>
            </a:xfrm>
            <a:custGeom>
              <a:rect b="b" l="l" r="r" t="t"/>
              <a:pathLst>
                <a:path extrusionOk="0" h="22" w="12">
                  <a:moveTo>
                    <a:pt x="1" y="1"/>
                  </a:moveTo>
                  <a:lnTo>
                    <a:pt x="11"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8"/>
            <p:cNvSpPr/>
            <p:nvPr/>
          </p:nvSpPr>
          <p:spPr>
            <a:xfrm>
              <a:off x="2054467" y="1997931"/>
              <a:ext cx="109" cy="204"/>
            </a:xfrm>
            <a:custGeom>
              <a:rect b="b" l="l" r="r" t="t"/>
              <a:pathLst>
                <a:path extrusionOk="0" h="15" w="8">
                  <a:moveTo>
                    <a:pt x="1" y="0"/>
                  </a:moveTo>
                  <a:lnTo>
                    <a:pt x="8"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8"/>
            <p:cNvSpPr/>
            <p:nvPr/>
          </p:nvSpPr>
          <p:spPr>
            <a:xfrm>
              <a:off x="2048004" y="1965087"/>
              <a:ext cx="14" cy="54"/>
            </a:xfrm>
            <a:custGeom>
              <a:rect b="b" l="l" r="r" t="t"/>
              <a:pathLst>
                <a:path extrusionOk="0" h="4" w="1">
                  <a:moveTo>
                    <a:pt x="1"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8"/>
            <p:cNvSpPr/>
            <p:nvPr/>
          </p:nvSpPr>
          <p:spPr>
            <a:xfrm>
              <a:off x="2047909" y="1964897"/>
              <a:ext cx="14" cy="54"/>
            </a:xfrm>
            <a:custGeom>
              <a:rect b="b" l="l" r="r" t="t"/>
              <a:pathLst>
                <a:path extrusionOk="0" h="4" w="1">
                  <a:moveTo>
                    <a:pt x="1"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8"/>
            <p:cNvSpPr/>
            <p:nvPr/>
          </p:nvSpPr>
          <p:spPr>
            <a:xfrm>
              <a:off x="2048343" y="1965563"/>
              <a:ext cx="54" cy="54"/>
            </a:xfrm>
            <a:custGeom>
              <a:rect b="b" l="l" r="r" t="t"/>
              <a:pathLst>
                <a:path extrusionOk="0" h="4" w="4">
                  <a:moveTo>
                    <a:pt x="4"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8"/>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8"/>
            <p:cNvSpPr/>
            <p:nvPr/>
          </p:nvSpPr>
          <p:spPr>
            <a:xfrm>
              <a:off x="2052376" y="1991849"/>
              <a:ext cx="68" cy="244"/>
            </a:xfrm>
            <a:custGeom>
              <a:rect b="b" l="l" r="r" t="t"/>
              <a:pathLst>
                <a:path extrusionOk="0" h="18" w="5">
                  <a:moveTo>
                    <a:pt x="1" y="0"/>
                  </a:moveTo>
                  <a:lnTo>
                    <a:pt x="4"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8"/>
            <p:cNvSpPr/>
            <p:nvPr/>
          </p:nvSpPr>
          <p:spPr>
            <a:xfrm>
              <a:off x="2047393" y="1963472"/>
              <a:ext cx="14" cy="109"/>
            </a:xfrm>
            <a:custGeom>
              <a:rect b="b" l="l" r="r" t="t"/>
              <a:pathLst>
                <a:path extrusionOk="0" h="8" w="1">
                  <a:moveTo>
                    <a:pt x="0"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8"/>
            <p:cNvSpPr/>
            <p:nvPr/>
          </p:nvSpPr>
          <p:spPr>
            <a:xfrm>
              <a:off x="2047773" y="1964612"/>
              <a:ext cx="54" cy="109"/>
            </a:xfrm>
            <a:custGeom>
              <a:rect b="b" l="l" r="r" t="t"/>
              <a:pathLst>
                <a:path extrusionOk="0" h="8" w="4">
                  <a:moveTo>
                    <a:pt x="0" y="0"/>
                  </a:moveTo>
                  <a:lnTo>
                    <a:pt x="4"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8"/>
            <p:cNvSpPr/>
            <p:nvPr/>
          </p:nvSpPr>
          <p:spPr>
            <a:xfrm>
              <a:off x="2047529" y="1963947"/>
              <a:ext cx="14" cy="109"/>
            </a:xfrm>
            <a:custGeom>
              <a:rect b="b" l="l" r="r" t="t"/>
              <a:pathLst>
                <a:path extrusionOk="0" h="8" w="1">
                  <a:moveTo>
                    <a:pt x="1"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8"/>
            <p:cNvSpPr/>
            <p:nvPr/>
          </p:nvSpPr>
          <p:spPr>
            <a:xfrm>
              <a:off x="2047678" y="1964273"/>
              <a:ext cx="14" cy="109"/>
            </a:xfrm>
            <a:custGeom>
              <a:rect b="b" l="l" r="r" t="t"/>
              <a:pathLst>
                <a:path extrusionOk="0" h="8" w="1">
                  <a:moveTo>
                    <a:pt x="0"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8"/>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8"/>
            <p:cNvSpPr/>
            <p:nvPr/>
          </p:nvSpPr>
          <p:spPr>
            <a:xfrm>
              <a:off x="2048153" y="1965318"/>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8"/>
            <p:cNvSpPr/>
            <p:nvPr/>
          </p:nvSpPr>
          <p:spPr>
            <a:xfrm>
              <a:off x="2048438" y="1965658"/>
              <a:ext cx="54" cy="54"/>
            </a:xfrm>
            <a:custGeom>
              <a:rect b="b" l="l" r="r" t="t"/>
              <a:pathLst>
                <a:path extrusionOk="0" h="4" w="4">
                  <a:moveTo>
                    <a:pt x="0" y="0"/>
                  </a:move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8"/>
            <p:cNvSpPr/>
            <p:nvPr/>
          </p:nvSpPr>
          <p:spPr>
            <a:xfrm>
              <a:off x="2047298" y="1962942"/>
              <a:ext cx="14" cy="163"/>
            </a:xfrm>
            <a:custGeom>
              <a:rect b="b" l="l" r="r" t="t"/>
              <a:pathLst>
                <a:path extrusionOk="0" h="12" w="1">
                  <a:moveTo>
                    <a:pt x="0"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8"/>
            <p:cNvSpPr/>
            <p:nvPr/>
          </p:nvSpPr>
          <p:spPr>
            <a:xfrm>
              <a:off x="2052661" y="1993179"/>
              <a:ext cx="68" cy="204"/>
            </a:xfrm>
            <a:custGeom>
              <a:rect b="b" l="l" r="r" t="t"/>
              <a:pathLst>
                <a:path extrusionOk="0" h="15" w="5">
                  <a:moveTo>
                    <a:pt x="1" y="0"/>
                  </a:moveTo>
                  <a:lnTo>
                    <a:pt x="4"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8"/>
            <p:cNvSpPr/>
            <p:nvPr/>
          </p:nvSpPr>
          <p:spPr>
            <a:xfrm>
              <a:off x="2048574" y="1965753"/>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8"/>
            <p:cNvSpPr/>
            <p:nvPr/>
          </p:nvSpPr>
          <p:spPr>
            <a:xfrm>
              <a:off x="2052525" y="1992514"/>
              <a:ext cx="54" cy="204"/>
            </a:xfrm>
            <a:custGeom>
              <a:rect b="b" l="l" r="r" t="t"/>
              <a:pathLst>
                <a:path extrusionOk="0" h="15" w="4">
                  <a:moveTo>
                    <a:pt x="0" y="0"/>
                  </a:moveTo>
                  <a:lnTo>
                    <a:pt x="4"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8"/>
            <p:cNvSpPr/>
            <p:nvPr/>
          </p:nvSpPr>
          <p:spPr>
            <a:xfrm>
              <a:off x="2047149" y="1962426"/>
              <a:ext cx="68" cy="204"/>
            </a:xfrm>
            <a:custGeom>
              <a:rect b="b" l="l" r="r" t="t"/>
              <a:pathLst>
                <a:path extrusionOk="0" h="15" w="5">
                  <a:moveTo>
                    <a:pt x="1" y="0"/>
                  </a:moveTo>
                  <a:lnTo>
                    <a:pt x="4"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8"/>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8"/>
            <p:cNvSpPr/>
            <p:nvPr/>
          </p:nvSpPr>
          <p:spPr>
            <a:xfrm>
              <a:off x="2048248" y="1965468"/>
              <a:ext cx="54" cy="54"/>
            </a:xfrm>
            <a:custGeom>
              <a:rect b="b" l="l" r="r" t="t"/>
              <a:pathLst>
                <a:path extrusionOk="0" h="4" w="4">
                  <a:moveTo>
                    <a:pt x="0" y="0"/>
                  </a:move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8"/>
            <p:cNvSpPr/>
            <p:nvPr/>
          </p:nvSpPr>
          <p:spPr>
            <a:xfrm>
              <a:off x="2030082" y="1976927"/>
              <a:ext cx="68" cy="339"/>
            </a:xfrm>
            <a:custGeom>
              <a:rect b="b" l="l" r="r" t="t"/>
              <a:pathLst>
                <a:path extrusionOk="0" h="25" w="5">
                  <a:moveTo>
                    <a:pt x="4" y="25"/>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8"/>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8"/>
            <p:cNvSpPr/>
            <p:nvPr/>
          </p:nvSpPr>
          <p:spPr>
            <a:xfrm>
              <a:off x="2029756" y="1975203"/>
              <a:ext cx="109" cy="394"/>
            </a:xfrm>
            <a:custGeom>
              <a:rect b="b" l="l" r="r" t="t"/>
              <a:pathLst>
                <a:path extrusionOk="0" h="29" w="8">
                  <a:moveTo>
                    <a:pt x="7" y="29"/>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8"/>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8"/>
            <p:cNvSpPr/>
            <p:nvPr/>
          </p:nvSpPr>
          <p:spPr>
            <a:xfrm>
              <a:off x="2028561" y="2003444"/>
              <a:ext cx="14" cy="204"/>
            </a:xfrm>
            <a:custGeom>
              <a:rect b="b" l="l" r="r" t="t"/>
              <a:pathLst>
                <a:path extrusionOk="0" h="15" w="1">
                  <a:moveTo>
                    <a:pt x="1" y="0"/>
                  </a:move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8"/>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8"/>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8"/>
            <p:cNvSpPr/>
            <p:nvPr/>
          </p:nvSpPr>
          <p:spPr>
            <a:xfrm>
              <a:off x="2030231" y="1977728"/>
              <a:ext cx="54" cy="353"/>
            </a:xfrm>
            <a:custGeom>
              <a:rect b="b" l="l" r="r" t="t"/>
              <a:pathLst>
                <a:path extrusionOk="0" h="26" w="4">
                  <a:moveTo>
                    <a:pt x="4" y="2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8"/>
            <p:cNvSpPr/>
            <p:nvPr/>
          </p:nvSpPr>
          <p:spPr>
            <a:xfrm>
              <a:off x="2030747" y="1981530"/>
              <a:ext cx="14" cy="163"/>
            </a:xfrm>
            <a:custGeom>
              <a:rect b="b" l="l" r="r" t="t"/>
              <a:pathLst>
                <a:path extrusionOk="0" h="12" w="1">
                  <a:moveTo>
                    <a:pt x="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8"/>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8"/>
            <p:cNvSpPr/>
            <p:nvPr/>
          </p:nvSpPr>
          <p:spPr>
            <a:xfrm>
              <a:off x="2030557" y="1979914"/>
              <a:ext cx="68" cy="299"/>
            </a:xfrm>
            <a:custGeom>
              <a:rect b="b" l="l" r="r" t="t"/>
              <a:pathLst>
                <a:path extrusionOk="0" h="22" w="5">
                  <a:moveTo>
                    <a:pt x="4" y="22"/>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8"/>
            <p:cNvSpPr/>
            <p:nvPr/>
          </p:nvSpPr>
          <p:spPr>
            <a:xfrm>
              <a:off x="2029281" y="1973397"/>
              <a:ext cx="109" cy="394"/>
            </a:xfrm>
            <a:custGeom>
              <a:rect b="b" l="l" r="r" t="t"/>
              <a:pathLst>
                <a:path extrusionOk="0" h="29" w="8">
                  <a:moveTo>
                    <a:pt x="7" y="29"/>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8"/>
            <p:cNvSpPr/>
            <p:nvPr/>
          </p:nvSpPr>
          <p:spPr>
            <a:xfrm>
              <a:off x="2030367" y="1978488"/>
              <a:ext cx="68" cy="353"/>
            </a:xfrm>
            <a:custGeom>
              <a:rect b="b" l="l" r="r" t="t"/>
              <a:pathLst>
                <a:path extrusionOk="0" h="26" w="5">
                  <a:moveTo>
                    <a:pt x="4" y="2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8"/>
            <p:cNvSpPr/>
            <p:nvPr/>
          </p:nvSpPr>
          <p:spPr>
            <a:xfrm>
              <a:off x="2029511" y="1974306"/>
              <a:ext cx="109" cy="394"/>
            </a:xfrm>
            <a:custGeom>
              <a:rect b="b" l="l" r="r" t="t"/>
              <a:pathLst>
                <a:path extrusionOk="0" h="29" w="8">
                  <a:moveTo>
                    <a:pt x="8" y="28"/>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8"/>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8"/>
            <p:cNvSpPr/>
            <p:nvPr/>
          </p:nvSpPr>
          <p:spPr>
            <a:xfrm>
              <a:off x="2030462" y="1979249"/>
              <a:ext cx="68" cy="299"/>
            </a:xfrm>
            <a:custGeom>
              <a:rect b="b" l="l" r="r" t="t"/>
              <a:pathLst>
                <a:path extrusionOk="0" h="22" w="5">
                  <a:moveTo>
                    <a:pt x="4" y="22"/>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8"/>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8"/>
            <p:cNvSpPr/>
            <p:nvPr/>
          </p:nvSpPr>
          <p:spPr>
            <a:xfrm>
              <a:off x="2028995" y="1972541"/>
              <a:ext cx="109" cy="394"/>
            </a:xfrm>
            <a:custGeom>
              <a:rect b="b" l="l" r="r" t="t"/>
              <a:pathLst>
                <a:path extrusionOk="0" h="29" w="8">
                  <a:moveTo>
                    <a:pt x="7" y="29"/>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8"/>
            <p:cNvSpPr/>
            <p:nvPr/>
          </p:nvSpPr>
          <p:spPr>
            <a:xfrm>
              <a:off x="2029892" y="1976072"/>
              <a:ext cx="109" cy="339"/>
            </a:xfrm>
            <a:custGeom>
              <a:rect b="b" l="l" r="r" t="t"/>
              <a:pathLst>
                <a:path extrusionOk="0" h="25" w="8">
                  <a:moveTo>
                    <a:pt x="8" y="25"/>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8"/>
            <p:cNvSpPr/>
            <p:nvPr/>
          </p:nvSpPr>
          <p:spPr>
            <a:xfrm>
              <a:off x="2028425" y="1970885"/>
              <a:ext cx="54" cy="204"/>
            </a:xfrm>
            <a:custGeom>
              <a:rect b="b" l="l" r="r" t="t"/>
              <a:pathLst>
                <a:path extrusionOk="0" h="15" w="4">
                  <a:moveTo>
                    <a:pt x="4"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8"/>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8"/>
            <p:cNvSpPr/>
            <p:nvPr/>
          </p:nvSpPr>
          <p:spPr>
            <a:xfrm>
              <a:off x="2028710" y="1971686"/>
              <a:ext cx="109" cy="353"/>
            </a:xfrm>
            <a:custGeom>
              <a:rect b="b" l="l" r="r" t="t"/>
              <a:pathLst>
                <a:path extrusionOk="0" h="26" w="8">
                  <a:moveTo>
                    <a:pt x="7" y="2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8"/>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8"/>
            <p:cNvSpPr/>
            <p:nvPr/>
          </p:nvSpPr>
          <p:spPr>
            <a:xfrm>
              <a:off x="1956464" y="1952582"/>
              <a:ext cx="244" cy="14"/>
            </a:xfrm>
            <a:custGeom>
              <a:rect b="b" l="l" r="r" t="t"/>
              <a:pathLst>
                <a:path extrusionOk="0" h="1" w="18">
                  <a:moveTo>
                    <a:pt x="18"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8"/>
            <p:cNvSpPr/>
            <p:nvPr/>
          </p:nvSpPr>
          <p:spPr>
            <a:xfrm>
              <a:off x="1957510" y="195258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8"/>
            <p:cNvSpPr/>
            <p:nvPr/>
          </p:nvSpPr>
          <p:spPr>
            <a:xfrm>
              <a:off x="1953898" y="1952352"/>
              <a:ext cx="149" cy="14"/>
            </a:xfrm>
            <a:custGeom>
              <a:rect b="b" l="l" r="r" t="t"/>
              <a:pathLst>
                <a:path extrusionOk="0" h="1" w="11">
                  <a:moveTo>
                    <a:pt x="11"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8"/>
            <p:cNvSpPr/>
            <p:nvPr/>
          </p:nvSpPr>
          <p:spPr>
            <a:xfrm>
              <a:off x="1953138" y="1952162"/>
              <a:ext cx="244" cy="54"/>
            </a:xfrm>
            <a:custGeom>
              <a:rect b="b" l="l" r="r" t="t"/>
              <a:pathLst>
                <a:path extrusionOk="0" h="4" w="18">
                  <a:moveTo>
                    <a:pt x="18"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8"/>
            <p:cNvSpPr/>
            <p:nvPr/>
          </p:nvSpPr>
          <p:spPr>
            <a:xfrm>
              <a:off x="1951997" y="1951822"/>
              <a:ext cx="149" cy="68"/>
            </a:xfrm>
            <a:custGeom>
              <a:rect b="b" l="l" r="r" t="t"/>
              <a:pathLst>
                <a:path extrusionOk="0" h="5" w="11">
                  <a:moveTo>
                    <a:pt x="11"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8"/>
            <p:cNvSpPr/>
            <p:nvPr/>
          </p:nvSpPr>
          <p:spPr>
            <a:xfrm>
              <a:off x="1952513" y="1952012"/>
              <a:ext cx="204" cy="68"/>
            </a:xfrm>
            <a:custGeom>
              <a:rect b="b" l="l" r="r" t="t"/>
              <a:pathLst>
                <a:path extrusionOk="0" h="5" w="15">
                  <a:moveTo>
                    <a:pt x="15"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8"/>
            <p:cNvSpPr/>
            <p:nvPr/>
          </p:nvSpPr>
          <p:spPr>
            <a:xfrm>
              <a:off x="1955650" y="1952542"/>
              <a:ext cx="204" cy="14"/>
            </a:xfrm>
            <a:custGeom>
              <a:rect b="b" l="l" r="r" t="t"/>
              <a:pathLst>
                <a:path extrusionOk="0" h="1" w="15">
                  <a:moveTo>
                    <a:pt x="15"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8"/>
            <p:cNvSpPr/>
            <p:nvPr/>
          </p:nvSpPr>
          <p:spPr>
            <a:xfrm>
              <a:off x="1958026" y="1952582"/>
              <a:ext cx="353" cy="14"/>
            </a:xfrm>
            <a:custGeom>
              <a:rect b="b" l="l" r="r" t="t"/>
              <a:pathLst>
                <a:path extrusionOk="0" h="1" w="26">
                  <a:moveTo>
                    <a:pt x="25"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8"/>
            <p:cNvSpPr/>
            <p:nvPr/>
          </p:nvSpPr>
          <p:spPr>
            <a:xfrm>
              <a:off x="1958745" y="1952542"/>
              <a:ext cx="339" cy="14"/>
            </a:xfrm>
            <a:custGeom>
              <a:rect b="b" l="l" r="r" t="t"/>
              <a:pathLst>
                <a:path extrusionOk="0" h="1" w="25">
                  <a:moveTo>
                    <a:pt x="25"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8"/>
            <p:cNvSpPr/>
            <p:nvPr/>
          </p:nvSpPr>
          <p:spPr>
            <a:xfrm>
              <a:off x="1960972" y="1952202"/>
              <a:ext cx="543" cy="109"/>
            </a:xfrm>
            <a:custGeom>
              <a:rect b="b" l="l" r="r" t="t"/>
              <a:pathLst>
                <a:path extrusionOk="0" h="8" w="40">
                  <a:moveTo>
                    <a:pt x="39"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8"/>
            <p:cNvSpPr/>
            <p:nvPr/>
          </p:nvSpPr>
          <p:spPr>
            <a:xfrm>
              <a:off x="1959451" y="1952487"/>
              <a:ext cx="353" cy="68"/>
            </a:xfrm>
            <a:custGeom>
              <a:rect b="b" l="l" r="r" t="t"/>
              <a:pathLst>
                <a:path extrusionOk="0" h="5" w="26">
                  <a:moveTo>
                    <a:pt x="25"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8"/>
            <p:cNvSpPr/>
            <p:nvPr/>
          </p:nvSpPr>
          <p:spPr>
            <a:xfrm>
              <a:off x="1960171" y="1952392"/>
              <a:ext cx="394" cy="68"/>
            </a:xfrm>
            <a:custGeom>
              <a:rect b="b" l="l" r="r" t="t"/>
              <a:pathLst>
                <a:path extrusionOk="0" h="5" w="29">
                  <a:moveTo>
                    <a:pt x="28"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8"/>
            <p:cNvSpPr/>
            <p:nvPr/>
          </p:nvSpPr>
          <p:spPr>
            <a:xfrm>
              <a:off x="1961732" y="1952067"/>
              <a:ext cx="448" cy="109"/>
            </a:xfrm>
            <a:custGeom>
              <a:rect b="b" l="l" r="r" t="t"/>
              <a:pathLst>
                <a:path extrusionOk="0" h="8" w="33">
                  <a:moveTo>
                    <a:pt x="32"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8"/>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8"/>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8"/>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8"/>
            <p:cNvSpPr/>
            <p:nvPr/>
          </p:nvSpPr>
          <p:spPr>
            <a:xfrm>
              <a:off x="1936831" y="1960661"/>
              <a:ext cx="54" cy="14"/>
            </a:xfrm>
            <a:custGeom>
              <a:rect b="b" l="l" r="r" t="t"/>
              <a:pathLst>
                <a:path extrusionOk="0" h="1" w="4">
                  <a:moveTo>
                    <a:pt x="0" y="1"/>
                  </a:moveTo>
                  <a:lnTo>
                    <a:pt x="0" y="1"/>
                  </a:lnTo>
                  <a:lnTo>
                    <a:pt x="0" y="1"/>
                  </a:ln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8"/>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8"/>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8"/>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8"/>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8"/>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8"/>
            <p:cNvSpPr/>
            <p:nvPr/>
          </p:nvSpPr>
          <p:spPr>
            <a:xfrm>
              <a:off x="1946865" y="1950206"/>
              <a:ext cx="0" cy="68"/>
            </a:xfrm>
            <a:custGeom>
              <a:rect b="b" l="l" r="r" t="t"/>
              <a:pathLst>
                <a:path extrusionOk="0" h="5" w="0">
                  <a:moveTo>
                    <a:pt x="0" y="1"/>
                  </a:moveTo>
                  <a:lnTo>
                    <a:pt x="0" y="4"/>
                  </a:ln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8"/>
            <p:cNvSpPr/>
            <p:nvPr/>
          </p:nvSpPr>
          <p:spPr>
            <a:xfrm>
              <a:off x="1946960" y="1949595"/>
              <a:ext cx="0" cy="109"/>
            </a:xfrm>
            <a:custGeom>
              <a:rect b="b" l="l" r="r" t="t"/>
              <a:pathLst>
                <a:path extrusionOk="0" h="8" w="0">
                  <a:moveTo>
                    <a:pt x="0"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8"/>
            <p:cNvSpPr/>
            <p:nvPr/>
          </p:nvSpPr>
          <p:spPr>
            <a:xfrm>
              <a:off x="1987217" y="1973261"/>
              <a:ext cx="109" cy="109"/>
            </a:xfrm>
            <a:custGeom>
              <a:rect b="b" l="l" r="r" t="t"/>
              <a:pathLst>
                <a:path extrusionOk="0" h="8" w="8">
                  <a:moveTo>
                    <a:pt x="7"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8"/>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8"/>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8"/>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8"/>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8"/>
            <p:cNvSpPr/>
            <p:nvPr/>
          </p:nvSpPr>
          <p:spPr>
            <a:xfrm>
              <a:off x="1986878" y="1967789"/>
              <a:ext cx="68" cy="258"/>
            </a:xfrm>
            <a:custGeom>
              <a:rect b="b" l="l" r="r" t="t"/>
              <a:pathLst>
                <a:path extrusionOk="0" h="19" w="5">
                  <a:moveTo>
                    <a:pt x="1" y="1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8"/>
            <p:cNvSpPr/>
            <p:nvPr/>
          </p:nvSpPr>
          <p:spPr>
            <a:xfrm>
              <a:off x="1986742" y="1968319"/>
              <a:ext cx="54" cy="244"/>
            </a:xfrm>
            <a:custGeom>
              <a:rect b="b" l="l" r="r" t="t"/>
              <a:pathLst>
                <a:path extrusionOk="0" h="18" w="4">
                  <a:moveTo>
                    <a:pt x="0" y="18"/>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8"/>
            <p:cNvSpPr/>
            <p:nvPr/>
          </p:nvSpPr>
          <p:spPr>
            <a:xfrm>
              <a:off x="1986457" y="1971211"/>
              <a:ext cx="14" cy="204"/>
            </a:xfrm>
            <a:custGeom>
              <a:rect b="b" l="l" r="r" t="t"/>
              <a:pathLst>
                <a:path extrusionOk="0" h="15" w="1">
                  <a:moveTo>
                    <a:pt x="0" y="1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8"/>
            <p:cNvSpPr/>
            <p:nvPr/>
          </p:nvSpPr>
          <p:spPr>
            <a:xfrm>
              <a:off x="1986688" y="1968835"/>
              <a:ext cx="14" cy="258"/>
            </a:xfrm>
            <a:custGeom>
              <a:rect b="b" l="l" r="r" t="t"/>
              <a:pathLst>
                <a:path extrusionOk="0" h="19" w="1">
                  <a:moveTo>
                    <a:pt x="1" y="1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8"/>
            <p:cNvSpPr/>
            <p:nvPr/>
          </p:nvSpPr>
          <p:spPr>
            <a:xfrm>
              <a:off x="1986457" y="1970736"/>
              <a:ext cx="14" cy="258"/>
            </a:xfrm>
            <a:custGeom>
              <a:rect b="b" l="l" r="r" t="t"/>
              <a:pathLst>
                <a:path extrusionOk="0" h="19" w="1">
                  <a:moveTo>
                    <a:pt x="0" y="1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8"/>
            <p:cNvSpPr/>
            <p:nvPr/>
          </p:nvSpPr>
          <p:spPr>
            <a:xfrm>
              <a:off x="1986973" y="1967273"/>
              <a:ext cx="68" cy="244"/>
            </a:xfrm>
            <a:custGeom>
              <a:rect b="b" l="l" r="r" t="t"/>
              <a:pathLst>
                <a:path extrusionOk="0" h="18" w="5">
                  <a:moveTo>
                    <a:pt x="1" y="18"/>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8"/>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8"/>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8"/>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8"/>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8"/>
            <p:cNvSpPr/>
            <p:nvPr/>
          </p:nvSpPr>
          <p:spPr>
            <a:xfrm>
              <a:off x="1986593" y="1969310"/>
              <a:ext cx="68" cy="258"/>
            </a:xfrm>
            <a:custGeom>
              <a:rect b="b" l="l" r="r" t="t"/>
              <a:pathLst>
                <a:path extrusionOk="0" h="19" w="5">
                  <a:moveTo>
                    <a:pt x="1" y="1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8"/>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8"/>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8"/>
            <p:cNvSpPr/>
            <p:nvPr/>
          </p:nvSpPr>
          <p:spPr>
            <a:xfrm>
              <a:off x="1991345" y="2005630"/>
              <a:ext cx="68" cy="163"/>
            </a:xfrm>
            <a:custGeom>
              <a:rect b="b" l="l" r="r" t="t"/>
              <a:pathLst>
                <a:path extrusionOk="0" h="12" w="5">
                  <a:moveTo>
                    <a:pt x="4"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8"/>
            <p:cNvSpPr/>
            <p:nvPr/>
          </p:nvSpPr>
          <p:spPr>
            <a:xfrm>
              <a:off x="1990259" y="2008766"/>
              <a:ext cx="54" cy="299"/>
            </a:xfrm>
            <a:custGeom>
              <a:rect b="b" l="l" r="r" t="t"/>
              <a:pathLst>
                <a:path extrusionOk="0" h="22" w="4">
                  <a:moveTo>
                    <a:pt x="4" y="1"/>
                  </a:moveTo>
                  <a:lnTo>
                    <a:pt x="0"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8"/>
            <p:cNvSpPr/>
            <p:nvPr/>
          </p:nvSpPr>
          <p:spPr>
            <a:xfrm>
              <a:off x="1990639" y="2007490"/>
              <a:ext cx="54" cy="244"/>
            </a:xfrm>
            <a:custGeom>
              <a:rect b="b" l="l" r="r" t="t"/>
              <a:pathLst>
                <a:path extrusionOk="0" h="18" w="4">
                  <a:moveTo>
                    <a:pt x="4" y="0"/>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8"/>
            <p:cNvSpPr/>
            <p:nvPr/>
          </p:nvSpPr>
          <p:spPr>
            <a:xfrm>
              <a:off x="1991155" y="2006064"/>
              <a:ext cx="68" cy="149"/>
            </a:xfrm>
            <a:custGeom>
              <a:rect b="b" l="l" r="r" t="t"/>
              <a:pathLst>
                <a:path extrusionOk="0" h="11" w="5">
                  <a:moveTo>
                    <a:pt x="4"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8"/>
            <p:cNvSpPr/>
            <p:nvPr/>
          </p:nvSpPr>
          <p:spPr>
            <a:xfrm>
              <a:off x="1990449" y="2008101"/>
              <a:ext cx="54" cy="258"/>
            </a:xfrm>
            <a:custGeom>
              <a:rect b="b" l="l" r="r" t="t"/>
              <a:pathLst>
                <a:path extrusionOk="0" h="19" w="4">
                  <a:moveTo>
                    <a:pt x="4" y="1"/>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8"/>
            <p:cNvSpPr/>
            <p:nvPr/>
          </p:nvSpPr>
          <p:spPr>
            <a:xfrm>
              <a:off x="1990965" y="2006485"/>
              <a:ext cx="109" cy="204"/>
            </a:xfrm>
            <a:custGeom>
              <a:rect b="b" l="l" r="r" t="t"/>
              <a:pathLst>
                <a:path extrusionOk="0" h="15" w="8">
                  <a:moveTo>
                    <a:pt x="8"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8"/>
            <p:cNvSpPr/>
            <p:nvPr/>
          </p:nvSpPr>
          <p:spPr>
            <a:xfrm>
              <a:off x="1990775" y="2006960"/>
              <a:ext cx="109" cy="204"/>
            </a:xfrm>
            <a:custGeom>
              <a:rect b="b" l="l" r="r" t="t"/>
              <a:pathLst>
                <a:path extrusionOk="0" h="15" w="8">
                  <a:moveTo>
                    <a:pt x="8"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8"/>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8"/>
            <p:cNvSpPr/>
            <p:nvPr/>
          </p:nvSpPr>
          <p:spPr>
            <a:xfrm>
              <a:off x="1980795" y="1990654"/>
              <a:ext cx="163" cy="14"/>
            </a:xfrm>
            <a:custGeom>
              <a:rect b="b" l="l" r="r" t="t"/>
              <a:pathLst>
                <a:path extrusionOk="0" h="1" w="12">
                  <a:moveTo>
                    <a:pt x="1"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8"/>
            <p:cNvSpPr/>
            <p:nvPr/>
          </p:nvSpPr>
          <p:spPr>
            <a:xfrm>
              <a:off x="1979845" y="1990654"/>
              <a:ext cx="163" cy="14"/>
            </a:xfrm>
            <a:custGeom>
              <a:rect b="b" l="l" r="r" t="t"/>
              <a:pathLst>
                <a:path extrusionOk="0" h="1" w="12">
                  <a:moveTo>
                    <a:pt x="1"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8"/>
            <p:cNvSpPr/>
            <p:nvPr/>
          </p:nvSpPr>
          <p:spPr>
            <a:xfrm>
              <a:off x="1971481" y="1981910"/>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8"/>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8"/>
            <p:cNvSpPr/>
            <p:nvPr/>
          </p:nvSpPr>
          <p:spPr>
            <a:xfrm>
              <a:off x="1981800" y="1990084"/>
              <a:ext cx="109" cy="109"/>
            </a:xfrm>
            <a:custGeom>
              <a:rect b="b" l="l" r="r" t="t"/>
              <a:pathLst>
                <a:path extrusionOk="0" h="8" w="8">
                  <a:moveTo>
                    <a:pt x="7"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8"/>
            <p:cNvSpPr/>
            <p:nvPr/>
          </p:nvSpPr>
          <p:spPr>
            <a:xfrm>
              <a:off x="1974468" y="1981299"/>
              <a:ext cx="353" cy="54"/>
            </a:xfrm>
            <a:custGeom>
              <a:rect b="b" l="l" r="r" t="t"/>
              <a:pathLst>
                <a:path extrusionOk="0" h="4" w="26">
                  <a:moveTo>
                    <a:pt x="1" y="4"/>
                  </a:moveTo>
                  <a:lnTo>
                    <a:pt x="2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8"/>
            <p:cNvSpPr/>
            <p:nvPr/>
          </p:nvSpPr>
          <p:spPr>
            <a:xfrm>
              <a:off x="1972567" y="1981584"/>
              <a:ext cx="448" cy="109"/>
            </a:xfrm>
            <a:custGeom>
              <a:rect b="b" l="l" r="r" t="t"/>
              <a:pathLst>
                <a:path extrusionOk="0" h="8" w="33">
                  <a:moveTo>
                    <a:pt x="1" y="7"/>
                  </a:moveTo>
                  <a:lnTo>
                    <a:pt x="3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8"/>
            <p:cNvSpPr/>
            <p:nvPr/>
          </p:nvSpPr>
          <p:spPr>
            <a:xfrm>
              <a:off x="1984597" y="1988373"/>
              <a:ext cx="258" cy="163"/>
            </a:xfrm>
            <a:custGeom>
              <a:rect b="b" l="l" r="r" t="t"/>
              <a:pathLst>
                <a:path extrusionOk="0" h="12" w="19">
                  <a:moveTo>
                    <a:pt x="1" y="1"/>
                  </a:moveTo>
                  <a:lnTo>
                    <a:pt x="1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8"/>
            <p:cNvSpPr/>
            <p:nvPr/>
          </p:nvSpPr>
          <p:spPr>
            <a:xfrm>
              <a:off x="1980374" y="1990708"/>
              <a:ext cx="109" cy="14"/>
            </a:xfrm>
            <a:custGeom>
              <a:rect b="b" l="l" r="r" t="t"/>
              <a:pathLst>
                <a:path extrusionOk="0" h="1" w="8">
                  <a:moveTo>
                    <a:pt x="7"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8"/>
            <p:cNvSpPr/>
            <p:nvPr/>
          </p:nvSpPr>
          <p:spPr>
            <a:xfrm>
              <a:off x="1984081" y="1987952"/>
              <a:ext cx="149" cy="149"/>
            </a:xfrm>
            <a:custGeom>
              <a:rect b="b" l="l" r="r" t="t"/>
              <a:pathLst>
                <a:path extrusionOk="0" h="11" w="11">
                  <a:moveTo>
                    <a:pt x="0" y="0"/>
                  </a:moveTo>
                  <a:lnTo>
                    <a:pt x="1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8"/>
            <p:cNvSpPr/>
            <p:nvPr/>
          </p:nvSpPr>
          <p:spPr>
            <a:xfrm>
              <a:off x="1984312" y="1988183"/>
              <a:ext cx="204" cy="109"/>
            </a:xfrm>
            <a:custGeom>
              <a:rect b="b" l="l" r="r" t="t"/>
              <a:pathLst>
                <a:path extrusionOk="0" h="8" w="15">
                  <a:moveTo>
                    <a:pt x="1" y="1"/>
                  </a:moveTo>
                  <a:lnTo>
                    <a:pt x="15"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8"/>
            <p:cNvSpPr/>
            <p:nvPr/>
          </p:nvSpPr>
          <p:spPr>
            <a:xfrm>
              <a:off x="1981366" y="1990369"/>
              <a:ext cx="163" cy="109"/>
            </a:xfrm>
            <a:custGeom>
              <a:rect b="b" l="l" r="r" t="t"/>
              <a:pathLst>
                <a:path extrusionOk="0" h="8" w="12">
                  <a:moveTo>
                    <a:pt x="1" y="8"/>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8"/>
            <p:cNvSpPr/>
            <p:nvPr/>
          </p:nvSpPr>
          <p:spPr>
            <a:xfrm>
              <a:off x="1973898" y="1981340"/>
              <a:ext cx="394" cy="109"/>
            </a:xfrm>
            <a:custGeom>
              <a:rect b="b" l="l" r="r" t="t"/>
              <a:pathLst>
                <a:path extrusionOk="0" h="8" w="29">
                  <a:moveTo>
                    <a:pt x="1" y="8"/>
                  </a:moveTo>
                  <a:lnTo>
                    <a:pt x="2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8"/>
            <p:cNvSpPr/>
            <p:nvPr/>
          </p:nvSpPr>
          <p:spPr>
            <a:xfrm>
              <a:off x="1973233" y="1981435"/>
              <a:ext cx="448" cy="109"/>
            </a:xfrm>
            <a:custGeom>
              <a:rect b="b" l="l" r="r" t="t"/>
              <a:pathLst>
                <a:path extrusionOk="0" h="8" w="33">
                  <a:moveTo>
                    <a:pt x="1" y="8"/>
                  </a:moveTo>
                  <a:lnTo>
                    <a:pt x="3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8"/>
            <p:cNvSpPr/>
            <p:nvPr/>
          </p:nvSpPr>
          <p:spPr>
            <a:xfrm>
              <a:off x="1971766" y="1981720"/>
              <a:ext cx="530" cy="109"/>
            </a:xfrm>
            <a:custGeom>
              <a:rect b="b" l="l" r="r" t="t"/>
              <a:pathLst>
                <a:path extrusionOk="0" h="8" w="39">
                  <a:moveTo>
                    <a:pt x="0" y="8"/>
                  </a:moveTo>
                  <a:lnTo>
                    <a:pt x="3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8"/>
            <p:cNvSpPr/>
            <p:nvPr/>
          </p:nvSpPr>
          <p:spPr>
            <a:xfrm>
              <a:off x="1975378" y="1981150"/>
              <a:ext cx="299" cy="68"/>
            </a:xfrm>
            <a:custGeom>
              <a:rect b="b" l="l" r="r" t="t"/>
              <a:pathLst>
                <a:path extrusionOk="0" h="5" w="22">
                  <a:moveTo>
                    <a:pt x="1" y="4"/>
                  </a:moveTo>
                  <a:lnTo>
                    <a:pt x="2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8"/>
            <p:cNvSpPr/>
            <p:nvPr/>
          </p:nvSpPr>
          <p:spPr>
            <a:xfrm>
              <a:off x="1974943" y="1981204"/>
              <a:ext cx="299" cy="54"/>
            </a:xfrm>
            <a:custGeom>
              <a:rect b="b" l="l" r="r" t="t"/>
              <a:pathLst>
                <a:path extrusionOk="0" h="4" w="22">
                  <a:moveTo>
                    <a:pt x="1" y="4"/>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8"/>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8"/>
            <p:cNvSpPr/>
            <p:nvPr/>
          </p:nvSpPr>
          <p:spPr>
            <a:xfrm>
              <a:off x="1953749" y="1973166"/>
              <a:ext cx="163" cy="204"/>
            </a:xfrm>
            <a:custGeom>
              <a:rect b="b" l="l" r="r" t="t"/>
              <a:pathLst>
                <a:path extrusionOk="0" h="15" w="12">
                  <a:moveTo>
                    <a:pt x="1" y="1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8"/>
            <p:cNvSpPr/>
            <p:nvPr/>
          </p:nvSpPr>
          <p:spPr>
            <a:xfrm>
              <a:off x="1954754" y="1971876"/>
              <a:ext cx="54" cy="163"/>
            </a:xfrm>
            <a:custGeom>
              <a:rect b="b" l="l" r="r" t="t"/>
              <a:pathLst>
                <a:path extrusionOk="0" h="12" w="4">
                  <a:moveTo>
                    <a:pt x="0" y="1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8"/>
            <p:cNvSpPr/>
            <p:nvPr/>
          </p:nvSpPr>
          <p:spPr>
            <a:xfrm>
              <a:off x="1951563" y="1975257"/>
              <a:ext cx="258" cy="204"/>
            </a:xfrm>
            <a:custGeom>
              <a:rect b="b" l="l" r="r" t="t"/>
              <a:pathLst>
                <a:path extrusionOk="0" h="15" w="19">
                  <a:moveTo>
                    <a:pt x="1" y="14"/>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8"/>
            <p:cNvSpPr/>
            <p:nvPr/>
          </p:nvSpPr>
          <p:spPr>
            <a:xfrm>
              <a:off x="1954564" y="1972161"/>
              <a:ext cx="109" cy="163"/>
            </a:xfrm>
            <a:custGeom>
              <a:rect b="b" l="l" r="r" t="t"/>
              <a:pathLst>
                <a:path extrusionOk="0" h="12" w="8">
                  <a:moveTo>
                    <a:pt x="0" y="1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8"/>
            <p:cNvSpPr/>
            <p:nvPr/>
          </p:nvSpPr>
          <p:spPr>
            <a:xfrm>
              <a:off x="1950382" y="1976357"/>
              <a:ext cx="204" cy="149"/>
            </a:xfrm>
            <a:custGeom>
              <a:rect b="b" l="l" r="r" t="t"/>
              <a:pathLst>
                <a:path extrusionOk="0" h="11" w="15">
                  <a:moveTo>
                    <a:pt x="0" y="11"/>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8"/>
            <p:cNvSpPr/>
            <p:nvPr/>
          </p:nvSpPr>
          <p:spPr>
            <a:xfrm>
              <a:off x="1954319" y="1972501"/>
              <a:ext cx="109" cy="149"/>
            </a:xfrm>
            <a:custGeom>
              <a:rect b="b" l="l" r="r" t="t"/>
              <a:pathLst>
                <a:path extrusionOk="0" h="11" w="8">
                  <a:moveTo>
                    <a:pt x="1" y="11"/>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8"/>
            <p:cNvSpPr/>
            <p:nvPr/>
          </p:nvSpPr>
          <p:spPr>
            <a:xfrm>
              <a:off x="1955039" y="1971360"/>
              <a:ext cx="54" cy="109"/>
            </a:xfrm>
            <a:custGeom>
              <a:rect b="b" l="l" r="r" t="t"/>
              <a:pathLst>
                <a:path extrusionOk="0" h="8" w="4">
                  <a:moveTo>
                    <a:pt x="0"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8"/>
            <p:cNvSpPr/>
            <p:nvPr/>
          </p:nvSpPr>
          <p:spPr>
            <a:xfrm>
              <a:off x="1954889" y="1971591"/>
              <a:ext cx="68" cy="163"/>
            </a:xfrm>
            <a:custGeom>
              <a:rect b="b" l="l" r="r" t="t"/>
              <a:pathLst>
                <a:path extrusionOk="0" h="12" w="5">
                  <a:moveTo>
                    <a:pt x="1" y="1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8"/>
            <p:cNvSpPr/>
            <p:nvPr/>
          </p:nvSpPr>
          <p:spPr>
            <a:xfrm>
              <a:off x="1955134" y="1971116"/>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8"/>
            <p:cNvSpPr/>
            <p:nvPr/>
          </p:nvSpPr>
          <p:spPr>
            <a:xfrm>
              <a:off x="1952608" y="1974347"/>
              <a:ext cx="204" cy="204"/>
            </a:xfrm>
            <a:custGeom>
              <a:rect b="b" l="l" r="r" t="t"/>
              <a:pathLst>
                <a:path extrusionOk="0" h="15" w="15">
                  <a:moveTo>
                    <a:pt x="1" y="15"/>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8"/>
            <p:cNvSpPr/>
            <p:nvPr/>
          </p:nvSpPr>
          <p:spPr>
            <a:xfrm>
              <a:off x="1952092" y="1974782"/>
              <a:ext cx="244" cy="204"/>
            </a:xfrm>
            <a:custGeom>
              <a:rect b="b" l="l" r="r" t="t"/>
              <a:pathLst>
                <a:path extrusionOk="0" h="15" w="18">
                  <a:moveTo>
                    <a:pt x="0" y="14"/>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8"/>
            <p:cNvSpPr/>
            <p:nvPr/>
          </p:nvSpPr>
          <p:spPr>
            <a:xfrm>
              <a:off x="1950993" y="1975786"/>
              <a:ext cx="204" cy="190"/>
            </a:xfrm>
            <a:custGeom>
              <a:rect b="b" l="l" r="r" t="t"/>
              <a:pathLst>
                <a:path extrusionOk="0" h="14" w="15">
                  <a:moveTo>
                    <a:pt x="1" y="14"/>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8"/>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8"/>
            <p:cNvSpPr/>
            <p:nvPr/>
          </p:nvSpPr>
          <p:spPr>
            <a:xfrm>
              <a:off x="1954034" y="1972827"/>
              <a:ext cx="163" cy="163"/>
            </a:xfrm>
            <a:custGeom>
              <a:rect b="b" l="l" r="r" t="t"/>
              <a:pathLst>
                <a:path extrusionOk="0" h="12" w="12">
                  <a:moveTo>
                    <a:pt x="1" y="1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8"/>
            <p:cNvSpPr/>
            <p:nvPr/>
          </p:nvSpPr>
          <p:spPr>
            <a:xfrm>
              <a:off x="1953369" y="1973546"/>
              <a:ext cx="204" cy="204"/>
            </a:xfrm>
            <a:custGeom>
              <a:rect b="b" l="l" r="r" t="t"/>
              <a:pathLst>
                <a:path extrusionOk="0" h="15" w="15">
                  <a:moveTo>
                    <a:pt x="1" y="14"/>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8"/>
            <p:cNvSpPr/>
            <p:nvPr/>
          </p:nvSpPr>
          <p:spPr>
            <a:xfrm>
              <a:off x="1952989" y="1973926"/>
              <a:ext cx="204" cy="204"/>
            </a:xfrm>
            <a:custGeom>
              <a:rect b="b" l="l" r="r" t="t"/>
              <a:pathLst>
                <a:path extrusionOk="0" h="15" w="15">
                  <a:moveTo>
                    <a:pt x="15" y="0"/>
                  </a:move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8"/>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8"/>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8"/>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8"/>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8"/>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8"/>
            <p:cNvSpPr/>
            <p:nvPr/>
          </p:nvSpPr>
          <p:spPr>
            <a:xfrm>
              <a:off x="1969675" y="1982005"/>
              <a:ext cx="14" cy="163"/>
            </a:xfrm>
            <a:custGeom>
              <a:rect b="b" l="l" r="r" t="t"/>
              <a:pathLst>
                <a:path extrusionOk="0" h="12" w="1">
                  <a:moveTo>
                    <a:pt x="0"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8"/>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8"/>
            <p:cNvSpPr/>
            <p:nvPr/>
          </p:nvSpPr>
          <p:spPr>
            <a:xfrm>
              <a:off x="1969580" y="1981394"/>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8"/>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8"/>
            <p:cNvSpPr/>
            <p:nvPr/>
          </p:nvSpPr>
          <p:spPr>
            <a:xfrm>
              <a:off x="1982370" y="1833793"/>
              <a:ext cx="14" cy="163"/>
            </a:xfrm>
            <a:custGeom>
              <a:rect b="b" l="l" r="r" t="t"/>
              <a:pathLst>
                <a:path extrusionOk="0" h="12" w="1">
                  <a:moveTo>
                    <a:pt x="0"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8"/>
            <p:cNvSpPr/>
            <p:nvPr/>
          </p:nvSpPr>
          <p:spPr>
            <a:xfrm>
              <a:off x="1982275" y="1833508"/>
              <a:ext cx="14" cy="109"/>
            </a:xfrm>
            <a:custGeom>
              <a:rect b="b" l="l" r="r" t="t"/>
              <a:pathLst>
                <a:path extrusionOk="0" h="8" w="1">
                  <a:moveTo>
                    <a:pt x="0"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8"/>
            <p:cNvSpPr/>
            <p:nvPr/>
          </p:nvSpPr>
          <p:spPr>
            <a:xfrm>
              <a:off x="1982465" y="1834078"/>
              <a:ext cx="54" cy="163"/>
            </a:xfrm>
            <a:custGeom>
              <a:rect b="b" l="l" r="r" t="t"/>
              <a:pathLst>
                <a:path extrusionOk="0" h="12" w="4">
                  <a:moveTo>
                    <a:pt x="0" y="1"/>
                  </a:moveTo>
                  <a:lnTo>
                    <a:pt x="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8"/>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8"/>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8"/>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8"/>
            <p:cNvSpPr/>
            <p:nvPr/>
          </p:nvSpPr>
          <p:spPr>
            <a:xfrm>
              <a:off x="1984502" y="1836183"/>
              <a:ext cx="163" cy="109"/>
            </a:xfrm>
            <a:custGeom>
              <a:rect b="b" l="l" r="r" t="t"/>
              <a:pathLst>
                <a:path extrusionOk="0" h="8" w="12">
                  <a:moveTo>
                    <a:pt x="11"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8"/>
            <p:cNvSpPr/>
            <p:nvPr/>
          </p:nvSpPr>
          <p:spPr>
            <a:xfrm>
              <a:off x="1924517" y="1921218"/>
              <a:ext cx="68" cy="54"/>
            </a:xfrm>
            <a:custGeom>
              <a:rect b="b" l="l" r="r" t="t"/>
              <a:pathLst>
                <a:path extrusionOk="0" h="4" w="5">
                  <a:moveTo>
                    <a:pt x="1" y="4"/>
                  </a:moveTo>
                  <a:lnTo>
                    <a:pt x="4" y="0"/>
                  </a:ln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8"/>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8"/>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8"/>
            <p:cNvSpPr/>
            <p:nvPr/>
          </p:nvSpPr>
          <p:spPr>
            <a:xfrm>
              <a:off x="1983796" y="184544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8"/>
            <p:cNvSpPr/>
            <p:nvPr/>
          </p:nvSpPr>
          <p:spPr>
            <a:xfrm>
              <a:off x="1983986" y="1845307"/>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8"/>
            <p:cNvSpPr/>
            <p:nvPr/>
          </p:nvSpPr>
          <p:spPr>
            <a:xfrm>
              <a:off x="1984081" y="184515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8"/>
            <p:cNvSpPr/>
            <p:nvPr/>
          </p:nvSpPr>
          <p:spPr>
            <a:xfrm>
              <a:off x="1983891" y="184544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8"/>
            <p:cNvSpPr/>
            <p:nvPr/>
          </p:nvSpPr>
          <p:spPr>
            <a:xfrm>
              <a:off x="1984122" y="1845062"/>
              <a:ext cx="14" cy="14"/>
            </a:xfrm>
            <a:custGeom>
              <a:rect b="b" l="l" r="r" t="t"/>
              <a:pathLst>
                <a:path extrusionOk="0" h="1" w="1">
                  <a:moveTo>
                    <a:pt x="1"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8"/>
            <p:cNvSpPr/>
            <p:nvPr/>
          </p:nvSpPr>
          <p:spPr>
            <a:xfrm>
              <a:off x="1984366" y="184344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8"/>
            <p:cNvSpPr/>
            <p:nvPr/>
          </p:nvSpPr>
          <p:spPr>
            <a:xfrm>
              <a:off x="1983932" y="184540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8"/>
            <p:cNvSpPr/>
            <p:nvPr/>
          </p:nvSpPr>
          <p:spPr>
            <a:xfrm>
              <a:off x="1984027" y="184525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8"/>
            <p:cNvSpPr/>
            <p:nvPr/>
          </p:nvSpPr>
          <p:spPr>
            <a:xfrm>
              <a:off x="1984407" y="1840269"/>
              <a:ext cx="14" cy="394"/>
            </a:xfrm>
            <a:custGeom>
              <a:rect b="b" l="l" r="r" t="t"/>
              <a:pathLst>
                <a:path extrusionOk="0" h="29" w="1">
                  <a:moveTo>
                    <a:pt x="1" y="28"/>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8"/>
            <p:cNvSpPr/>
            <p:nvPr/>
          </p:nvSpPr>
          <p:spPr>
            <a:xfrm>
              <a:off x="1984407" y="1841790"/>
              <a:ext cx="14" cy="244"/>
            </a:xfrm>
            <a:custGeom>
              <a:rect b="b" l="l" r="r" t="t"/>
              <a:pathLst>
                <a:path extrusionOk="0" h="18" w="1">
                  <a:moveTo>
                    <a:pt x="1" y="18"/>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8"/>
            <p:cNvSpPr/>
            <p:nvPr/>
          </p:nvSpPr>
          <p:spPr>
            <a:xfrm>
              <a:off x="1984217" y="1844736"/>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8"/>
            <p:cNvSpPr/>
            <p:nvPr/>
          </p:nvSpPr>
          <p:spPr>
            <a:xfrm>
              <a:off x="1984271" y="184458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8"/>
            <p:cNvSpPr/>
            <p:nvPr/>
          </p:nvSpPr>
          <p:spPr>
            <a:xfrm>
              <a:off x="1984366" y="184373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8"/>
            <p:cNvSpPr/>
            <p:nvPr/>
          </p:nvSpPr>
          <p:spPr>
            <a:xfrm>
              <a:off x="1984366" y="1843976"/>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8"/>
            <p:cNvSpPr/>
            <p:nvPr/>
          </p:nvSpPr>
          <p:spPr>
            <a:xfrm>
              <a:off x="1984407" y="1842781"/>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8"/>
            <p:cNvSpPr/>
            <p:nvPr/>
          </p:nvSpPr>
          <p:spPr>
            <a:xfrm>
              <a:off x="1984312" y="1844397"/>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8"/>
            <p:cNvSpPr/>
            <p:nvPr/>
          </p:nvSpPr>
          <p:spPr>
            <a:xfrm>
              <a:off x="1984176" y="1844967"/>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8"/>
            <p:cNvSpPr/>
            <p:nvPr/>
          </p:nvSpPr>
          <p:spPr>
            <a:xfrm>
              <a:off x="1983986" y="1845307"/>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8"/>
            <p:cNvSpPr/>
            <p:nvPr/>
          </p:nvSpPr>
          <p:spPr>
            <a:xfrm>
              <a:off x="1984176" y="1844831"/>
              <a:ext cx="14" cy="54"/>
            </a:xfrm>
            <a:custGeom>
              <a:rect b="b" l="l" r="r" t="t"/>
              <a:pathLst>
                <a:path extrusionOk="0" h="4" w="1">
                  <a:moveTo>
                    <a:pt x="0"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8"/>
            <p:cNvSpPr/>
            <p:nvPr/>
          </p:nvSpPr>
          <p:spPr>
            <a:xfrm>
              <a:off x="1984407" y="1842971"/>
              <a:ext cx="14" cy="163"/>
            </a:xfrm>
            <a:custGeom>
              <a:rect b="b" l="l" r="r" t="t"/>
              <a:pathLst>
                <a:path extrusionOk="0" h="12" w="1">
                  <a:moveTo>
                    <a:pt x="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8"/>
            <p:cNvSpPr/>
            <p:nvPr/>
          </p:nvSpPr>
          <p:spPr>
            <a:xfrm>
              <a:off x="1984407" y="1840785"/>
              <a:ext cx="14" cy="353"/>
            </a:xfrm>
            <a:custGeom>
              <a:rect b="b" l="l" r="r" t="t"/>
              <a:pathLst>
                <a:path extrusionOk="0" h="26" w="1">
                  <a:moveTo>
                    <a:pt x="1" y="1"/>
                  </a:moveTo>
                  <a:lnTo>
                    <a:pt x="1"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8"/>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8"/>
            <p:cNvSpPr/>
            <p:nvPr/>
          </p:nvSpPr>
          <p:spPr>
            <a:xfrm>
              <a:off x="1984407" y="1841315"/>
              <a:ext cx="14" cy="299"/>
            </a:xfrm>
            <a:custGeom>
              <a:rect b="b" l="l" r="r" t="t"/>
              <a:pathLst>
                <a:path extrusionOk="0" h="22" w="1">
                  <a:moveTo>
                    <a:pt x="1" y="2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8"/>
            <p:cNvSpPr/>
            <p:nvPr/>
          </p:nvSpPr>
          <p:spPr>
            <a:xfrm>
              <a:off x="1984407" y="1842211"/>
              <a:ext cx="14" cy="258"/>
            </a:xfrm>
            <a:custGeom>
              <a:rect b="b" l="l" r="r" t="t"/>
              <a:pathLst>
                <a:path extrusionOk="0" h="19" w="1">
                  <a:moveTo>
                    <a:pt x="1" y="1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8"/>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8"/>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8"/>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8"/>
            <p:cNvSpPr/>
            <p:nvPr/>
          </p:nvSpPr>
          <p:spPr>
            <a:xfrm>
              <a:off x="2072729" y="1900635"/>
              <a:ext cx="14" cy="1154"/>
            </a:xfrm>
            <a:custGeom>
              <a:rect b="b" l="l" r="r" t="t"/>
              <a:pathLst>
                <a:path extrusionOk="0" h="85" w="1">
                  <a:moveTo>
                    <a:pt x="0" y="0"/>
                  </a:moveTo>
                  <a:lnTo>
                    <a:pt x="0" y="84"/>
                  </a:lnTo>
                  <a:lnTo>
                    <a:pt x="0" y="8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8"/>
            <p:cNvSpPr/>
            <p:nvPr/>
          </p:nvSpPr>
          <p:spPr>
            <a:xfrm>
              <a:off x="2055607" y="1883514"/>
              <a:ext cx="299" cy="204"/>
            </a:xfrm>
            <a:custGeom>
              <a:rect b="b" l="l" r="r" t="t"/>
              <a:pathLst>
                <a:path extrusionOk="0" h="15" w="22">
                  <a:moveTo>
                    <a:pt x="22" y="1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8"/>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8"/>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8"/>
            <p:cNvSpPr/>
            <p:nvPr/>
          </p:nvSpPr>
          <p:spPr>
            <a:xfrm>
              <a:off x="2056042" y="1883799"/>
              <a:ext cx="109" cy="109"/>
            </a:xfrm>
            <a:custGeom>
              <a:rect b="b" l="l" r="r" t="t"/>
              <a:pathLst>
                <a:path extrusionOk="0" h="8" w="8">
                  <a:moveTo>
                    <a:pt x="7"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8"/>
            <p:cNvSpPr/>
            <p:nvPr/>
          </p:nvSpPr>
          <p:spPr>
            <a:xfrm>
              <a:off x="2072443" y="1898164"/>
              <a:ext cx="54" cy="204"/>
            </a:xfrm>
            <a:custGeom>
              <a:rect b="b" l="l" r="r" t="t"/>
              <a:pathLst>
                <a:path extrusionOk="0" h="15" w="4">
                  <a:moveTo>
                    <a:pt x="4"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8"/>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8"/>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8"/>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8"/>
            <p:cNvSpPr/>
            <p:nvPr/>
          </p:nvSpPr>
          <p:spPr>
            <a:xfrm>
              <a:off x="2072253" y="1897594"/>
              <a:ext cx="109" cy="204"/>
            </a:xfrm>
            <a:custGeom>
              <a:rect b="b" l="l" r="r" t="t"/>
              <a:pathLst>
                <a:path extrusionOk="0" h="15" w="8">
                  <a:moveTo>
                    <a:pt x="7"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8"/>
            <p:cNvSpPr/>
            <p:nvPr/>
          </p:nvSpPr>
          <p:spPr>
            <a:xfrm>
              <a:off x="2060848" y="1890642"/>
              <a:ext cx="679" cy="448"/>
            </a:xfrm>
            <a:custGeom>
              <a:rect b="b" l="l" r="r" t="t"/>
              <a:pathLst>
                <a:path extrusionOk="0" h="33" w="50">
                  <a:moveTo>
                    <a:pt x="0" y="1"/>
                  </a:moveTo>
                  <a:lnTo>
                    <a:pt x="18" y="29"/>
                  </a:lnTo>
                  <a:lnTo>
                    <a:pt x="49" y="33"/>
                  </a:lnTo>
                  <a:lnTo>
                    <a:pt x="18"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8"/>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8"/>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8"/>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8"/>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8"/>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8"/>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8"/>
            <p:cNvSpPr/>
            <p:nvPr/>
          </p:nvSpPr>
          <p:spPr>
            <a:xfrm>
              <a:off x="2072729" y="1900486"/>
              <a:ext cx="14" cy="109"/>
            </a:xfrm>
            <a:custGeom>
              <a:rect b="b" l="l" r="r" t="t"/>
              <a:pathLst>
                <a:path extrusionOk="0" h="8" w="1">
                  <a:moveTo>
                    <a:pt x="0"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8"/>
            <p:cNvSpPr/>
            <p:nvPr/>
          </p:nvSpPr>
          <p:spPr>
            <a:xfrm>
              <a:off x="2079042" y="1900391"/>
              <a:ext cx="68" cy="14"/>
            </a:xfrm>
            <a:custGeom>
              <a:rect b="b" l="l" r="r" t="t"/>
              <a:pathLst>
                <a:path extrusionOk="0" h="1" w="5">
                  <a:moveTo>
                    <a:pt x="1" y="1"/>
                  </a:moveTo>
                  <a:lnTo>
                    <a:pt x="4" y="1"/>
                  </a:ln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8"/>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8"/>
            <p:cNvSpPr/>
            <p:nvPr/>
          </p:nvSpPr>
          <p:spPr>
            <a:xfrm>
              <a:off x="2071873" y="1896453"/>
              <a:ext cx="109" cy="149"/>
            </a:xfrm>
            <a:custGeom>
              <a:rect b="b" l="l" r="r" t="t"/>
              <a:pathLst>
                <a:path extrusionOk="0" h="11" w="8">
                  <a:moveTo>
                    <a:pt x="7" y="1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8"/>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8"/>
            <p:cNvSpPr/>
            <p:nvPr/>
          </p:nvSpPr>
          <p:spPr>
            <a:xfrm>
              <a:off x="1964013" y="1950872"/>
              <a:ext cx="14" cy="543"/>
            </a:xfrm>
            <a:custGeom>
              <a:rect b="b" l="l" r="r" t="t"/>
              <a:pathLst>
                <a:path extrusionOk="0" h="40" w="1">
                  <a:moveTo>
                    <a:pt x="1" y="39"/>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8"/>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8"/>
            <p:cNvSpPr/>
            <p:nvPr/>
          </p:nvSpPr>
          <p:spPr>
            <a:xfrm>
              <a:off x="1992866" y="1964748"/>
              <a:ext cx="204" cy="163"/>
            </a:xfrm>
            <a:custGeom>
              <a:rect b="b" l="l" r="r" t="t"/>
              <a:pathLst>
                <a:path extrusionOk="0" h="12" w="15">
                  <a:moveTo>
                    <a:pt x="15"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8"/>
            <p:cNvSpPr/>
            <p:nvPr/>
          </p:nvSpPr>
          <p:spPr>
            <a:xfrm>
              <a:off x="1994631" y="1966269"/>
              <a:ext cx="109" cy="163"/>
            </a:xfrm>
            <a:custGeom>
              <a:rect b="b" l="l" r="r" t="t"/>
              <a:pathLst>
                <a:path extrusionOk="0" h="12" w="8">
                  <a:moveTo>
                    <a:pt x="7"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8"/>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8"/>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8"/>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8"/>
            <p:cNvSpPr/>
            <p:nvPr/>
          </p:nvSpPr>
          <p:spPr>
            <a:xfrm>
              <a:off x="1992390" y="1964612"/>
              <a:ext cx="204" cy="54"/>
            </a:xfrm>
            <a:custGeom>
              <a:rect b="b" l="l" r="r" t="t"/>
              <a:pathLst>
                <a:path extrusionOk="0" h="4" w="15">
                  <a:moveTo>
                    <a:pt x="15"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8"/>
            <p:cNvSpPr/>
            <p:nvPr/>
          </p:nvSpPr>
          <p:spPr>
            <a:xfrm>
              <a:off x="1989539" y="1966133"/>
              <a:ext cx="68" cy="109"/>
            </a:xfrm>
            <a:custGeom>
              <a:rect b="b" l="l" r="r" t="t"/>
              <a:pathLst>
                <a:path extrusionOk="0" h="8" w="5">
                  <a:moveTo>
                    <a:pt x="4"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8"/>
            <p:cNvSpPr/>
            <p:nvPr/>
          </p:nvSpPr>
          <p:spPr>
            <a:xfrm>
              <a:off x="1994196" y="1965848"/>
              <a:ext cx="163" cy="149"/>
            </a:xfrm>
            <a:custGeom>
              <a:rect b="b" l="l" r="r" t="t"/>
              <a:pathLst>
                <a:path extrusionOk="0" h="11" w="12">
                  <a:moveTo>
                    <a:pt x="11"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8"/>
            <p:cNvSpPr/>
            <p:nvPr/>
          </p:nvSpPr>
          <p:spPr>
            <a:xfrm>
              <a:off x="1993816" y="1965468"/>
              <a:ext cx="163" cy="149"/>
            </a:xfrm>
            <a:custGeom>
              <a:rect b="b" l="l" r="r" t="t"/>
              <a:pathLst>
                <a:path extrusionOk="0" h="11" w="12">
                  <a:moveTo>
                    <a:pt x="1" y="0"/>
                  </a:moveTo>
                  <a:lnTo>
                    <a:pt x="1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8"/>
            <p:cNvSpPr/>
            <p:nvPr/>
          </p:nvSpPr>
          <p:spPr>
            <a:xfrm>
              <a:off x="1991875" y="1964517"/>
              <a:ext cx="244" cy="14"/>
            </a:xfrm>
            <a:custGeom>
              <a:rect b="b" l="l" r="r" t="t"/>
              <a:pathLst>
                <a:path extrusionOk="0" h="1" w="18">
                  <a:moveTo>
                    <a:pt x="18"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8"/>
            <p:cNvSpPr/>
            <p:nvPr/>
          </p:nvSpPr>
          <p:spPr>
            <a:xfrm>
              <a:off x="1989349" y="1966364"/>
              <a:ext cx="109" cy="14"/>
            </a:xfrm>
            <a:custGeom>
              <a:rect b="b" l="l" r="r" t="t"/>
              <a:pathLst>
                <a:path extrusionOk="0" h="1" w="8">
                  <a:moveTo>
                    <a:pt x="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8"/>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8"/>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8"/>
            <p:cNvSpPr/>
            <p:nvPr/>
          </p:nvSpPr>
          <p:spPr>
            <a:xfrm>
              <a:off x="1993341" y="1965087"/>
              <a:ext cx="204" cy="149"/>
            </a:xfrm>
            <a:custGeom>
              <a:rect b="b" l="l" r="r" t="t"/>
              <a:pathLst>
                <a:path extrusionOk="0" h="11" w="15">
                  <a:moveTo>
                    <a:pt x="15"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8"/>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8"/>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8"/>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8"/>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8"/>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8"/>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8"/>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8"/>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8"/>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8"/>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8"/>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8"/>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8"/>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8"/>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8"/>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8"/>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8"/>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8"/>
            <p:cNvSpPr/>
            <p:nvPr/>
          </p:nvSpPr>
          <p:spPr>
            <a:xfrm>
              <a:off x="2066782" y="1954673"/>
              <a:ext cx="14" cy="68"/>
            </a:xfrm>
            <a:custGeom>
              <a:rect b="b" l="l" r="r" t="t"/>
              <a:pathLst>
                <a:path extrusionOk="0" h="5" w="1">
                  <a:moveTo>
                    <a:pt x="1" y="1"/>
                  </a:moveTo>
                  <a:lnTo>
                    <a:pt x="1" y="4"/>
                  </a:lnTo>
                  <a:cubicBezTo>
                    <a:pt x="1" y="1"/>
                    <a:pt x="1"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8"/>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8"/>
            <p:cNvSpPr/>
            <p:nvPr/>
          </p:nvSpPr>
          <p:spPr>
            <a:xfrm>
              <a:off x="2066591" y="1954864"/>
              <a:ext cx="109" cy="68"/>
            </a:xfrm>
            <a:custGeom>
              <a:rect b="b" l="l" r="r" t="t"/>
              <a:pathLst>
                <a:path extrusionOk="0" h="5" w="8">
                  <a:moveTo>
                    <a:pt x="8"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8"/>
            <p:cNvSpPr/>
            <p:nvPr/>
          </p:nvSpPr>
          <p:spPr>
            <a:xfrm>
              <a:off x="2066401" y="1954959"/>
              <a:ext cx="163" cy="109"/>
            </a:xfrm>
            <a:custGeom>
              <a:rect b="b" l="l" r="r" t="t"/>
              <a:pathLst>
                <a:path extrusionOk="0" h="8" w="12">
                  <a:moveTo>
                    <a:pt x="1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8"/>
            <p:cNvSpPr/>
            <p:nvPr/>
          </p:nvSpPr>
          <p:spPr>
            <a:xfrm>
              <a:off x="2066687" y="1954768"/>
              <a:ext cx="68" cy="68"/>
            </a:xfrm>
            <a:custGeom>
              <a:rect b="b" l="l" r="r" t="t"/>
              <a:pathLst>
                <a:path extrusionOk="0" h="5" w="5">
                  <a:moveTo>
                    <a:pt x="4"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8"/>
            <p:cNvSpPr/>
            <p:nvPr/>
          </p:nvSpPr>
          <p:spPr>
            <a:xfrm>
              <a:off x="2055037" y="1960145"/>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8"/>
            <p:cNvSpPr/>
            <p:nvPr/>
          </p:nvSpPr>
          <p:spPr>
            <a:xfrm>
              <a:off x="2066171" y="1955108"/>
              <a:ext cx="204" cy="149"/>
            </a:xfrm>
            <a:custGeom>
              <a:rect b="b" l="l" r="r" t="t"/>
              <a:pathLst>
                <a:path extrusionOk="0" h="11" w="15">
                  <a:moveTo>
                    <a:pt x="14"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8"/>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8"/>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8"/>
            <p:cNvSpPr/>
            <p:nvPr/>
          </p:nvSpPr>
          <p:spPr>
            <a:xfrm>
              <a:off x="2048343" y="195919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8"/>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8"/>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8"/>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8"/>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8"/>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8"/>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8"/>
            <p:cNvSpPr/>
            <p:nvPr/>
          </p:nvSpPr>
          <p:spPr>
            <a:xfrm>
              <a:off x="2045397" y="1961001"/>
              <a:ext cx="149" cy="54"/>
            </a:xfrm>
            <a:custGeom>
              <a:rect b="b" l="l" r="r" t="t"/>
              <a:pathLst>
                <a:path extrusionOk="0" h="4" w="11">
                  <a:moveTo>
                    <a:pt x="11"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8"/>
            <p:cNvSpPr/>
            <p:nvPr/>
          </p:nvSpPr>
          <p:spPr>
            <a:xfrm>
              <a:off x="2045058" y="1960905"/>
              <a:ext cx="109" cy="14"/>
            </a:xfrm>
            <a:custGeom>
              <a:rect b="b" l="l" r="r" t="t"/>
              <a:pathLst>
                <a:path extrusionOk="0" h="1" w="8">
                  <a:moveTo>
                    <a:pt x="8"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8"/>
            <p:cNvSpPr/>
            <p:nvPr/>
          </p:nvSpPr>
          <p:spPr>
            <a:xfrm>
              <a:off x="2044677" y="1960810"/>
              <a:ext cx="68" cy="14"/>
            </a:xfrm>
            <a:custGeom>
              <a:rect b="b" l="l" r="r" t="t"/>
              <a:pathLst>
                <a:path extrusionOk="0" h="1" w="5">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8"/>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8"/>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8"/>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8"/>
            <p:cNvSpPr/>
            <p:nvPr/>
          </p:nvSpPr>
          <p:spPr>
            <a:xfrm>
              <a:off x="2044257" y="196071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8"/>
            <p:cNvSpPr/>
            <p:nvPr/>
          </p:nvSpPr>
          <p:spPr>
            <a:xfrm>
              <a:off x="2048153" y="195919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8"/>
            <p:cNvSpPr/>
            <p:nvPr/>
          </p:nvSpPr>
          <p:spPr>
            <a:xfrm>
              <a:off x="2027190" y="1969595"/>
              <a:ext cx="14" cy="14"/>
            </a:xfrm>
            <a:custGeom>
              <a:rect b="b" l="l" r="r" t="t"/>
              <a:pathLst>
                <a:path extrusionOk="0" h="1" w="1">
                  <a:moveTo>
                    <a:pt x="0"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8"/>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8"/>
            <p:cNvSpPr/>
            <p:nvPr/>
          </p:nvSpPr>
          <p:spPr>
            <a:xfrm>
              <a:off x="2009036" y="196189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8"/>
            <p:cNvSpPr/>
            <p:nvPr/>
          </p:nvSpPr>
          <p:spPr>
            <a:xfrm>
              <a:off x="2008276" y="1963947"/>
              <a:ext cx="54" cy="109"/>
            </a:xfrm>
            <a:custGeom>
              <a:rect b="b" l="l" r="r" t="t"/>
              <a:pathLst>
                <a:path extrusionOk="0" h="8" w="4">
                  <a:moveTo>
                    <a:pt x="4"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8"/>
            <p:cNvSpPr/>
            <p:nvPr/>
          </p:nvSpPr>
          <p:spPr>
            <a:xfrm>
              <a:off x="2008561" y="1963187"/>
              <a:ext cx="54" cy="109"/>
            </a:xfrm>
            <a:custGeom>
              <a:rect b="b" l="l" r="r" t="t"/>
              <a:pathLst>
                <a:path extrusionOk="0" h="8" w="4">
                  <a:moveTo>
                    <a:pt x="4"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8"/>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8"/>
            <p:cNvSpPr/>
            <p:nvPr/>
          </p:nvSpPr>
          <p:spPr>
            <a:xfrm>
              <a:off x="2008846" y="1962521"/>
              <a:ext cx="14" cy="54"/>
            </a:xfrm>
            <a:custGeom>
              <a:rect b="b" l="l" r="r" t="t"/>
              <a:pathLst>
                <a:path extrusionOk="0" h="4" w="1">
                  <a:moveTo>
                    <a:pt x="0"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8"/>
            <p:cNvSpPr/>
            <p:nvPr/>
          </p:nvSpPr>
          <p:spPr>
            <a:xfrm>
              <a:off x="2009647" y="1960335"/>
              <a:ext cx="14" cy="54"/>
            </a:xfrm>
            <a:custGeom>
              <a:rect b="b" l="l" r="r" t="t"/>
              <a:pathLst>
                <a:path extrusionOk="0" h="4" w="1">
                  <a:moveTo>
                    <a:pt x="1"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8"/>
            <p:cNvSpPr/>
            <p:nvPr/>
          </p:nvSpPr>
          <p:spPr>
            <a:xfrm>
              <a:off x="2029796" y="193770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8"/>
            <p:cNvSpPr/>
            <p:nvPr/>
          </p:nvSpPr>
          <p:spPr>
            <a:xfrm>
              <a:off x="2009267" y="1961286"/>
              <a:ext cx="14" cy="54"/>
            </a:xfrm>
            <a:custGeom>
              <a:rect b="b" l="l" r="r" t="t"/>
              <a:pathLst>
                <a:path extrusionOk="0" h="4" w="1">
                  <a:moveTo>
                    <a:pt x="1"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8"/>
            <p:cNvSpPr/>
            <p:nvPr/>
          </p:nvSpPr>
          <p:spPr>
            <a:xfrm>
              <a:off x="2009457" y="1960756"/>
              <a:ext cx="68" cy="109"/>
            </a:xfrm>
            <a:custGeom>
              <a:rect b="b" l="l" r="r" t="t"/>
              <a:pathLst>
                <a:path extrusionOk="0" h="8" w="5">
                  <a:moveTo>
                    <a:pt x="4"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8"/>
            <p:cNvSpPr/>
            <p:nvPr/>
          </p:nvSpPr>
          <p:spPr>
            <a:xfrm>
              <a:off x="2008086" y="1964748"/>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8"/>
            <p:cNvSpPr/>
            <p:nvPr/>
          </p:nvSpPr>
          <p:spPr>
            <a:xfrm>
              <a:off x="2008086" y="1964748"/>
              <a:ext cx="14" cy="14"/>
            </a:xfrm>
            <a:custGeom>
              <a:rect b="b" l="l" r="r" t="t"/>
              <a:pathLst>
                <a:path extrusionOk="0" h="1" w="1">
                  <a:moveTo>
                    <a:pt x="0"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8"/>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8"/>
            <p:cNvSpPr/>
            <p:nvPr/>
          </p:nvSpPr>
          <p:spPr>
            <a:xfrm>
              <a:off x="2080902" y="1899970"/>
              <a:ext cx="244" cy="54"/>
            </a:xfrm>
            <a:custGeom>
              <a:rect b="b" l="l" r="r" t="t"/>
              <a:pathLst>
                <a:path extrusionOk="0" h="4" w="18">
                  <a:moveTo>
                    <a:pt x="18" y="0"/>
                  </a:moveTo>
                  <a:lnTo>
                    <a:pt x="0" y="4"/>
                  </a:lnTo>
                  <a:lnTo>
                    <a:pt x="4" y="4"/>
                  </a:ln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8"/>
            <p:cNvSpPr/>
            <p:nvPr/>
          </p:nvSpPr>
          <p:spPr>
            <a:xfrm>
              <a:off x="2147120" y="1866841"/>
              <a:ext cx="299" cy="109"/>
            </a:xfrm>
            <a:custGeom>
              <a:rect b="b" l="l" r="r" t="t"/>
              <a:pathLst>
                <a:path extrusionOk="0" h="8" w="22">
                  <a:moveTo>
                    <a:pt x="0" y="0"/>
                  </a:moveTo>
                  <a:lnTo>
                    <a:pt x="2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8"/>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8"/>
            <p:cNvSpPr/>
            <p:nvPr/>
          </p:nvSpPr>
          <p:spPr>
            <a:xfrm>
              <a:off x="2140888" y="1865646"/>
              <a:ext cx="339" cy="68"/>
            </a:xfrm>
            <a:custGeom>
              <a:rect b="b" l="l" r="r" t="t"/>
              <a:pathLst>
                <a:path extrusionOk="0" h="5" w="25">
                  <a:moveTo>
                    <a:pt x="0" y="1"/>
                  </a:moveTo>
                  <a:lnTo>
                    <a:pt x="2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8"/>
            <p:cNvSpPr/>
            <p:nvPr/>
          </p:nvSpPr>
          <p:spPr>
            <a:xfrm>
              <a:off x="2145219" y="1866311"/>
              <a:ext cx="339" cy="68"/>
            </a:xfrm>
            <a:custGeom>
              <a:rect b="b" l="l" r="r" t="t"/>
              <a:pathLst>
                <a:path extrusionOk="0" h="5" w="25">
                  <a:moveTo>
                    <a:pt x="0" y="1"/>
                  </a:moveTo>
                  <a:lnTo>
                    <a:pt x="2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8"/>
            <p:cNvSpPr/>
            <p:nvPr/>
          </p:nvSpPr>
          <p:spPr>
            <a:xfrm>
              <a:off x="2147690" y="1867071"/>
              <a:ext cx="204" cy="163"/>
            </a:xfrm>
            <a:custGeom>
              <a:rect b="b" l="l" r="r" t="t"/>
              <a:pathLst>
                <a:path extrusionOk="0" h="12" w="15">
                  <a:moveTo>
                    <a:pt x="0" y="1"/>
                  </a:moveTo>
                  <a:lnTo>
                    <a:pt x="1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8"/>
            <p:cNvSpPr/>
            <p:nvPr/>
          </p:nvSpPr>
          <p:spPr>
            <a:xfrm>
              <a:off x="2144554" y="1866175"/>
              <a:ext cx="285" cy="54"/>
            </a:xfrm>
            <a:custGeom>
              <a:rect b="b" l="l" r="r" t="t"/>
              <a:pathLst>
                <a:path extrusionOk="0" h="4" w="21">
                  <a:moveTo>
                    <a:pt x="0" y="0"/>
                  </a:moveTo>
                  <a:lnTo>
                    <a:pt x="2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8"/>
            <p:cNvSpPr/>
            <p:nvPr/>
          </p:nvSpPr>
          <p:spPr>
            <a:xfrm>
              <a:off x="2146495" y="1866650"/>
              <a:ext cx="353" cy="109"/>
            </a:xfrm>
            <a:custGeom>
              <a:rect b="b" l="l" r="r" t="t"/>
              <a:pathLst>
                <a:path extrusionOk="0" h="8" w="26">
                  <a:moveTo>
                    <a:pt x="1" y="0"/>
                  </a:moveTo>
                  <a:lnTo>
                    <a:pt x="25"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8"/>
            <p:cNvSpPr/>
            <p:nvPr/>
          </p:nvSpPr>
          <p:spPr>
            <a:xfrm>
              <a:off x="2145884" y="1866460"/>
              <a:ext cx="339" cy="109"/>
            </a:xfrm>
            <a:custGeom>
              <a:rect b="b" l="l" r="r" t="t"/>
              <a:pathLst>
                <a:path extrusionOk="0" h="8" w="25">
                  <a:moveTo>
                    <a:pt x="0" y="0"/>
                  </a:moveTo>
                  <a:lnTo>
                    <a:pt x="25"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8"/>
            <p:cNvSpPr/>
            <p:nvPr/>
          </p:nvSpPr>
          <p:spPr>
            <a:xfrm>
              <a:off x="2153202" y="1872014"/>
              <a:ext cx="1059" cy="584"/>
            </a:xfrm>
            <a:custGeom>
              <a:rect b="b" l="l" r="r" t="t"/>
              <a:pathLst>
                <a:path extrusionOk="0" h="43" w="78">
                  <a:moveTo>
                    <a:pt x="77" y="1"/>
                  </a:moveTo>
                  <a:lnTo>
                    <a:pt x="0" y="43"/>
                  </a:lnTo>
                  <a:lnTo>
                    <a:pt x="0" y="43"/>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8"/>
            <p:cNvSpPr/>
            <p:nvPr/>
          </p:nvSpPr>
          <p:spPr>
            <a:xfrm>
              <a:off x="2143875" y="1866026"/>
              <a:ext cx="204" cy="68"/>
            </a:xfrm>
            <a:custGeom>
              <a:rect b="b" l="l" r="r" t="t"/>
              <a:pathLst>
                <a:path extrusionOk="0" h="5" w="15">
                  <a:moveTo>
                    <a:pt x="1" y="1"/>
                  </a:moveTo>
                  <a:lnTo>
                    <a:pt x="1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8"/>
            <p:cNvSpPr/>
            <p:nvPr/>
          </p:nvSpPr>
          <p:spPr>
            <a:xfrm>
              <a:off x="2143169" y="1865931"/>
              <a:ext cx="149" cy="14"/>
            </a:xfrm>
            <a:custGeom>
              <a:rect b="b" l="l" r="r" t="t"/>
              <a:pathLst>
                <a:path extrusionOk="0" h="1" w="11">
                  <a:moveTo>
                    <a:pt x="0"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8"/>
            <p:cNvSpPr/>
            <p:nvPr/>
          </p:nvSpPr>
          <p:spPr>
            <a:xfrm>
              <a:off x="2141648" y="1865741"/>
              <a:ext cx="204" cy="14"/>
            </a:xfrm>
            <a:custGeom>
              <a:rect b="b" l="l" r="r" t="t"/>
              <a:pathLst>
                <a:path extrusionOk="0" h="1" w="15">
                  <a:moveTo>
                    <a:pt x="0" y="1"/>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8"/>
            <p:cNvSpPr/>
            <p:nvPr/>
          </p:nvSpPr>
          <p:spPr>
            <a:xfrm>
              <a:off x="2142449" y="1865836"/>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8"/>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8"/>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8"/>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8"/>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8"/>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8"/>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8"/>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8"/>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8"/>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8"/>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8"/>
            <p:cNvSpPr/>
            <p:nvPr/>
          </p:nvSpPr>
          <p:spPr>
            <a:xfrm>
              <a:off x="2069633" y="1949446"/>
              <a:ext cx="353" cy="14"/>
            </a:xfrm>
            <a:custGeom>
              <a:rect b="b" l="l" r="r" t="t"/>
              <a:pathLst>
                <a:path extrusionOk="0" h="1" w="26">
                  <a:moveTo>
                    <a:pt x="1" y="1"/>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8"/>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8"/>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8"/>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8"/>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8"/>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8"/>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8"/>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8"/>
            <p:cNvSpPr/>
            <p:nvPr/>
          </p:nvSpPr>
          <p:spPr>
            <a:xfrm>
              <a:off x="2080943" y="1903961"/>
              <a:ext cx="14" cy="530"/>
            </a:xfrm>
            <a:custGeom>
              <a:rect b="b" l="l" r="r" t="t"/>
              <a:pathLst>
                <a:path extrusionOk="0" h="39" w="1">
                  <a:moveTo>
                    <a:pt x="1" y="0"/>
                  </a:moveTo>
                  <a:lnTo>
                    <a:pt x="1" y="3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8"/>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8"/>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8"/>
            <p:cNvSpPr/>
            <p:nvPr/>
          </p:nvSpPr>
          <p:spPr>
            <a:xfrm>
              <a:off x="2080563" y="1918449"/>
              <a:ext cx="14" cy="109"/>
            </a:xfrm>
            <a:custGeom>
              <a:rect b="b" l="l" r="r" t="t"/>
              <a:pathLst>
                <a:path extrusionOk="0" h="8" w="1">
                  <a:moveTo>
                    <a:pt x="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8"/>
            <p:cNvSpPr/>
            <p:nvPr/>
          </p:nvSpPr>
          <p:spPr>
            <a:xfrm>
              <a:off x="2080617" y="1918164"/>
              <a:ext cx="14" cy="163"/>
            </a:xfrm>
            <a:custGeom>
              <a:rect b="b" l="l" r="r" t="t"/>
              <a:pathLst>
                <a:path extrusionOk="0" h="12" w="1">
                  <a:moveTo>
                    <a:pt x="0"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8"/>
            <p:cNvSpPr/>
            <p:nvPr/>
          </p:nvSpPr>
          <p:spPr>
            <a:xfrm>
              <a:off x="2080902" y="1913276"/>
              <a:ext cx="14" cy="299"/>
            </a:xfrm>
            <a:custGeom>
              <a:rect b="b" l="l" r="r" t="t"/>
              <a:pathLst>
                <a:path extrusionOk="0" h="22" w="1">
                  <a:moveTo>
                    <a:pt x="0" y="0"/>
                  </a:moveTo>
                  <a:lnTo>
                    <a:pt x="0"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8"/>
            <p:cNvSpPr/>
            <p:nvPr/>
          </p:nvSpPr>
          <p:spPr>
            <a:xfrm>
              <a:off x="2080658" y="1917838"/>
              <a:ext cx="14" cy="149"/>
            </a:xfrm>
            <a:custGeom>
              <a:rect b="b" l="l" r="r" t="t"/>
              <a:pathLst>
                <a:path extrusionOk="0" h="11" w="1">
                  <a:moveTo>
                    <a:pt x="1"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8"/>
            <p:cNvSpPr/>
            <p:nvPr/>
          </p:nvSpPr>
          <p:spPr>
            <a:xfrm>
              <a:off x="2080522" y="1918693"/>
              <a:ext cx="14" cy="109"/>
            </a:xfrm>
            <a:custGeom>
              <a:rect b="b" l="l" r="r" t="t"/>
              <a:pathLst>
                <a:path extrusionOk="0" h="8" w="1">
                  <a:moveTo>
                    <a:pt x="0"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8"/>
            <p:cNvSpPr/>
            <p:nvPr/>
          </p:nvSpPr>
          <p:spPr>
            <a:xfrm>
              <a:off x="2080373" y="1919209"/>
              <a:ext cx="14" cy="109"/>
            </a:xfrm>
            <a:custGeom>
              <a:rect b="b" l="l" r="r" t="t"/>
              <a:pathLst>
                <a:path extrusionOk="0" h="8" w="1">
                  <a:moveTo>
                    <a:pt x="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8"/>
            <p:cNvSpPr/>
            <p:nvPr/>
          </p:nvSpPr>
          <p:spPr>
            <a:xfrm>
              <a:off x="2080468" y="1918924"/>
              <a:ext cx="14" cy="109"/>
            </a:xfrm>
            <a:custGeom>
              <a:rect b="b" l="l" r="r" t="t"/>
              <a:pathLst>
                <a:path extrusionOk="0" h="8" w="1">
                  <a:moveTo>
                    <a:pt x="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8"/>
            <p:cNvSpPr/>
            <p:nvPr/>
          </p:nvSpPr>
          <p:spPr>
            <a:xfrm>
              <a:off x="2080427" y="1919073"/>
              <a:ext cx="14" cy="109"/>
            </a:xfrm>
            <a:custGeom>
              <a:rect b="b" l="l" r="r" t="t"/>
              <a:pathLst>
                <a:path extrusionOk="0" h="8" w="1">
                  <a:moveTo>
                    <a:pt x="0"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8"/>
            <p:cNvSpPr/>
            <p:nvPr/>
          </p:nvSpPr>
          <p:spPr>
            <a:xfrm>
              <a:off x="2080943" y="1910424"/>
              <a:ext cx="14" cy="394"/>
            </a:xfrm>
            <a:custGeom>
              <a:rect b="b" l="l" r="r" t="t"/>
              <a:pathLst>
                <a:path extrusionOk="0" h="29" w="1">
                  <a:moveTo>
                    <a:pt x="1" y="0"/>
                  </a:moveTo>
                  <a:lnTo>
                    <a:pt x="1" y="2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8"/>
            <p:cNvSpPr/>
            <p:nvPr/>
          </p:nvSpPr>
          <p:spPr>
            <a:xfrm>
              <a:off x="2080943" y="1911470"/>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8"/>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8"/>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8"/>
            <p:cNvSpPr/>
            <p:nvPr/>
          </p:nvSpPr>
          <p:spPr>
            <a:xfrm>
              <a:off x="2080753" y="1916548"/>
              <a:ext cx="14" cy="258"/>
            </a:xfrm>
            <a:custGeom>
              <a:rect b="b" l="l" r="r" t="t"/>
              <a:pathLst>
                <a:path extrusionOk="0" h="19" w="1">
                  <a:moveTo>
                    <a:pt x="1" y="1"/>
                  </a:moveTo>
                  <a:lnTo>
                    <a:pt x="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8"/>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8"/>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8"/>
            <p:cNvSpPr/>
            <p:nvPr/>
          </p:nvSpPr>
          <p:spPr>
            <a:xfrm>
              <a:off x="2080658" y="1917457"/>
              <a:ext cx="14" cy="204"/>
            </a:xfrm>
            <a:custGeom>
              <a:rect b="b" l="l" r="r" t="t"/>
              <a:pathLst>
                <a:path extrusionOk="0" h="15" w="1">
                  <a:moveTo>
                    <a:pt x="1" y="0"/>
                  </a:move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8"/>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8"/>
            <p:cNvSpPr/>
            <p:nvPr/>
          </p:nvSpPr>
          <p:spPr>
            <a:xfrm>
              <a:off x="2080943" y="1905482"/>
              <a:ext cx="14" cy="434"/>
            </a:xfrm>
            <a:custGeom>
              <a:rect b="b" l="l" r="r" t="t"/>
              <a:pathLst>
                <a:path extrusionOk="0" h="32" w="1">
                  <a:moveTo>
                    <a:pt x="1" y="0"/>
                  </a:moveTo>
                  <a:lnTo>
                    <a:pt x="1"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8"/>
            <p:cNvSpPr/>
            <p:nvPr/>
          </p:nvSpPr>
          <p:spPr>
            <a:xfrm>
              <a:off x="2080943" y="1906813"/>
              <a:ext cx="14" cy="489"/>
            </a:xfrm>
            <a:custGeom>
              <a:rect b="b" l="l" r="r" t="t"/>
              <a:pathLst>
                <a:path extrusionOk="0" h="36" w="1">
                  <a:moveTo>
                    <a:pt x="1" y="0"/>
                  </a:moveTo>
                  <a:lnTo>
                    <a:pt x="1" y="3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8"/>
            <p:cNvSpPr/>
            <p:nvPr/>
          </p:nvSpPr>
          <p:spPr>
            <a:xfrm>
              <a:off x="2054996" y="1931714"/>
              <a:ext cx="244" cy="109"/>
            </a:xfrm>
            <a:custGeom>
              <a:rect b="b" l="l" r="r" t="t"/>
              <a:pathLst>
                <a:path extrusionOk="0" h="8" w="18">
                  <a:moveTo>
                    <a:pt x="18"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8"/>
            <p:cNvSpPr/>
            <p:nvPr/>
          </p:nvSpPr>
          <p:spPr>
            <a:xfrm>
              <a:off x="2080943" y="1909325"/>
              <a:ext cx="14" cy="394"/>
            </a:xfrm>
            <a:custGeom>
              <a:rect b="b" l="l" r="r" t="t"/>
              <a:pathLst>
                <a:path extrusionOk="0" h="29" w="1">
                  <a:moveTo>
                    <a:pt x="1" y="1"/>
                  </a:moveTo>
                  <a:lnTo>
                    <a:pt x="1"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8"/>
            <p:cNvSpPr/>
            <p:nvPr/>
          </p:nvSpPr>
          <p:spPr>
            <a:xfrm>
              <a:off x="2080943" y="1908089"/>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8"/>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8"/>
            <p:cNvSpPr/>
            <p:nvPr/>
          </p:nvSpPr>
          <p:spPr>
            <a:xfrm>
              <a:off x="2080237" y="1919548"/>
              <a:ext cx="14" cy="54"/>
            </a:xfrm>
            <a:custGeom>
              <a:rect b="b" l="l" r="r" t="t"/>
              <a:pathLst>
                <a:path extrusionOk="0" h="4" w="1">
                  <a:moveTo>
                    <a:pt x="0"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8"/>
            <p:cNvSpPr/>
            <p:nvPr/>
          </p:nvSpPr>
          <p:spPr>
            <a:xfrm>
              <a:off x="2080332" y="1919358"/>
              <a:ext cx="14" cy="54"/>
            </a:xfrm>
            <a:custGeom>
              <a:rect b="b" l="l" r="r" t="t"/>
              <a:pathLst>
                <a:path extrusionOk="0" h="4" w="1">
                  <a:moveTo>
                    <a:pt x="0"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8"/>
            <p:cNvSpPr/>
            <p:nvPr/>
          </p:nvSpPr>
          <p:spPr>
            <a:xfrm>
              <a:off x="2080278" y="1919453"/>
              <a:ext cx="14" cy="54"/>
            </a:xfrm>
            <a:custGeom>
              <a:rect b="b" l="l" r="r" t="t"/>
              <a:pathLst>
                <a:path extrusionOk="0" h="4" w="1">
                  <a:moveTo>
                    <a:pt x="1"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8"/>
            <p:cNvSpPr/>
            <p:nvPr/>
          </p:nvSpPr>
          <p:spPr>
            <a:xfrm>
              <a:off x="2080183" y="1919603"/>
              <a:ext cx="14" cy="54"/>
            </a:xfrm>
            <a:custGeom>
              <a:rect b="b" l="l" r="r" t="t"/>
              <a:pathLst>
                <a:path extrusionOk="0" h="4" w="1">
                  <a:moveTo>
                    <a:pt x="1"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8"/>
            <p:cNvSpPr/>
            <p:nvPr/>
          </p:nvSpPr>
          <p:spPr>
            <a:xfrm>
              <a:off x="2080142" y="1919643"/>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8"/>
            <p:cNvSpPr/>
            <p:nvPr/>
          </p:nvSpPr>
          <p:spPr>
            <a:xfrm>
              <a:off x="2079992" y="1919739"/>
              <a:ext cx="109" cy="54"/>
            </a:xfrm>
            <a:custGeom>
              <a:rect b="b" l="l" r="r" t="t"/>
              <a:pathLst>
                <a:path extrusionOk="0" h="4" w="8">
                  <a:moveTo>
                    <a:pt x="8"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8"/>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8"/>
            <p:cNvSpPr/>
            <p:nvPr/>
          </p:nvSpPr>
          <p:spPr>
            <a:xfrm>
              <a:off x="2050855" y="1932148"/>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8"/>
            <p:cNvSpPr/>
            <p:nvPr/>
          </p:nvSpPr>
          <p:spPr>
            <a:xfrm>
              <a:off x="2050719" y="1933900"/>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8"/>
            <p:cNvSpPr/>
            <p:nvPr/>
          </p:nvSpPr>
          <p:spPr>
            <a:xfrm>
              <a:off x="2066401" y="1952067"/>
              <a:ext cx="299" cy="149"/>
            </a:xfrm>
            <a:custGeom>
              <a:rect b="b" l="l" r="r" t="t"/>
              <a:pathLst>
                <a:path extrusionOk="0" h="11" w="22">
                  <a:moveTo>
                    <a:pt x="22"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8"/>
            <p:cNvSpPr/>
            <p:nvPr/>
          </p:nvSpPr>
          <p:spPr>
            <a:xfrm>
              <a:off x="2050760" y="1932759"/>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8"/>
            <p:cNvSpPr/>
            <p:nvPr/>
          </p:nvSpPr>
          <p:spPr>
            <a:xfrm>
              <a:off x="2065981" y="1951917"/>
              <a:ext cx="299" cy="109"/>
            </a:xfrm>
            <a:custGeom>
              <a:rect b="b" l="l" r="r" t="t"/>
              <a:pathLst>
                <a:path extrusionOk="0" h="8" w="22">
                  <a:moveTo>
                    <a:pt x="21"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8"/>
            <p:cNvSpPr/>
            <p:nvPr/>
          </p:nvSpPr>
          <p:spPr>
            <a:xfrm>
              <a:off x="2050719" y="1934185"/>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8"/>
            <p:cNvSpPr/>
            <p:nvPr/>
          </p:nvSpPr>
          <p:spPr>
            <a:xfrm>
              <a:off x="2050719" y="1934375"/>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8"/>
            <p:cNvSpPr/>
            <p:nvPr/>
          </p:nvSpPr>
          <p:spPr>
            <a:xfrm>
              <a:off x="2050719" y="1934524"/>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8"/>
            <p:cNvSpPr/>
            <p:nvPr/>
          </p:nvSpPr>
          <p:spPr>
            <a:xfrm>
              <a:off x="2065166" y="1951686"/>
              <a:ext cx="353" cy="109"/>
            </a:xfrm>
            <a:custGeom>
              <a:rect b="b" l="l" r="r" t="t"/>
              <a:pathLst>
                <a:path extrusionOk="0" h="8" w="26">
                  <a:moveTo>
                    <a:pt x="25"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8"/>
            <p:cNvSpPr/>
            <p:nvPr/>
          </p:nvSpPr>
          <p:spPr>
            <a:xfrm>
              <a:off x="2050719" y="1933615"/>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8"/>
            <p:cNvSpPr/>
            <p:nvPr/>
          </p:nvSpPr>
          <p:spPr>
            <a:xfrm>
              <a:off x="2065600" y="1951822"/>
              <a:ext cx="299" cy="68"/>
            </a:xfrm>
            <a:custGeom>
              <a:rect b="b" l="l" r="r" t="t"/>
              <a:pathLst>
                <a:path extrusionOk="0" h="5" w="22">
                  <a:moveTo>
                    <a:pt x="21"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8"/>
            <p:cNvSpPr/>
            <p:nvPr/>
          </p:nvSpPr>
          <p:spPr>
            <a:xfrm>
              <a:off x="2050719" y="1933235"/>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8"/>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8"/>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8"/>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8"/>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8"/>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8"/>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8"/>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8"/>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8"/>
            <p:cNvSpPr/>
            <p:nvPr/>
          </p:nvSpPr>
          <p:spPr>
            <a:xfrm>
              <a:off x="2154153" y="1944164"/>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8"/>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8"/>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8"/>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8"/>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8"/>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8"/>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8"/>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8"/>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8"/>
            <p:cNvSpPr/>
            <p:nvPr/>
          </p:nvSpPr>
          <p:spPr>
            <a:xfrm>
              <a:off x="2160751" y="1877431"/>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8"/>
            <p:cNvSpPr/>
            <p:nvPr/>
          </p:nvSpPr>
          <p:spPr>
            <a:xfrm>
              <a:off x="2160656" y="1875055"/>
              <a:ext cx="14" cy="489"/>
            </a:xfrm>
            <a:custGeom>
              <a:rect b="b" l="l" r="r" t="t"/>
              <a:pathLst>
                <a:path extrusionOk="0" h="36" w="1">
                  <a:moveTo>
                    <a:pt x="1" y="1"/>
                  </a:moveTo>
                  <a:lnTo>
                    <a:pt x="1" y="3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8"/>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8"/>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8"/>
            <p:cNvSpPr/>
            <p:nvPr/>
          </p:nvSpPr>
          <p:spPr>
            <a:xfrm>
              <a:off x="2149536" y="1938896"/>
              <a:ext cx="14" cy="869"/>
            </a:xfrm>
            <a:custGeom>
              <a:rect b="b" l="l" r="r" t="t"/>
              <a:pathLst>
                <a:path extrusionOk="0" h="64" w="1">
                  <a:moveTo>
                    <a:pt x="1" y="63"/>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8"/>
            <p:cNvSpPr/>
            <p:nvPr/>
          </p:nvSpPr>
          <p:spPr>
            <a:xfrm>
              <a:off x="2160616" y="1874444"/>
              <a:ext cx="14" cy="584"/>
            </a:xfrm>
            <a:custGeom>
              <a:rect b="b" l="l" r="r" t="t"/>
              <a:pathLst>
                <a:path extrusionOk="0" h="43" w="1">
                  <a:moveTo>
                    <a:pt x="0" y="0"/>
                  </a:moveTo>
                  <a:lnTo>
                    <a:pt x="0" y="4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8"/>
            <p:cNvSpPr/>
            <p:nvPr/>
          </p:nvSpPr>
          <p:spPr>
            <a:xfrm>
              <a:off x="2160711" y="1876195"/>
              <a:ext cx="14" cy="299"/>
            </a:xfrm>
            <a:custGeom>
              <a:rect b="b" l="l" r="r" t="t"/>
              <a:pathLst>
                <a:path extrusionOk="0" h="22" w="1">
                  <a:moveTo>
                    <a:pt x="0" y="1"/>
                  </a:moveTo>
                  <a:lnTo>
                    <a:pt x="0"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8"/>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8"/>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8"/>
            <p:cNvSpPr/>
            <p:nvPr/>
          </p:nvSpPr>
          <p:spPr>
            <a:xfrm>
              <a:off x="2149536" y="193975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8"/>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8"/>
            <p:cNvSpPr/>
            <p:nvPr/>
          </p:nvSpPr>
          <p:spPr>
            <a:xfrm>
              <a:off x="2231531" y="1797813"/>
              <a:ext cx="109" cy="258"/>
            </a:xfrm>
            <a:custGeom>
              <a:rect b="b" l="l" r="r" t="t"/>
              <a:pathLst>
                <a:path extrusionOk="0" h="19" w="8">
                  <a:moveTo>
                    <a:pt x="8" y="1"/>
                  </a:moveTo>
                  <a:lnTo>
                    <a:pt x="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8"/>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8"/>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8"/>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8"/>
            <p:cNvSpPr/>
            <p:nvPr/>
          </p:nvSpPr>
          <p:spPr>
            <a:xfrm>
              <a:off x="2132184" y="2028019"/>
              <a:ext cx="163" cy="54"/>
            </a:xfrm>
            <a:custGeom>
              <a:rect b="b" l="l" r="r" t="t"/>
              <a:pathLst>
                <a:path extrusionOk="0" h="4" w="12">
                  <a:moveTo>
                    <a:pt x="11" y="0"/>
                  </a:moveTo>
                  <a:lnTo>
                    <a:pt x="1" y="4"/>
                  </a:ln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8"/>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8"/>
            <p:cNvSpPr/>
            <p:nvPr/>
          </p:nvSpPr>
          <p:spPr>
            <a:xfrm>
              <a:off x="2133040" y="2027870"/>
              <a:ext cx="14" cy="163"/>
            </a:xfrm>
            <a:custGeom>
              <a:rect b="b" l="l" r="r" t="t"/>
              <a:pathLst>
                <a:path extrusionOk="0" h="12" w="1">
                  <a:moveTo>
                    <a:pt x="1" y="1"/>
                  </a:moveTo>
                  <a:lnTo>
                    <a:pt x="1" y="1"/>
                  </a:ln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8"/>
            <p:cNvSpPr/>
            <p:nvPr/>
          </p:nvSpPr>
          <p:spPr>
            <a:xfrm>
              <a:off x="2133094" y="2030246"/>
              <a:ext cx="14" cy="299"/>
            </a:xfrm>
            <a:custGeom>
              <a:rect b="b" l="l" r="r" t="t"/>
              <a:pathLst>
                <a:path extrusionOk="0" h="22" w="1">
                  <a:moveTo>
                    <a:pt x="0" y="1"/>
                  </a:moveTo>
                  <a:lnTo>
                    <a:pt x="0"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8"/>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8"/>
            <p:cNvSpPr/>
            <p:nvPr/>
          </p:nvSpPr>
          <p:spPr>
            <a:xfrm>
              <a:off x="2133094" y="2029010"/>
              <a:ext cx="14" cy="258"/>
            </a:xfrm>
            <a:custGeom>
              <a:rect b="b" l="l" r="r" t="t"/>
              <a:pathLst>
                <a:path extrusionOk="0" h="19" w="1">
                  <a:moveTo>
                    <a:pt x="0" y="1"/>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8"/>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8"/>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8"/>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8"/>
            <p:cNvSpPr/>
            <p:nvPr/>
          </p:nvSpPr>
          <p:spPr>
            <a:xfrm>
              <a:off x="2132809" y="2034767"/>
              <a:ext cx="54" cy="353"/>
            </a:xfrm>
            <a:custGeom>
              <a:rect b="b" l="l" r="r" t="t"/>
              <a:pathLst>
                <a:path extrusionOk="0" h="26" w="4">
                  <a:moveTo>
                    <a:pt x="4" y="1"/>
                  </a:moveTo>
                  <a:lnTo>
                    <a:pt x="0"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8"/>
            <p:cNvSpPr/>
            <p:nvPr/>
          </p:nvSpPr>
          <p:spPr>
            <a:xfrm>
              <a:off x="2132809" y="2035107"/>
              <a:ext cx="14" cy="299"/>
            </a:xfrm>
            <a:custGeom>
              <a:rect b="b" l="l" r="r" t="t"/>
              <a:pathLst>
                <a:path extrusionOk="0" h="22" w="1">
                  <a:moveTo>
                    <a:pt x="0" y="0"/>
                  </a:moveTo>
                  <a:lnTo>
                    <a:pt x="0"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8"/>
            <p:cNvSpPr/>
            <p:nvPr/>
          </p:nvSpPr>
          <p:spPr>
            <a:xfrm>
              <a:off x="2122680" y="2035867"/>
              <a:ext cx="204" cy="14"/>
            </a:xfrm>
            <a:custGeom>
              <a:rect b="b" l="l" r="r" t="t"/>
              <a:pathLst>
                <a:path extrusionOk="0" h="1" w="15">
                  <a:moveTo>
                    <a:pt x="15"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8"/>
            <p:cNvSpPr/>
            <p:nvPr/>
          </p:nvSpPr>
          <p:spPr>
            <a:xfrm>
              <a:off x="2132904" y="2034441"/>
              <a:ext cx="14" cy="299"/>
            </a:xfrm>
            <a:custGeom>
              <a:rect b="b" l="l" r="r" t="t"/>
              <a:pathLst>
                <a:path extrusionOk="0" h="22" w="1">
                  <a:moveTo>
                    <a:pt x="0" y="0"/>
                  </a:moveTo>
                  <a:lnTo>
                    <a:pt x="0"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8"/>
            <p:cNvSpPr/>
            <p:nvPr/>
          </p:nvSpPr>
          <p:spPr>
            <a:xfrm>
              <a:off x="2132904" y="2034061"/>
              <a:ext cx="14" cy="299"/>
            </a:xfrm>
            <a:custGeom>
              <a:rect b="b" l="l" r="r" t="t"/>
              <a:pathLst>
                <a:path extrusionOk="0" h="22" w="1">
                  <a:moveTo>
                    <a:pt x="0" y="0"/>
                  </a:moveTo>
                  <a:lnTo>
                    <a:pt x="0"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8"/>
            <p:cNvSpPr/>
            <p:nvPr/>
          </p:nvSpPr>
          <p:spPr>
            <a:xfrm>
              <a:off x="2123400" y="2035813"/>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8"/>
            <p:cNvSpPr/>
            <p:nvPr/>
          </p:nvSpPr>
          <p:spPr>
            <a:xfrm>
              <a:off x="2123495" y="2035813"/>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8"/>
            <p:cNvSpPr/>
            <p:nvPr/>
          </p:nvSpPr>
          <p:spPr>
            <a:xfrm>
              <a:off x="2122925" y="2035813"/>
              <a:ext cx="204" cy="14"/>
            </a:xfrm>
            <a:custGeom>
              <a:rect b="b" l="l" r="r" t="t"/>
              <a:pathLst>
                <a:path extrusionOk="0" h="1" w="15">
                  <a:moveTo>
                    <a:pt x="1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8"/>
            <p:cNvSpPr/>
            <p:nvPr/>
          </p:nvSpPr>
          <p:spPr>
            <a:xfrm>
              <a:off x="2123115" y="2035813"/>
              <a:ext cx="149" cy="14"/>
            </a:xfrm>
            <a:custGeom>
              <a:rect b="b" l="l" r="r" t="t"/>
              <a:pathLst>
                <a:path extrusionOk="0" h="1" w="11">
                  <a:moveTo>
                    <a:pt x="11"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8"/>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8"/>
            <p:cNvSpPr/>
            <p:nvPr/>
          </p:nvSpPr>
          <p:spPr>
            <a:xfrm>
              <a:off x="2121974" y="2035908"/>
              <a:ext cx="299" cy="68"/>
            </a:xfrm>
            <a:custGeom>
              <a:rect b="b" l="l" r="r" t="t"/>
              <a:pathLst>
                <a:path extrusionOk="0" h="5" w="22">
                  <a:moveTo>
                    <a:pt x="21"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8"/>
            <p:cNvSpPr/>
            <p:nvPr/>
          </p:nvSpPr>
          <p:spPr>
            <a:xfrm>
              <a:off x="2132945" y="2033627"/>
              <a:ext cx="14" cy="299"/>
            </a:xfrm>
            <a:custGeom>
              <a:rect b="b" l="l" r="r" t="t"/>
              <a:pathLst>
                <a:path extrusionOk="0" h="22" w="1">
                  <a:moveTo>
                    <a:pt x="1" y="1"/>
                  </a:moveTo>
                  <a:lnTo>
                    <a:pt x="1"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8"/>
            <p:cNvSpPr/>
            <p:nvPr/>
          </p:nvSpPr>
          <p:spPr>
            <a:xfrm>
              <a:off x="2121499" y="2035962"/>
              <a:ext cx="394" cy="54"/>
            </a:xfrm>
            <a:custGeom>
              <a:rect b="b" l="l" r="r" t="t"/>
              <a:pathLst>
                <a:path extrusionOk="0" h="4" w="29">
                  <a:moveTo>
                    <a:pt x="28"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8"/>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8"/>
            <p:cNvSpPr/>
            <p:nvPr/>
          </p:nvSpPr>
          <p:spPr>
            <a:xfrm>
              <a:off x="2122354" y="2035867"/>
              <a:ext cx="299" cy="54"/>
            </a:xfrm>
            <a:custGeom>
              <a:rect b="b" l="l" r="r" t="t"/>
              <a:pathLst>
                <a:path extrusionOk="0" h="4" w="22">
                  <a:moveTo>
                    <a:pt x="21"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8"/>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8"/>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8"/>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8"/>
            <p:cNvSpPr/>
            <p:nvPr/>
          </p:nvSpPr>
          <p:spPr>
            <a:xfrm>
              <a:off x="2147065" y="2027639"/>
              <a:ext cx="1779" cy="54"/>
            </a:xfrm>
            <a:custGeom>
              <a:rect b="b" l="l" r="r" t="t"/>
              <a:pathLst>
                <a:path extrusionOk="0" h="4" w="131">
                  <a:moveTo>
                    <a:pt x="1" y="0"/>
                  </a:moveTo>
                  <a:lnTo>
                    <a:pt x="13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8"/>
            <p:cNvSpPr/>
            <p:nvPr/>
          </p:nvSpPr>
          <p:spPr>
            <a:xfrm>
              <a:off x="2149306" y="2027734"/>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8"/>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8"/>
            <p:cNvSpPr/>
            <p:nvPr/>
          </p:nvSpPr>
          <p:spPr>
            <a:xfrm>
              <a:off x="2132184" y="2072553"/>
              <a:ext cx="68" cy="68"/>
            </a:xfrm>
            <a:custGeom>
              <a:rect b="b" l="l" r="r" t="t"/>
              <a:pathLst>
                <a:path extrusionOk="0" h="5" w="5">
                  <a:moveTo>
                    <a:pt x="1" y="4"/>
                  </a:moveTo>
                  <a:lnTo>
                    <a:pt x="1" y="4"/>
                  </a:ln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8"/>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8"/>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8"/>
            <p:cNvSpPr/>
            <p:nvPr/>
          </p:nvSpPr>
          <p:spPr>
            <a:xfrm>
              <a:off x="2133759" y="2071603"/>
              <a:ext cx="244" cy="68"/>
            </a:xfrm>
            <a:custGeom>
              <a:rect b="b" l="l" r="r" t="t"/>
              <a:pathLst>
                <a:path extrusionOk="0" h="5" w="18">
                  <a:moveTo>
                    <a:pt x="0" y="4"/>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8"/>
            <p:cNvSpPr/>
            <p:nvPr/>
          </p:nvSpPr>
          <p:spPr>
            <a:xfrm>
              <a:off x="2132334" y="2072268"/>
              <a:ext cx="244" cy="204"/>
            </a:xfrm>
            <a:custGeom>
              <a:rect b="b" l="l" r="r" t="t"/>
              <a:pathLst>
                <a:path extrusionOk="0" h="15" w="18">
                  <a:moveTo>
                    <a:pt x="0" y="15"/>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8"/>
            <p:cNvSpPr/>
            <p:nvPr/>
          </p:nvSpPr>
          <p:spPr>
            <a:xfrm>
              <a:off x="2133379" y="2071657"/>
              <a:ext cx="244" cy="109"/>
            </a:xfrm>
            <a:custGeom>
              <a:rect b="b" l="l" r="r" t="t"/>
              <a:pathLst>
                <a:path extrusionOk="0" h="8" w="18">
                  <a:moveTo>
                    <a:pt x="0" y="7"/>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8"/>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8"/>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8"/>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8"/>
            <p:cNvSpPr/>
            <p:nvPr/>
          </p:nvSpPr>
          <p:spPr>
            <a:xfrm>
              <a:off x="2146780" y="2029350"/>
              <a:ext cx="109" cy="910"/>
            </a:xfrm>
            <a:custGeom>
              <a:rect b="b" l="l" r="r" t="t"/>
              <a:pathLst>
                <a:path extrusionOk="0" h="67" w="8">
                  <a:moveTo>
                    <a:pt x="1" y="67"/>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8"/>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8"/>
            <p:cNvSpPr/>
            <p:nvPr/>
          </p:nvSpPr>
          <p:spPr>
            <a:xfrm>
              <a:off x="2146590" y="2031386"/>
              <a:ext cx="68" cy="638"/>
            </a:xfrm>
            <a:custGeom>
              <a:rect b="b" l="l" r="r" t="t"/>
              <a:pathLst>
                <a:path extrusionOk="0" h="47" w="5">
                  <a:moveTo>
                    <a:pt x="1" y="47"/>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8"/>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8"/>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8"/>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8"/>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8"/>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8"/>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8"/>
            <p:cNvSpPr/>
            <p:nvPr/>
          </p:nvSpPr>
          <p:spPr>
            <a:xfrm>
              <a:off x="2245217" y="1998977"/>
              <a:ext cx="394" cy="625"/>
            </a:xfrm>
            <a:custGeom>
              <a:rect b="b" l="l" r="r" t="t"/>
              <a:pathLst>
                <a:path extrusionOk="0" h="46" w="29">
                  <a:moveTo>
                    <a:pt x="29" y="46"/>
                  </a:moveTo>
                  <a:lnTo>
                    <a:pt x="15" y="4"/>
                  </a:lnTo>
                  <a:lnTo>
                    <a:pt x="1" y="0"/>
                  </a:lnTo>
                  <a:lnTo>
                    <a:pt x="1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8"/>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8"/>
            <p:cNvSpPr/>
            <p:nvPr/>
          </p:nvSpPr>
          <p:spPr>
            <a:xfrm>
              <a:off x="2214994" y="1959385"/>
              <a:ext cx="244" cy="720"/>
            </a:xfrm>
            <a:custGeom>
              <a:rect b="b" l="l" r="r" t="t"/>
              <a:pathLst>
                <a:path extrusionOk="0" h="53" w="18">
                  <a:moveTo>
                    <a:pt x="0" y="53"/>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8"/>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8"/>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8"/>
            <p:cNvSpPr/>
            <p:nvPr/>
          </p:nvSpPr>
          <p:spPr>
            <a:xfrm>
              <a:off x="2215279" y="1956343"/>
              <a:ext cx="54" cy="14"/>
            </a:xfrm>
            <a:custGeom>
              <a:rect b="b" l="l" r="r" t="t"/>
              <a:pathLst>
                <a:path extrusionOk="0" h="1" w="4">
                  <a:moveTo>
                    <a:pt x="4" y="0"/>
                  </a:moveTo>
                  <a:lnTo>
                    <a:pt x="4" y="0"/>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8"/>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8"/>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8"/>
            <p:cNvSpPr/>
            <p:nvPr/>
          </p:nvSpPr>
          <p:spPr>
            <a:xfrm>
              <a:off x="2216080" y="1961421"/>
              <a:ext cx="163" cy="163"/>
            </a:xfrm>
            <a:custGeom>
              <a:rect b="b" l="l" r="r" t="t"/>
              <a:pathLst>
                <a:path extrusionOk="0" h="12" w="12">
                  <a:moveTo>
                    <a:pt x="1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8"/>
            <p:cNvSpPr/>
            <p:nvPr/>
          </p:nvSpPr>
          <p:spPr>
            <a:xfrm>
              <a:off x="2307348" y="1867601"/>
              <a:ext cx="394" cy="489"/>
            </a:xfrm>
            <a:custGeom>
              <a:rect b="b" l="l" r="r" t="t"/>
              <a:pathLst>
                <a:path extrusionOk="0" h="36" w="29">
                  <a:moveTo>
                    <a:pt x="0" y="35"/>
                  </a:moveTo>
                  <a:lnTo>
                    <a:pt x="2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8"/>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8"/>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8"/>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8"/>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8"/>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8"/>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8"/>
            <p:cNvSpPr/>
            <p:nvPr/>
          </p:nvSpPr>
          <p:spPr>
            <a:xfrm>
              <a:off x="2305067" y="186944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8"/>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8"/>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8"/>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8"/>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8"/>
            <p:cNvSpPr/>
            <p:nvPr/>
          </p:nvSpPr>
          <p:spPr>
            <a:xfrm>
              <a:off x="2324034" y="1913126"/>
              <a:ext cx="489" cy="353"/>
            </a:xfrm>
            <a:custGeom>
              <a:rect b="b" l="l" r="r" t="t"/>
              <a:pathLst>
                <a:path extrusionOk="0" h="26" w="36">
                  <a:moveTo>
                    <a:pt x="0" y="25"/>
                  </a:moveTo>
                  <a:lnTo>
                    <a:pt x="3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8"/>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8"/>
            <p:cNvSpPr/>
            <p:nvPr/>
          </p:nvSpPr>
          <p:spPr>
            <a:xfrm>
              <a:off x="2324605" y="1912705"/>
              <a:ext cx="530" cy="394"/>
            </a:xfrm>
            <a:custGeom>
              <a:rect b="b" l="l" r="r" t="t"/>
              <a:pathLst>
                <a:path extrusionOk="0" h="29" w="39">
                  <a:moveTo>
                    <a:pt x="0" y="28"/>
                  </a:moveTo>
                  <a:lnTo>
                    <a:pt x="3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8"/>
            <p:cNvSpPr/>
            <p:nvPr/>
          </p:nvSpPr>
          <p:spPr>
            <a:xfrm>
              <a:off x="2325216" y="1912230"/>
              <a:ext cx="584" cy="434"/>
            </a:xfrm>
            <a:custGeom>
              <a:rect b="b" l="l" r="r" t="t"/>
              <a:pathLst>
                <a:path extrusionOk="0" h="32" w="43">
                  <a:moveTo>
                    <a:pt x="1" y="32"/>
                  </a:moveTo>
                  <a:lnTo>
                    <a:pt x="43"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8"/>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8"/>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8"/>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8"/>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8"/>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8"/>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8"/>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8"/>
            <p:cNvSpPr/>
            <p:nvPr/>
          </p:nvSpPr>
          <p:spPr>
            <a:xfrm>
              <a:off x="2361250" y="1948170"/>
              <a:ext cx="54" cy="54"/>
            </a:xfrm>
            <a:custGeom>
              <a:rect b="b" l="l" r="r" t="t"/>
              <a:pathLst>
                <a:path extrusionOk="0" h="4" w="4">
                  <a:moveTo>
                    <a:pt x="4"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8"/>
            <p:cNvSpPr/>
            <p:nvPr/>
          </p:nvSpPr>
          <p:spPr>
            <a:xfrm>
              <a:off x="2361861" y="1947735"/>
              <a:ext cx="109" cy="109"/>
            </a:xfrm>
            <a:custGeom>
              <a:rect b="b" l="l" r="r" t="t"/>
              <a:pathLst>
                <a:path extrusionOk="0" h="8" w="8">
                  <a:moveTo>
                    <a:pt x="8" y="1"/>
                  </a:moveTo>
                  <a:lnTo>
                    <a:pt x="8" y="1"/>
                  </a:ln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8"/>
            <p:cNvSpPr/>
            <p:nvPr/>
          </p:nvSpPr>
          <p:spPr>
            <a:xfrm>
              <a:off x="2360870" y="1948496"/>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8"/>
            <p:cNvSpPr/>
            <p:nvPr/>
          </p:nvSpPr>
          <p:spPr>
            <a:xfrm>
              <a:off x="2361481" y="1947980"/>
              <a:ext cx="109" cy="54"/>
            </a:xfrm>
            <a:custGeom>
              <a:rect b="b" l="l" r="r" t="t"/>
              <a:pathLst>
                <a:path extrusionOk="0" h="4" w="8">
                  <a:moveTo>
                    <a:pt x="8"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8"/>
            <p:cNvSpPr/>
            <p:nvPr/>
          </p:nvSpPr>
          <p:spPr>
            <a:xfrm>
              <a:off x="2361060" y="1948360"/>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8"/>
            <p:cNvSpPr/>
            <p:nvPr/>
          </p:nvSpPr>
          <p:spPr>
            <a:xfrm>
              <a:off x="2360721" y="1948645"/>
              <a:ext cx="68" cy="14"/>
            </a:xfrm>
            <a:custGeom>
              <a:rect b="b" l="l" r="r" t="t"/>
              <a:pathLst>
                <a:path extrusionOk="0" h="1" w="5">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8"/>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8"/>
            <p:cNvSpPr/>
            <p:nvPr/>
          </p:nvSpPr>
          <p:spPr>
            <a:xfrm>
              <a:off x="2360015" y="1962711"/>
              <a:ext cx="149" cy="204"/>
            </a:xfrm>
            <a:custGeom>
              <a:rect b="b" l="l" r="r" t="t"/>
              <a:pathLst>
                <a:path extrusionOk="0" h="15" w="11">
                  <a:moveTo>
                    <a:pt x="11" y="0"/>
                  </a:moveTo>
                  <a:lnTo>
                    <a:pt x="0"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8"/>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8"/>
            <p:cNvSpPr/>
            <p:nvPr/>
          </p:nvSpPr>
          <p:spPr>
            <a:xfrm>
              <a:off x="2359580" y="1964707"/>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8"/>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8"/>
            <p:cNvSpPr/>
            <p:nvPr/>
          </p:nvSpPr>
          <p:spPr>
            <a:xfrm>
              <a:off x="2354027" y="2011522"/>
              <a:ext cx="149" cy="14"/>
            </a:xfrm>
            <a:custGeom>
              <a:rect b="b" l="l" r="r" t="t"/>
              <a:pathLst>
                <a:path extrusionOk="0" h="1" w="11">
                  <a:moveTo>
                    <a:pt x="0" y="1"/>
                  </a:moveTo>
                  <a:lnTo>
                    <a:pt x="7" y="1"/>
                  </a:ln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8"/>
            <p:cNvSpPr/>
            <p:nvPr/>
          </p:nvSpPr>
          <p:spPr>
            <a:xfrm>
              <a:off x="2353647" y="2011577"/>
              <a:ext cx="299" cy="54"/>
            </a:xfrm>
            <a:custGeom>
              <a:rect b="b" l="l" r="r" t="t"/>
              <a:pathLst>
                <a:path extrusionOk="0" h="4" w="22">
                  <a:moveTo>
                    <a:pt x="0" y="4"/>
                  </a:moveTo>
                  <a:lnTo>
                    <a:pt x="2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8"/>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8"/>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8"/>
            <p:cNvSpPr/>
            <p:nvPr/>
          </p:nvSpPr>
          <p:spPr>
            <a:xfrm>
              <a:off x="2314381" y="1940268"/>
              <a:ext cx="258" cy="543"/>
            </a:xfrm>
            <a:custGeom>
              <a:rect b="b" l="l" r="r" t="t"/>
              <a:pathLst>
                <a:path extrusionOk="0" h="40" w="19">
                  <a:moveTo>
                    <a:pt x="1" y="39"/>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8"/>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8"/>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8"/>
            <p:cNvSpPr/>
            <p:nvPr/>
          </p:nvSpPr>
          <p:spPr>
            <a:xfrm>
              <a:off x="2314055" y="1940933"/>
              <a:ext cx="244" cy="489"/>
            </a:xfrm>
            <a:custGeom>
              <a:rect b="b" l="l" r="r" t="t"/>
              <a:pathLst>
                <a:path extrusionOk="0" h="36" w="18">
                  <a:moveTo>
                    <a:pt x="0" y="36"/>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8"/>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8"/>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8"/>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8"/>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8"/>
            <p:cNvSpPr/>
            <p:nvPr/>
          </p:nvSpPr>
          <p:spPr>
            <a:xfrm>
              <a:off x="2309534" y="2006390"/>
              <a:ext cx="54" cy="258"/>
            </a:xfrm>
            <a:custGeom>
              <a:rect b="b" l="l" r="r" t="t"/>
              <a:pathLst>
                <a:path extrusionOk="0" h="19" w="4">
                  <a:moveTo>
                    <a:pt x="0" y="1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8"/>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8"/>
            <p:cNvSpPr/>
            <p:nvPr/>
          </p:nvSpPr>
          <p:spPr>
            <a:xfrm>
              <a:off x="2309344" y="200777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8"/>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8"/>
            <p:cNvSpPr/>
            <p:nvPr/>
          </p:nvSpPr>
          <p:spPr>
            <a:xfrm>
              <a:off x="2359064" y="1961326"/>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8"/>
            <p:cNvSpPr/>
            <p:nvPr/>
          </p:nvSpPr>
          <p:spPr>
            <a:xfrm>
              <a:off x="2354407" y="1952868"/>
              <a:ext cx="149" cy="204"/>
            </a:xfrm>
            <a:custGeom>
              <a:rect b="b" l="l" r="r" t="t"/>
              <a:pathLst>
                <a:path extrusionOk="0" h="15" w="11">
                  <a:moveTo>
                    <a:pt x="11" y="1"/>
                  </a:moveTo>
                  <a:lnTo>
                    <a:pt x="0"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8"/>
            <p:cNvSpPr/>
            <p:nvPr/>
          </p:nvSpPr>
          <p:spPr>
            <a:xfrm>
              <a:off x="2355779" y="1950967"/>
              <a:ext cx="109" cy="163"/>
            </a:xfrm>
            <a:custGeom>
              <a:rect b="b" l="l" r="r" t="t"/>
              <a:pathLst>
                <a:path extrusionOk="0" h="12" w="8">
                  <a:moveTo>
                    <a:pt x="8"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8"/>
            <p:cNvSpPr/>
            <p:nvPr/>
          </p:nvSpPr>
          <p:spPr>
            <a:xfrm>
              <a:off x="2353932" y="1953533"/>
              <a:ext cx="109" cy="163"/>
            </a:xfrm>
            <a:custGeom>
              <a:rect b="b" l="l" r="r" t="t"/>
              <a:pathLst>
                <a:path extrusionOk="0" h="12" w="8">
                  <a:moveTo>
                    <a:pt x="7"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8"/>
            <p:cNvSpPr/>
            <p:nvPr/>
          </p:nvSpPr>
          <p:spPr>
            <a:xfrm>
              <a:off x="2358915" y="1961326"/>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8"/>
            <p:cNvSpPr/>
            <p:nvPr/>
          </p:nvSpPr>
          <p:spPr>
            <a:xfrm>
              <a:off x="2354828" y="1952297"/>
              <a:ext cx="163" cy="204"/>
            </a:xfrm>
            <a:custGeom>
              <a:rect b="b" l="l" r="r" t="t"/>
              <a:pathLst>
                <a:path extrusionOk="0" h="15" w="12">
                  <a:moveTo>
                    <a:pt x="11"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8"/>
            <p:cNvSpPr/>
            <p:nvPr/>
          </p:nvSpPr>
          <p:spPr>
            <a:xfrm>
              <a:off x="2358779" y="1961381"/>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8"/>
            <p:cNvSpPr/>
            <p:nvPr/>
          </p:nvSpPr>
          <p:spPr>
            <a:xfrm>
              <a:off x="2359445" y="1961381"/>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8"/>
            <p:cNvSpPr/>
            <p:nvPr/>
          </p:nvSpPr>
          <p:spPr>
            <a:xfrm>
              <a:off x="2356118" y="1950451"/>
              <a:ext cx="109" cy="109"/>
            </a:xfrm>
            <a:custGeom>
              <a:rect b="b" l="l" r="r" t="t"/>
              <a:pathLst>
                <a:path extrusionOk="0" h="8" w="8">
                  <a:moveTo>
                    <a:pt x="7"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8"/>
            <p:cNvSpPr/>
            <p:nvPr/>
          </p:nvSpPr>
          <p:spPr>
            <a:xfrm>
              <a:off x="2360056" y="1961761"/>
              <a:ext cx="68" cy="14"/>
            </a:xfrm>
            <a:custGeom>
              <a:rect b="b" l="l" r="r" t="t"/>
              <a:pathLst>
                <a:path extrusionOk="0" h="1" w="5">
                  <a:moveTo>
                    <a:pt x="1"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8"/>
            <p:cNvSpPr/>
            <p:nvPr/>
          </p:nvSpPr>
          <p:spPr>
            <a:xfrm>
              <a:off x="2359730" y="1961516"/>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8"/>
            <p:cNvSpPr/>
            <p:nvPr/>
          </p:nvSpPr>
          <p:spPr>
            <a:xfrm>
              <a:off x="2355263" y="1951591"/>
              <a:ext cx="204" cy="244"/>
            </a:xfrm>
            <a:custGeom>
              <a:rect b="b" l="l" r="r" t="t"/>
              <a:pathLst>
                <a:path extrusionOk="0" h="18" w="15">
                  <a:moveTo>
                    <a:pt x="14" y="0"/>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8"/>
            <p:cNvSpPr/>
            <p:nvPr/>
          </p:nvSpPr>
          <p:spPr>
            <a:xfrm>
              <a:off x="2356539" y="1949921"/>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8"/>
            <p:cNvSpPr/>
            <p:nvPr/>
          </p:nvSpPr>
          <p:spPr>
            <a:xfrm>
              <a:off x="2360490" y="1962087"/>
              <a:ext cx="14" cy="14"/>
            </a:xfrm>
            <a:custGeom>
              <a:rect b="b" l="l" r="r" t="t"/>
              <a:pathLst>
                <a:path extrusionOk="0" h="1" w="1">
                  <a:moveTo>
                    <a:pt x="0"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8"/>
            <p:cNvSpPr/>
            <p:nvPr/>
          </p:nvSpPr>
          <p:spPr>
            <a:xfrm>
              <a:off x="2319703" y="1935991"/>
              <a:ext cx="163" cy="14"/>
            </a:xfrm>
            <a:custGeom>
              <a:rect b="b" l="l" r="r" t="t"/>
              <a:pathLst>
                <a:path extrusionOk="0" h="1" w="12">
                  <a:moveTo>
                    <a:pt x="1"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8"/>
            <p:cNvSpPr/>
            <p:nvPr/>
          </p:nvSpPr>
          <p:spPr>
            <a:xfrm>
              <a:off x="2355113" y="1947735"/>
              <a:ext cx="1724" cy="1779"/>
            </a:xfrm>
            <a:custGeom>
              <a:rect b="b" l="l" r="r" t="t"/>
              <a:pathLst>
                <a:path extrusionOk="0" h="131" w="127">
                  <a:moveTo>
                    <a:pt x="127" y="130"/>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8"/>
            <p:cNvSpPr/>
            <p:nvPr/>
          </p:nvSpPr>
          <p:spPr>
            <a:xfrm>
              <a:off x="2320464" y="1936140"/>
              <a:ext cx="68" cy="14"/>
            </a:xfrm>
            <a:custGeom>
              <a:rect b="b" l="l" r="r" t="t"/>
              <a:pathLst>
                <a:path extrusionOk="0" h="1" w="5">
                  <a:moveTo>
                    <a:pt x="1"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8"/>
            <p:cNvSpPr/>
            <p:nvPr/>
          </p:nvSpPr>
          <p:spPr>
            <a:xfrm>
              <a:off x="2320423" y="1936140"/>
              <a:ext cx="54" cy="14"/>
            </a:xfrm>
            <a:custGeom>
              <a:rect b="b" l="l" r="r" t="t"/>
              <a:pathLst>
                <a:path extrusionOk="0" h="1" w="4">
                  <a:moveTo>
                    <a:pt x="0"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8"/>
            <p:cNvSpPr/>
            <p:nvPr/>
          </p:nvSpPr>
          <p:spPr>
            <a:xfrm>
              <a:off x="2320233" y="1936086"/>
              <a:ext cx="109" cy="14"/>
            </a:xfrm>
            <a:custGeom>
              <a:rect b="b" l="l" r="r" t="t"/>
              <a:pathLst>
                <a:path extrusionOk="0" h="1" w="8">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8"/>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8"/>
            <p:cNvSpPr/>
            <p:nvPr/>
          </p:nvSpPr>
          <p:spPr>
            <a:xfrm>
              <a:off x="2319893" y="1936045"/>
              <a:ext cx="163" cy="14"/>
            </a:xfrm>
            <a:custGeom>
              <a:rect b="b" l="l" r="r" t="t"/>
              <a:pathLst>
                <a:path extrusionOk="0" h="1" w="12">
                  <a:moveTo>
                    <a:pt x="1"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8"/>
            <p:cNvSpPr/>
            <p:nvPr/>
          </p:nvSpPr>
          <p:spPr>
            <a:xfrm>
              <a:off x="2320369" y="1936086"/>
              <a:ext cx="68" cy="14"/>
            </a:xfrm>
            <a:custGeom>
              <a:rect b="b" l="l" r="r" t="t"/>
              <a:pathLst>
                <a:path extrusionOk="0" h="1" w="5">
                  <a:moveTo>
                    <a:pt x="1"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8"/>
            <p:cNvSpPr/>
            <p:nvPr/>
          </p:nvSpPr>
          <p:spPr>
            <a:xfrm>
              <a:off x="2320083" y="1936045"/>
              <a:ext cx="109" cy="14"/>
            </a:xfrm>
            <a:custGeom>
              <a:rect b="b" l="l" r="r" t="t"/>
              <a:pathLst>
                <a:path extrusionOk="0" h="1" w="8">
                  <a:moveTo>
                    <a:pt x="1" y="0"/>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8"/>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8"/>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8"/>
            <p:cNvSpPr/>
            <p:nvPr/>
          </p:nvSpPr>
          <p:spPr>
            <a:xfrm>
              <a:off x="2318753" y="1935950"/>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8"/>
            <p:cNvSpPr/>
            <p:nvPr/>
          </p:nvSpPr>
          <p:spPr>
            <a:xfrm>
              <a:off x="2319133" y="1935950"/>
              <a:ext cx="204" cy="14"/>
            </a:xfrm>
            <a:custGeom>
              <a:rect b="b" l="l" r="r" t="t"/>
              <a:pathLst>
                <a:path extrusionOk="0" h="1" w="15">
                  <a:moveTo>
                    <a:pt x="1" y="0"/>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8"/>
            <p:cNvSpPr/>
            <p:nvPr/>
          </p:nvSpPr>
          <p:spPr>
            <a:xfrm>
              <a:off x="2318332" y="1935950"/>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8"/>
            <p:cNvSpPr/>
            <p:nvPr/>
          </p:nvSpPr>
          <p:spPr>
            <a:xfrm>
              <a:off x="2317762" y="1935950"/>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8"/>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8"/>
            <p:cNvSpPr/>
            <p:nvPr/>
          </p:nvSpPr>
          <p:spPr>
            <a:xfrm>
              <a:off x="2319418" y="1935991"/>
              <a:ext cx="204" cy="14"/>
            </a:xfrm>
            <a:custGeom>
              <a:rect b="b" l="l" r="r" t="t"/>
              <a:pathLst>
                <a:path extrusionOk="0" h="1" w="15">
                  <a:moveTo>
                    <a:pt x="1" y="1"/>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8"/>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8"/>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8"/>
            <p:cNvSpPr/>
            <p:nvPr/>
          </p:nvSpPr>
          <p:spPr>
            <a:xfrm>
              <a:off x="2314625" y="1772192"/>
              <a:ext cx="109" cy="109"/>
            </a:xfrm>
            <a:custGeom>
              <a:rect b="b" l="l" r="r" t="t"/>
              <a:pathLst>
                <a:path extrusionOk="0" h="8" w="8">
                  <a:moveTo>
                    <a:pt x="7"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8"/>
            <p:cNvSpPr/>
            <p:nvPr/>
          </p:nvSpPr>
          <p:spPr>
            <a:xfrm>
              <a:off x="2313770" y="1779334"/>
              <a:ext cx="190" cy="204"/>
            </a:xfrm>
            <a:custGeom>
              <a:rect b="b" l="l" r="r" t="t"/>
              <a:pathLst>
                <a:path extrusionOk="0" h="15" w="14">
                  <a:moveTo>
                    <a:pt x="0" y="14"/>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8"/>
            <p:cNvSpPr/>
            <p:nvPr/>
          </p:nvSpPr>
          <p:spPr>
            <a:xfrm>
              <a:off x="2315671" y="1773427"/>
              <a:ext cx="14" cy="109"/>
            </a:xfrm>
            <a:custGeom>
              <a:rect b="b" l="l" r="r" t="t"/>
              <a:pathLst>
                <a:path extrusionOk="0" h="8" w="1">
                  <a:moveTo>
                    <a:pt x="0"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8"/>
            <p:cNvSpPr/>
            <p:nvPr/>
          </p:nvSpPr>
          <p:spPr>
            <a:xfrm>
              <a:off x="2315521" y="1773237"/>
              <a:ext cx="68" cy="68"/>
            </a:xfrm>
            <a:custGeom>
              <a:rect b="b" l="l" r="r" t="t"/>
              <a:pathLst>
                <a:path extrusionOk="0" h="5" w="5">
                  <a:moveTo>
                    <a:pt x="4"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8"/>
            <p:cNvSpPr/>
            <p:nvPr/>
          </p:nvSpPr>
          <p:spPr>
            <a:xfrm>
              <a:off x="2313485" y="1771527"/>
              <a:ext cx="244" cy="163"/>
            </a:xfrm>
            <a:custGeom>
              <a:rect b="b" l="l" r="r" t="t"/>
              <a:pathLst>
                <a:path extrusionOk="0" h="12" w="18">
                  <a:moveTo>
                    <a:pt x="18"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8"/>
            <p:cNvSpPr/>
            <p:nvPr/>
          </p:nvSpPr>
          <p:spPr>
            <a:xfrm>
              <a:off x="2314055" y="1779048"/>
              <a:ext cx="149" cy="149"/>
            </a:xfrm>
            <a:custGeom>
              <a:rect b="b" l="l" r="r" t="t"/>
              <a:pathLst>
                <a:path extrusionOk="0" h="11" w="11">
                  <a:moveTo>
                    <a:pt x="0" y="11"/>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8"/>
            <p:cNvSpPr/>
            <p:nvPr/>
          </p:nvSpPr>
          <p:spPr>
            <a:xfrm>
              <a:off x="2314530" y="1778519"/>
              <a:ext cx="204" cy="149"/>
            </a:xfrm>
            <a:custGeom>
              <a:rect b="b" l="l" r="r" t="t"/>
              <a:pathLst>
                <a:path extrusionOk="0" h="11" w="15">
                  <a:moveTo>
                    <a:pt x="0" y="11"/>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8"/>
            <p:cNvSpPr/>
            <p:nvPr/>
          </p:nvSpPr>
          <p:spPr>
            <a:xfrm>
              <a:off x="2313811" y="1771676"/>
              <a:ext cx="244" cy="149"/>
            </a:xfrm>
            <a:custGeom>
              <a:rect b="b" l="l" r="r" t="t"/>
              <a:pathLst>
                <a:path extrusionOk="0" h="11" w="18">
                  <a:moveTo>
                    <a:pt x="18"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8"/>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8"/>
            <p:cNvSpPr/>
            <p:nvPr/>
          </p:nvSpPr>
          <p:spPr>
            <a:xfrm>
              <a:off x="2315386" y="1773006"/>
              <a:ext cx="54" cy="109"/>
            </a:xfrm>
            <a:custGeom>
              <a:rect b="b" l="l" r="r" t="t"/>
              <a:pathLst>
                <a:path extrusionOk="0" h="8" w="4">
                  <a:moveTo>
                    <a:pt x="4"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8"/>
            <p:cNvSpPr/>
            <p:nvPr/>
          </p:nvSpPr>
          <p:spPr>
            <a:xfrm>
              <a:off x="2315236" y="1772816"/>
              <a:ext cx="109" cy="109"/>
            </a:xfrm>
            <a:custGeom>
              <a:rect b="b" l="l" r="r" t="t"/>
              <a:pathLst>
                <a:path extrusionOk="0" h="8" w="8">
                  <a:moveTo>
                    <a:pt x="8"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8"/>
            <p:cNvSpPr/>
            <p:nvPr/>
          </p:nvSpPr>
          <p:spPr>
            <a:xfrm>
              <a:off x="2315046" y="1772572"/>
              <a:ext cx="109" cy="109"/>
            </a:xfrm>
            <a:custGeom>
              <a:rect b="b" l="l" r="r" t="t"/>
              <a:pathLst>
                <a:path extrusionOk="0" h="8" w="8">
                  <a:moveTo>
                    <a:pt x="8"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8"/>
            <p:cNvSpPr/>
            <p:nvPr/>
          </p:nvSpPr>
          <p:spPr>
            <a:xfrm>
              <a:off x="2314286" y="1778709"/>
              <a:ext cx="204" cy="204"/>
            </a:xfrm>
            <a:custGeom>
              <a:rect b="b" l="l" r="r" t="t"/>
              <a:pathLst>
                <a:path extrusionOk="0" h="15" w="15">
                  <a:moveTo>
                    <a:pt x="1" y="15"/>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8"/>
            <p:cNvSpPr/>
            <p:nvPr/>
          </p:nvSpPr>
          <p:spPr>
            <a:xfrm>
              <a:off x="2310769" y="1783081"/>
              <a:ext cx="339" cy="543"/>
            </a:xfrm>
            <a:custGeom>
              <a:rect b="b" l="l" r="r" t="t"/>
              <a:pathLst>
                <a:path extrusionOk="0" h="40" w="25">
                  <a:moveTo>
                    <a:pt x="0" y="39"/>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8"/>
            <p:cNvSpPr/>
            <p:nvPr/>
          </p:nvSpPr>
          <p:spPr>
            <a:xfrm>
              <a:off x="2310335" y="1783651"/>
              <a:ext cx="394" cy="638"/>
            </a:xfrm>
            <a:custGeom>
              <a:rect b="b" l="l" r="r" t="t"/>
              <a:pathLst>
                <a:path extrusionOk="0" h="47" w="29">
                  <a:moveTo>
                    <a:pt x="1" y="46"/>
                  </a:moveTo>
                  <a:lnTo>
                    <a:pt x="2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8"/>
            <p:cNvSpPr/>
            <p:nvPr/>
          </p:nvSpPr>
          <p:spPr>
            <a:xfrm>
              <a:off x="2309669" y="1784982"/>
              <a:ext cx="258" cy="394"/>
            </a:xfrm>
            <a:custGeom>
              <a:rect b="b" l="l" r="r" t="t"/>
              <a:pathLst>
                <a:path extrusionOk="0" h="29" w="19">
                  <a:moveTo>
                    <a:pt x="1" y="29"/>
                  </a:moveTo>
                  <a:lnTo>
                    <a:pt x="1" y="29"/>
                  </a:ln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8"/>
            <p:cNvSpPr/>
            <p:nvPr/>
          </p:nvSpPr>
          <p:spPr>
            <a:xfrm>
              <a:off x="2313430" y="1779659"/>
              <a:ext cx="204" cy="258"/>
            </a:xfrm>
            <a:custGeom>
              <a:rect b="b" l="l" r="r" t="t"/>
              <a:pathLst>
                <a:path extrusionOk="0" h="19" w="15">
                  <a:moveTo>
                    <a:pt x="1" y="18"/>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8"/>
            <p:cNvSpPr/>
            <p:nvPr/>
          </p:nvSpPr>
          <p:spPr>
            <a:xfrm>
              <a:off x="2311190" y="1782511"/>
              <a:ext cx="299" cy="394"/>
            </a:xfrm>
            <a:custGeom>
              <a:rect b="b" l="l" r="r" t="t"/>
              <a:pathLst>
                <a:path extrusionOk="0" h="29" w="22">
                  <a:moveTo>
                    <a:pt x="1" y="29"/>
                  </a:moveTo>
                  <a:lnTo>
                    <a:pt x="2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8"/>
            <p:cNvSpPr/>
            <p:nvPr/>
          </p:nvSpPr>
          <p:spPr>
            <a:xfrm>
              <a:off x="2314856" y="1772382"/>
              <a:ext cx="109" cy="109"/>
            </a:xfrm>
            <a:custGeom>
              <a:rect b="b" l="l" r="r" t="t"/>
              <a:pathLst>
                <a:path extrusionOk="0" h="8" w="8">
                  <a:moveTo>
                    <a:pt x="1" y="1"/>
                  </a:moveTo>
                  <a:lnTo>
                    <a:pt x="8"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8"/>
            <p:cNvSpPr/>
            <p:nvPr/>
          </p:nvSpPr>
          <p:spPr>
            <a:xfrm>
              <a:off x="2313091" y="1780094"/>
              <a:ext cx="258" cy="244"/>
            </a:xfrm>
            <a:custGeom>
              <a:rect b="b" l="l" r="r" t="t"/>
              <a:pathLst>
                <a:path extrusionOk="0" h="18" w="19">
                  <a:moveTo>
                    <a:pt x="1" y="18"/>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8"/>
            <p:cNvSpPr/>
            <p:nvPr/>
          </p:nvSpPr>
          <p:spPr>
            <a:xfrm>
              <a:off x="2312765" y="1780515"/>
              <a:ext cx="244" cy="299"/>
            </a:xfrm>
            <a:custGeom>
              <a:rect b="b" l="l" r="r" t="t"/>
              <a:pathLst>
                <a:path extrusionOk="0" h="22" w="18">
                  <a:moveTo>
                    <a:pt x="0" y="22"/>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8"/>
            <p:cNvSpPr/>
            <p:nvPr/>
          </p:nvSpPr>
          <p:spPr>
            <a:xfrm>
              <a:off x="2312385" y="1780990"/>
              <a:ext cx="244" cy="299"/>
            </a:xfrm>
            <a:custGeom>
              <a:rect b="b" l="l" r="r" t="t"/>
              <a:pathLst>
                <a:path extrusionOk="0" h="22" w="18">
                  <a:moveTo>
                    <a:pt x="0" y="22"/>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8"/>
            <p:cNvSpPr/>
            <p:nvPr/>
          </p:nvSpPr>
          <p:spPr>
            <a:xfrm>
              <a:off x="2312005" y="1781465"/>
              <a:ext cx="244" cy="353"/>
            </a:xfrm>
            <a:custGeom>
              <a:rect b="b" l="l" r="r" t="t"/>
              <a:pathLst>
                <a:path extrusionOk="0" h="26" w="18">
                  <a:moveTo>
                    <a:pt x="0" y="25"/>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8"/>
            <p:cNvSpPr/>
            <p:nvPr/>
          </p:nvSpPr>
          <p:spPr>
            <a:xfrm>
              <a:off x="2311625" y="1781995"/>
              <a:ext cx="244" cy="339"/>
            </a:xfrm>
            <a:custGeom>
              <a:rect b="b" l="l" r="r" t="t"/>
              <a:pathLst>
                <a:path extrusionOk="0" h="25" w="18">
                  <a:moveTo>
                    <a:pt x="0" y="25"/>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8"/>
            <p:cNvSpPr/>
            <p:nvPr/>
          </p:nvSpPr>
          <p:spPr>
            <a:xfrm>
              <a:off x="2309955" y="1784276"/>
              <a:ext cx="394" cy="584"/>
            </a:xfrm>
            <a:custGeom>
              <a:rect b="b" l="l" r="r" t="t"/>
              <a:pathLst>
                <a:path extrusionOk="0" h="43" w="29">
                  <a:moveTo>
                    <a:pt x="1" y="42"/>
                  </a:moveTo>
                  <a:lnTo>
                    <a:pt x="2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8"/>
            <p:cNvSpPr/>
            <p:nvPr/>
          </p:nvSpPr>
          <p:spPr>
            <a:xfrm>
              <a:off x="2312141" y="1771241"/>
              <a:ext cx="394" cy="68"/>
            </a:xfrm>
            <a:custGeom>
              <a:rect b="b" l="l" r="r" t="t"/>
              <a:pathLst>
                <a:path extrusionOk="0" h="5" w="29">
                  <a:moveTo>
                    <a:pt x="29"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8"/>
            <p:cNvSpPr/>
            <p:nvPr/>
          </p:nvSpPr>
          <p:spPr>
            <a:xfrm>
              <a:off x="2312616" y="1771296"/>
              <a:ext cx="353" cy="109"/>
            </a:xfrm>
            <a:custGeom>
              <a:rect b="b" l="l" r="r" t="t"/>
              <a:pathLst>
                <a:path extrusionOk="0" h="8" w="26">
                  <a:moveTo>
                    <a:pt x="25"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8"/>
            <p:cNvSpPr/>
            <p:nvPr/>
          </p:nvSpPr>
          <p:spPr>
            <a:xfrm>
              <a:off x="2311665" y="1771146"/>
              <a:ext cx="394" cy="68"/>
            </a:xfrm>
            <a:custGeom>
              <a:rect b="b" l="l" r="r" t="t"/>
              <a:pathLst>
                <a:path extrusionOk="0" h="5" w="29">
                  <a:moveTo>
                    <a:pt x="29"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8"/>
            <p:cNvSpPr/>
            <p:nvPr/>
          </p:nvSpPr>
          <p:spPr>
            <a:xfrm>
              <a:off x="2313050" y="1771431"/>
              <a:ext cx="299" cy="109"/>
            </a:xfrm>
            <a:custGeom>
              <a:rect b="b" l="l" r="r" t="t"/>
              <a:pathLst>
                <a:path extrusionOk="0" h="8" w="22">
                  <a:moveTo>
                    <a:pt x="21"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8"/>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8"/>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8"/>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8"/>
            <p:cNvSpPr/>
            <p:nvPr/>
          </p:nvSpPr>
          <p:spPr>
            <a:xfrm>
              <a:off x="2702915" y="1869217"/>
              <a:ext cx="109" cy="394"/>
            </a:xfrm>
            <a:custGeom>
              <a:rect b="b" l="l" r="r" t="t"/>
              <a:pathLst>
                <a:path extrusionOk="0" h="29" w="8">
                  <a:moveTo>
                    <a:pt x="0" y="0"/>
                  </a:moveTo>
                  <a:lnTo>
                    <a:pt x="7" y="2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8"/>
            <p:cNvSpPr/>
            <p:nvPr/>
          </p:nvSpPr>
          <p:spPr>
            <a:xfrm>
              <a:off x="2730382" y="1871783"/>
              <a:ext cx="204" cy="1290"/>
            </a:xfrm>
            <a:custGeom>
              <a:rect b="b" l="l" r="r" t="t"/>
              <a:pathLst>
                <a:path extrusionOk="0" h="95" w="15">
                  <a:moveTo>
                    <a:pt x="15" y="95"/>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8"/>
            <p:cNvSpPr/>
            <p:nvPr/>
          </p:nvSpPr>
          <p:spPr>
            <a:xfrm>
              <a:off x="2703105" y="1870018"/>
              <a:ext cx="109" cy="448"/>
            </a:xfrm>
            <a:custGeom>
              <a:rect b="b" l="l" r="r" t="t"/>
              <a:pathLst>
                <a:path extrusionOk="0" h="33" w="8">
                  <a:moveTo>
                    <a:pt x="0" y="1"/>
                  </a:moveTo>
                  <a:lnTo>
                    <a:pt x="7"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8"/>
            <p:cNvSpPr/>
            <p:nvPr/>
          </p:nvSpPr>
          <p:spPr>
            <a:xfrm>
              <a:off x="2702480" y="1867737"/>
              <a:ext cx="109" cy="394"/>
            </a:xfrm>
            <a:custGeom>
              <a:rect b="b" l="l" r="r" t="t"/>
              <a:pathLst>
                <a:path extrusionOk="0" h="29" w="8">
                  <a:moveTo>
                    <a:pt x="1" y="1"/>
                  </a:moveTo>
                  <a:lnTo>
                    <a:pt x="8"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8"/>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8"/>
            <p:cNvSpPr/>
            <p:nvPr/>
          </p:nvSpPr>
          <p:spPr>
            <a:xfrm>
              <a:off x="2730667" y="1873439"/>
              <a:ext cx="163" cy="964"/>
            </a:xfrm>
            <a:custGeom>
              <a:rect b="b" l="l" r="r" t="t"/>
              <a:pathLst>
                <a:path extrusionOk="0" h="71" w="12">
                  <a:moveTo>
                    <a:pt x="11" y="7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8"/>
            <p:cNvSpPr/>
            <p:nvPr/>
          </p:nvSpPr>
          <p:spPr>
            <a:xfrm>
              <a:off x="2730911" y="1874919"/>
              <a:ext cx="149" cy="1005"/>
            </a:xfrm>
            <a:custGeom>
              <a:rect b="b" l="l" r="r" t="t"/>
              <a:pathLst>
                <a:path extrusionOk="0" h="74" w="11">
                  <a:moveTo>
                    <a:pt x="11" y="7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8"/>
            <p:cNvSpPr/>
            <p:nvPr/>
          </p:nvSpPr>
          <p:spPr>
            <a:xfrm>
              <a:off x="2702290" y="1867071"/>
              <a:ext cx="109" cy="353"/>
            </a:xfrm>
            <a:custGeom>
              <a:rect b="b" l="l" r="r" t="t"/>
              <a:pathLst>
                <a:path extrusionOk="0" h="26" w="8">
                  <a:moveTo>
                    <a:pt x="1" y="1"/>
                  </a:moveTo>
                  <a:lnTo>
                    <a:pt x="8"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8"/>
            <p:cNvSpPr/>
            <p:nvPr/>
          </p:nvSpPr>
          <p:spPr>
            <a:xfrm>
              <a:off x="2703675" y="1872638"/>
              <a:ext cx="54" cy="434"/>
            </a:xfrm>
            <a:custGeom>
              <a:rect b="b" l="l" r="r" t="t"/>
              <a:pathLst>
                <a:path extrusionOk="0" h="32" w="4">
                  <a:moveTo>
                    <a:pt x="0" y="0"/>
                  </a:moveTo>
                  <a:lnTo>
                    <a:pt x="4"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8"/>
            <p:cNvSpPr/>
            <p:nvPr/>
          </p:nvSpPr>
          <p:spPr>
            <a:xfrm>
              <a:off x="2703485" y="1871728"/>
              <a:ext cx="109" cy="448"/>
            </a:xfrm>
            <a:custGeom>
              <a:rect b="b" l="l" r="r" t="t"/>
              <a:pathLst>
                <a:path extrusionOk="0" h="33" w="8">
                  <a:moveTo>
                    <a:pt x="0" y="1"/>
                  </a:moveTo>
                  <a:lnTo>
                    <a:pt x="7"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8"/>
            <p:cNvSpPr/>
            <p:nvPr/>
          </p:nvSpPr>
          <p:spPr>
            <a:xfrm>
              <a:off x="2702670" y="1868497"/>
              <a:ext cx="163" cy="353"/>
            </a:xfrm>
            <a:custGeom>
              <a:rect b="b" l="l" r="r" t="t"/>
              <a:pathLst>
                <a:path extrusionOk="0" h="26" w="12">
                  <a:moveTo>
                    <a:pt x="1" y="1"/>
                  </a:moveTo>
                  <a:lnTo>
                    <a:pt x="11"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8"/>
            <p:cNvSpPr/>
            <p:nvPr/>
          </p:nvSpPr>
          <p:spPr>
            <a:xfrm>
              <a:off x="2731142" y="1876345"/>
              <a:ext cx="14" cy="109"/>
            </a:xfrm>
            <a:custGeom>
              <a:rect b="b" l="l" r="r" t="t"/>
              <a:pathLst>
                <a:path extrusionOk="0" h="8" w="1">
                  <a:moveTo>
                    <a:pt x="1" y="7"/>
                  </a:moveTo>
                  <a:lnTo>
                    <a:pt x="1" y="7"/>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8"/>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8"/>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8"/>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8"/>
            <p:cNvSpPr/>
            <p:nvPr/>
          </p:nvSpPr>
          <p:spPr>
            <a:xfrm>
              <a:off x="2703295" y="1870873"/>
              <a:ext cx="109" cy="448"/>
            </a:xfrm>
            <a:custGeom>
              <a:rect b="b" l="l" r="r" t="t"/>
              <a:pathLst>
                <a:path extrusionOk="0" h="33" w="8">
                  <a:moveTo>
                    <a:pt x="0" y="1"/>
                  </a:moveTo>
                  <a:lnTo>
                    <a:pt x="7"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8"/>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8"/>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8"/>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8"/>
            <p:cNvSpPr/>
            <p:nvPr/>
          </p:nvSpPr>
          <p:spPr>
            <a:xfrm>
              <a:off x="2704286" y="1878151"/>
              <a:ext cx="14" cy="109"/>
            </a:xfrm>
            <a:custGeom>
              <a:rect b="b" l="l" r="r" t="t"/>
              <a:pathLst>
                <a:path extrusionOk="0" h="8" w="1">
                  <a:moveTo>
                    <a:pt x="1"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8"/>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8"/>
            <p:cNvSpPr/>
            <p:nvPr/>
          </p:nvSpPr>
          <p:spPr>
            <a:xfrm>
              <a:off x="2702059" y="1866460"/>
              <a:ext cx="149" cy="339"/>
            </a:xfrm>
            <a:custGeom>
              <a:rect b="b" l="l" r="r" t="t"/>
              <a:pathLst>
                <a:path extrusionOk="0" h="25" w="11">
                  <a:moveTo>
                    <a:pt x="0" y="0"/>
                  </a:moveTo>
                  <a:lnTo>
                    <a:pt x="11"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8"/>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8"/>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8"/>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8"/>
            <p:cNvSpPr/>
            <p:nvPr/>
          </p:nvSpPr>
          <p:spPr>
            <a:xfrm>
              <a:off x="2298889" y="1800908"/>
              <a:ext cx="4426" cy="10848"/>
            </a:xfrm>
            <a:custGeom>
              <a:rect b="b" l="l" r="r" t="t"/>
              <a:pathLst>
                <a:path extrusionOk="0" h="799" w="326">
                  <a:moveTo>
                    <a:pt x="0" y="0"/>
                  </a:moveTo>
                  <a:lnTo>
                    <a:pt x="326" y="799"/>
                  </a:lnTo>
                  <a:lnTo>
                    <a:pt x="326" y="79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8"/>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8"/>
            <p:cNvSpPr/>
            <p:nvPr/>
          </p:nvSpPr>
          <p:spPr>
            <a:xfrm>
              <a:off x="2307063" y="1789734"/>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8"/>
            <p:cNvSpPr/>
            <p:nvPr/>
          </p:nvSpPr>
          <p:spPr>
            <a:xfrm>
              <a:off x="2305542" y="1789924"/>
              <a:ext cx="54" cy="14"/>
            </a:xfrm>
            <a:custGeom>
              <a:rect b="b" l="l" r="r" t="t"/>
              <a:pathLst>
                <a:path extrusionOk="0" h="1" w="4">
                  <a:moveTo>
                    <a:pt x="0" y="1"/>
                  </a:moveTo>
                  <a:lnTo>
                    <a:pt x="0" y="1"/>
                  </a:ln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8"/>
            <p:cNvSpPr/>
            <p:nvPr/>
          </p:nvSpPr>
          <p:spPr>
            <a:xfrm>
              <a:off x="2305827" y="1789829"/>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8"/>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8"/>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8"/>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8"/>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8"/>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8"/>
            <p:cNvSpPr/>
            <p:nvPr/>
          </p:nvSpPr>
          <p:spPr>
            <a:xfrm>
              <a:off x="2305637" y="1789883"/>
              <a:ext cx="109" cy="14"/>
            </a:xfrm>
            <a:custGeom>
              <a:rect b="b" l="l" r="r" t="t"/>
              <a:pathLst>
                <a:path extrusionOk="0" h="1" w="8">
                  <a:moveTo>
                    <a:pt x="0" y="0"/>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8"/>
            <p:cNvSpPr/>
            <p:nvPr/>
          </p:nvSpPr>
          <p:spPr>
            <a:xfrm>
              <a:off x="2306017" y="1789788"/>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8"/>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8"/>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8"/>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8"/>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8"/>
            <p:cNvSpPr/>
            <p:nvPr/>
          </p:nvSpPr>
          <p:spPr>
            <a:xfrm>
              <a:off x="2317422" y="1791784"/>
              <a:ext cx="584" cy="394"/>
            </a:xfrm>
            <a:custGeom>
              <a:rect b="b" l="l" r="r" t="t"/>
              <a:pathLst>
                <a:path extrusionOk="0" h="29" w="43">
                  <a:moveTo>
                    <a:pt x="1" y="28"/>
                  </a:moveTo>
                  <a:lnTo>
                    <a:pt x="43"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8"/>
            <p:cNvSpPr/>
            <p:nvPr/>
          </p:nvSpPr>
          <p:spPr>
            <a:xfrm>
              <a:off x="2308773" y="1792069"/>
              <a:ext cx="14" cy="54"/>
            </a:xfrm>
            <a:custGeom>
              <a:rect b="b" l="l" r="r" t="t"/>
              <a:pathLst>
                <a:path extrusionOk="0" h="4" w="1">
                  <a:moveTo>
                    <a:pt x="0"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8"/>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8"/>
            <p:cNvSpPr/>
            <p:nvPr/>
          </p:nvSpPr>
          <p:spPr>
            <a:xfrm>
              <a:off x="2309058" y="1789829"/>
              <a:ext cx="54" cy="394"/>
            </a:xfrm>
            <a:custGeom>
              <a:rect b="b" l="l" r="r" t="t"/>
              <a:pathLst>
                <a:path extrusionOk="0" h="29" w="4">
                  <a:moveTo>
                    <a:pt x="4" y="1"/>
                  </a:moveTo>
                  <a:lnTo>
                    <a:pt x="4" y="1"/>
                  </a:lnTo>
                  <a:lnTo>
                    <a:pt x="0"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8"/>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8"/>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8"/>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8"/>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8"/>
            <p:cNvSpPr/>
            <p:nvPr/>
          </p:nvSpPr>
          <p:spPr>
            <a:xfrm>
              <a:off x="2306397" y="1805701"/>
              <a:ext cx="54" cy="258"/>
            </a:xfrm>
            <a:custGeom>
              <a:rect b="b" l="l" r="r" t="t"/>
              <a:pathLst>
                <a:path extrusionOk="0" h="19" w="4">
                  <a:moveTo>
                    <a:pt x="0" y="1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8"/>
            <p:cNvSpPr/>
            <p:nvPr/>
          </p:nvSpPr>
          <p:spPr>
            <a:xfrm>
              <a:off x="2307918" y="1800528"/>
              <a:ext cx="54" cy="434"/>
            </a:xfrm>
            <a:custGeom>
              <a:rect b="b" l="l" r="r" t="t"/>
              <a:pathLst>
                <a:path extrusionOk="0" h="32" w="4">
                  <a:moveTo>
                    <a:pt x="4" y="0"/>
                  </a:moveTo>
                  <a:lnTo>
                    <a:pt x="0" y="18"/>
                  </a:lnTo>
                  <a:lnTo>
                    <a:pt x="0" y="32"/>
                  </a:ln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8"/>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8"/>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8"/>
            <p:cNvSpPr/>
            <p:nvPr/>
          </p:nvSpPr>
          <p:spPr>
            <a:xfrm>
              <a:off x="2308868" y="1791404"/>
              <a:ext cx="14" cy="244"/>
            </a:xfrm>
            <a:custGeom>
              <a:rect b="b" l="l" r="r" t="t"/>
              <a:pathLst>
                <a:path extrusionOk="0" h="18" w="1">
                  <a:moveTo>
                    <a:pt x="0" y="18"/>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8"/>
            <p:cNvSpPr/>
            <p:nvPr/>
          </p:nvSpPr>
          <p:spPr>
            <a:xfrm>
              <a:off x="2307538" y="1802809"/>
              <a:ext cx="54" cy="299"/>
            </a:xfrm>
            <a:custGeom>
              <a:rect b="b" l="l" r="r" t="t"/>
              <a:pathLst>
                <a:path extrusionOk="0" h="22" w="4">
                  <a:moveTo>
                    <a:pt x="0" y="21"/>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8"/>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8"/>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8"/>
            <p:cNvSpPr/>
            <p:nvPr/>
          </p:nvSpPr>
          <p:spPr>
            <a:xfrm>
              <a:off x="2306248" y="1806041"/>
              <a:ext cx="109" cy="299"/>
            </a:xfrm>
            <a:custGeom>
              <a:rect b="b" l="l" r="r" t="t"/>
              <a:pathLst>
                <a:path extrusionOk="0" h="22" w="8">
                  <a:moveTo>
                    <a:pt x="1" y="21"/>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8"/>
            <p:cNvSpPr/>
            <p:nvPr/>
          </p:nvSpPr>
          <p:spPr>
            <a:xfrm>
              <a:off x="2306492" y="1805375"/>
              <a:ext cx="109" cy="244"/>
            </a:xfrm>
            <a:custGeom>
              <a:rect b="b" l="l" r="r" t="t"/>
              <a:pathLst>
                <a:path extrusionOk="0" h="18" w="8">
                  <a:moveTo>
                    <a:pt x="0" y="18"/>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8"/>
            <p:cNvSpPr/>
            <p:nvPr/>
          </p:nvSpPr>
          <p:spPr>
            <a:xfrm>
              <a:off x="2305393" y="1809652"/>
              <a:ext cx="109" cy="489"/>
            </a:xfrm>
            <a:custGeom>
              <a:rect b="b" l="l" r="r" t="t"/>
              <a:pathLst>
                <a:path extrusionOk="0" h="36" w="8">
                  <a:moveTo>
                    <a:pt x="1" y="36"/>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8"/>
            <p:cNvSpPr/>
            <p:nvPr/>
          </p:nvSpPr>
          <p:spPr>
            <a:xfrm>
              <a:off x="2304687" y="1814404"/>
              <a:ext cx="14" cy="299"/>
            </a:xfrm>
            <a:custGeom>
              <a:rect b="b" l="l" r="r" t="t"/>
              <a:pathLst>
                <a:path extrusionOk="0" h="22" w="1">
                  <a:moveTo>
                    <a:pt x="0" y="22"/>
                  </a:moveTo>
                  <a:lnTo>
                    <a:pt x="0" y="22"/>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8"/>
            <p:cNvSpPr/>
            <p:nvPr/>
          </p:nvSpPr>
          <p:spPr>
            <a:xfrm>
              <a:off x="2304917" y="1812313"/>
              <a:ext cx="109" cy="584"/>
            </a:xfrm>
            <a:custGeom>
              <a:rect b="b" l="l" r="r" t="t"/>
              <a:pathLst>
                <a:path extrusionOk="0" h="43" w="8">
                  <a:moveTo>
                    <a:pt x="1" y="43"/>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8"/>
            <p:cNvSpPr/>
            <p:nvPr/>
          </p:nvSpPr>
          <p:spPr>
            <a:xfrm>
              <a:off x="2305868" y="1807561"/>
              <a:ext cx="109" cy="394"/>
            </a:xfrm>
            <a:custGeom>
              <a:rect b="b" l="l" r="r" t="t"/>
              <a:pathLst>
                <a:path extrusionOk="0" h="29" w="8">
                  <a:moveTo>
                    <a:pt x="1" y="29"/>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38"/>
            <p:cNvSpPr/>
            <p:nvPr/>
          </p:nvSpPr>
          <p:spPr>
            <a:xfrm>
              <a:off x="2305732" y="1808186"/>
              <a:ext cx="109" cy="434"/>
            </a:xfrm>
            <a:custGeom>
              <a:rect b="b" l="l" r="r" t="t"/>
              <a:pathLst>
                <a:path extrusionOk="0" h="32" w="8">
                  <a:moveTo>
                    <a:pt x="0" y="32"/>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38"/>
            <p:cNvSpPr/>
            <p:nvPr/>
          </p:nvSpPr>
          <p:spPr>
            <a:xfrm>
              <a:off x="2305107" y="1811363"/>
              <a:ext cx="109" cy="584"/>
            </a:xfrm>
            <a:custGeom>
              <a:rect b="b" l="l" r="r" t="t"/>
              <a:pathLst>
                <a:path extrusionOk="0" h="43" w="8">
                  <a:moveTo>
                    <a:pt x="1" y="43"/>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8"/>
            <p:cNvSpPr/>
            <p:nvPr/>
          </p:nvSpPr>
          <p:spPr>
            <a:xfrm>
              <a:off x="2304782" y="1813359"/>
              <a:ext cx="109" cy="638"/>
            </a:xfrm>
            <a:custGeom>
              <a:rect b="b" l="l" r="r" t="t"/>
              <a:pathLst>
                <a:path extrusionOk="0" h="47" w="8">
                  <a:moveTo>
                    <a:pt x="0" y="46"/>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8"/>
            <p:cNvSpPr/>
            <p:nvPr/>
          </p:nvSpPr>
          <p:spPr>
            <a:xfrm>
              <a:off x="2305257" y="1810467"/>
              <a:ext cx="109" cy="530"/>
            </a:xfrm>
            <a:custGeom>
              <a:rect b="b" l="l" r="r" t="t"/>
              <a:pathLst>
                <a:path extrusionOk="0" h="39" w="8">
                  <a:moveTo>
                    <a:pt x="0" y="39"/>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8"/>
            <p:cNvSpPr/>
            <p:nvPr/>
          </p:nvSpPr>
          <p:spPr>
            <a:xfrm>
              <a:off x="2305542" y="1808892"/>
              <a:ext cx="109" cy="489"/>
            </a:xfrm>
            <a:custGeom>
              <a:rect b="b" l="l" r="r" t="t"/>
              <a:pathLst>
                <a:path extrusionOk="0" h="36" w="8">
                  <a:moveTo>
                    <a:pt x="0" y="36"/>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8"/>
            <p:cNvSpPr/>
            <p:nvPr/>
          </p:nvSpPr>
          <p:spPr>
            <a:xfrm>
              <a:off x="2306112" y="1806516"/>
              <a:ext cx="109" cy="339"/>
            </a:xfrm>
            <a:custGeom>
              <a:rect b="b" l="l" r="r" t="t"/>
              <a:pathLst>
                <a:path extrusionOk="0" h="25" w="8">
                  <a:moveTo>
                    <a:pt x="0" y="25"/>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8"/>
            <p:cNvSpPr/>
            <p:nvPr/>
          </p:nvSpPr>
          <p:spPr>
            <a:xfrm>
              <a:off x="2306017" y="1806991"/>
              <a:ext cx="54" cy="394"/>
            </a:xfrm>
            <a:custGeom>
              <a:rect b="b" l="l" r="r" t="t"/>
              <a:pathLst>
                <a:path extrusionOk="0" h="29" w="4">
                  <a:moveTo>
                    <a:pt x="0" y="29"/>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8"/>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8"/>
            <p:cNvSpPr/>
            <p:nvPr/>
          </p:nvSpPr>
          <p:spPr>
            <a:xfrm>
              <a:off x="2307633" y="1802280"/>
              <a:ext cx="54" cy="258"/>
            </a:xfrm>
            <a:custGeom>
              <a:rect b="b" l="l" r="r" t="t"/>
              <a:pathLst>
                <a:path extrusionOk="0" h="19" w="4">
                  <a:moveTo>
                    <a:pt x="0" y="1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8"/>
            <p:cNvSpPr/>
            <p:nvPr/>
          </p:nvSpPr>
          <p:spPr>
            <a:xfrm>
              <a:off x="2307769" y="1801614"/>
              <a:ext cx="68" cy="258"/>
            </a:xfrm>
            <a:custGeom>
              <a:rect b="b" l="l" r="r" t="t"/>
              <a:pathLst>
                <a:path extrusionOk="0" h="19" w="5">
                  <a:moveTo>
                    <a:pt x="1" y="1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8"/>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8"/>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8"/>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8"/>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8"/>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8"/>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8"/>
            <p:cNvSpPr/>
            <p:nvPr/>
          </p:nvSpPr>
          <p:spPr>
            <a:xfrm>
              <a:off x="2314530" y="1758886"/>
              <a:ext cx="14" cy="204"/>
            </a:xfrm>
            <a:custGeom>
              <a:rect b="b" l="l" r="r" t="t"/>
              <a:pathLst>
                <a:path extrusionOk="0" h="15" w="1">
                  <a:moveTo>
                    <a:pt x="0" y="1"/>
                  </a:moveTo>
                  <a:lnTo>
                    <a:pt x="0"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8"/>
            <p:cNvSpPr/>
            <p:nvPr/>
          </p:nvSpPr>
          <p:spPr>
            <a:xfrm>
              <a:off x="2314625" y="1758275"/>
              <a:ext cx="14" cy="244"/>
            </a:xfrm>
            <a:custGeom>
              <a:rect b="b" l="l" r="r" t="t"/>
              <a:pathLst>
                <a:path extrusionOk="0" h="18" w="1">
                  <a:moveTo>
                    <a:pt x="0" y="0"/>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8"/>
            <p:cNvSpPr/>
            <p:nvPr/>
          </p:nvSpPr>
          <p:spPr>
            <a:xfrm>
              <a:off x="2314571" y="1758601"/>
              <a:ext cx="14" cy="204"/>
            </a:xfrm>
            <a:custGeom>
              <a:rect b="b" l="l" r="r" t="t"/>
              <a:pathLst>
                <a:path extrusionOk="0" h="15" w="1">
                  <a:moveTo>
                    <a:pt x="1"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8"/>
            <p:cNvSpPr/>
            <p:nvPr/>
          </p:nvSpPr>
          <p:spPr>
            <a:xfrm>
              <a:off x="2314435" y="1759171"/>
              <a:ext cx="54" cy="204"/>
            </a:xfrm>
            <a:custGeom>
              <a:rect b="b" l="l" r="r" t="t"/>
              <a:pathLst>
                <a:path extrusionOk="0" h="15" w="4">
                  <a:moveTo>
                    <a:pt x="4" y="1"/>
                  </a:moveTo>
                  <a:lnTo>
                    <a:pt x="0"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8"/>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8"/>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8"/>
            <p:cNvSpPr/>
            <p:nvPr/>
          </p:nvSpPr>
          <p:spPr>
            <a:xfrm>
              <a:off x="2313811" y="1760556"/>
              <a:ext cx="149" cy="149"/>
            </a:xfrm>
            <a:custGeom>
              <a:rect b="b" l="l" r="r" t="t"/>
              <a:pathLst>
                <a:path extrusionOk="0" h="11" w="11">
                  <a:moveTo>
                    <a:pt x="11"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8"/>
            <p:cNvSpPr/>
            <p:nvPr/>
          </p:nvSpPr>
          <p:spPr>
            <a:xfrm>
              <a:off x="2313580" y="1760787"/>
              <a:ext cx="149" cy="163"/>
            </a:xfrm>
            <a:custGeom>
              <a:rect b="b" l="l" r="r" t="t"/>
              <a:pathLst>
                <a:path extrusionOk="0" h="12" w="11">
                  <a:moveTo>
                    <a:pt x="11"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8"/>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8"/>
            <p:cNvSpPr/>
            <p:nvPr/>
          </p:nvSpPr>
          <p:spPr>
            <a:xfrm>
              <a:off x="2312236" y="1761601"/>
              <a:ext cx="258" cy="109"/>
            </a:xfrm>
            <a:custGeom>
              <a:rect b="b" l="l" r="r" t="t"/>
              <a:pathLst>
                <a:path extrusionOk="0" h="8" w="19">
                  <a:moveTo>
                    <a:pt x="1" y="7"/>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8"/>
            <p:cNvSpPr/>
            <p:nvPr/>
          </p:nvSpPr>
          <p:spPr>
            <a:xfrm>
              <a:off x="2314001" y="1760312"/>
              <a:ext cx="109" cy="163"/>
            </a:xfrm>
            <a:custGeom>
              <a:rect b="b" l="l" r="r" t="t"/>
              <a:pathLst>
                <a:path extrusionOk="0" h="12" w="8">
                  <a:moveTo>
                    <a:pt x="8"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8"/>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8"/>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8"/>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8"/>
            <p:cNvSpPr/>
            <p:nvPr/>
          </p:nvSpPr>
          <p:spPr>
            <a:xfrm>
              <a:off x="2313335" y="1761031"/>
              <a:ext cx="204" cy="109"/>
            </a:xfrm>
            <a:custGeom>
              <a:rect b="b" l="l" r="r" t="t"/>
              <a:pathLst>
                <a:path extrusionOk="0" h="8" w="15">
                  <a:moveTo>
                    <a:pt x="15"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8"/>
            <p:cNvSpPr/>
            <p:nvPr/>
          </p:nvSpPr>
          <p:spPr>
            <a:xfrm>
              <a:off x="2360911" y="1713591"/>
              <a:ext cx="163" cy="14"/>
            </a:xfrm>
            <a:custGeom>
              <a:rect b="b" l="l" r="r" t="t"/>
              <a:pathLst>
                <a:path extrusionOk="0" h="1" w="12">
                  <a:moveTo>
                    <a:pt x="1"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8"/>
            <p:cNvSpPr/>
            <p:nvPr/>
          </p:nvSpPr>
          <p:spPr>
            <a:xfrm>
              <a:off x="2360531" y="1713686"/>
              <a:ext cx="163" cy="14"/>
            </a:xfrm>
            <a:custGeom>
              <a:rect b="b" l="l" r="r" t="t"/>
              <a:pathLst>
                <a:path extrusionOk="0" h="1" w="12">
                  <a:moveTo>
                    <a:pt x="1"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8"/>
            <p:cNvSpPr/>
            <p:nvPr/>
          </p:nvSpPr>
          <p:spPr>
            <a:xfrm>
              <a:off x="2361291" y="1713442"/>
              <a:ext cx="68" cy="14"/>
            </a:xfrm>
            <a:custGeom>
              <a:rect b="b" l="l" r="r" t="t"/>
              <a:pathLst>
                <a:path extrusionOk="0" h="1" w="5">
                  <a:moveTo>
                    <a:pt x="4"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8"/>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8"/>
            <p:cNvSpPr/>
            <p:nvPr/>
          </p:nvSpPr>
          <p:spPr>
            <a:xfrm>
              <a:off x="2358725" y="1713917"/>
              <a:ext cx="204" cy="14"/>
            </a:xfrm>
            <a:custGeom>
              <a:rect b="b" l="l" r="r" t="t"/>
              <a:pathLst>
                <a:path extrusionOk="0" h="1" w="15">
                  <a:moveTo>
                    <a:pt x="1" y="1"/>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8"/>
            <p:cNvSpPr/>
            <p:nvPr/>
          </p:nvSpPr>
          <p:spPr>
            <a:xfrm>
              <a:off x="2354163" y="1713822"/>
              <a:ext cx="258" cy="14"/>
            </a:xfrm>
            <a:custGeom>
              <a:rect b="b" l="l" r="r" t="t"/>
              <a:pathLst>
                <a:path extrusionOk="0" h="1" w="19">
                  <a:moveTo>
                    <a:pt x="1" y="1"/>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8"/>
            <p:cNvSpPr/>
            <p:nvPr/>
          </p:nvSpPr>
          <p:spPr>
            <a:xfrm>
              <a:off x="2353552" y="1713781"/>
              <a:ext cx="394" cy="14"/>
            </a:xfrm>
            <a:custGeom>
              <a:rect b="b" l="l" r="r" t="t"/>
              <a:pathLst>
                <a:path extrusionOk="0" h="1" w="29">
                  <a:moveTo>
                    <a:pt x="0" y="0"/>
                  </a:moveTo>
                  <a:lnTo>
                    <a:pt x="2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8"/>
            <p:cNvSpPr/>
            <p:nvPr/>
          </p:nvSpPr>
          <p:spPr>
            <a:xfrm>
              <a:off x="2359200" y="1713876"/>
              <a:ext cx="258" cy="14"/>
            </a:xfrm>
            <a:custGeom>
              <a:rect b="b" l="l" r="r" t="t"/>
              <a:pathLst>
                <a:path extrusionOk="0" h="1" w="19">
                  <a:moveTo>
                    <a:pt x="1" y="0"/>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8"/>
            <p:cNvSpPr/>
            <p:nvPr/>
          </p:nvSpPr>
          <p:spPr>
            <a:xfrm>
              <a:off x="2365812" y="1717814"/>
              <a:ext cx="14" cy="14"/>
            </a:xfrm>
            <a:custGeom>
              <a:rect b="b" l="l" r="r" t="t"/>
              <a:pathLst>
                <a:path extrusionOk="0" h="1" w="1">
                  <a:moveTo>
                    <a:pt x="0" y="1"/>
                  </a:moveTo>
                  <a:lnTo>
                    <a:pt x="0" y="1"/>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8"/>
            <p:cNvSpPr/>
            <p:nvPr/>
          </p:nvSpPr>
          <p:spPr>
            <a:xfrm>
              <a:off x="2354788" y="1713876"/>
              <a:ext cx="204" cy="14"/>
            </a:xfrm>
            <a:custGeom>
              <a:rect b="b" l="l" r="r" t="t"/>
              <a:pathLst>
                <a:path extrusionOk="0" h="1" w="15">
                  <a:moveTo>
                    <a:pt x="0" y="0"/>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8"/>
            <p:cNvSpPr/>
            <p:nvPr/>
          </p:nvSpPr>
          <p:spPr>
            <a:xfrm>
              <a:off x="2355358" y="171391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8"/>
            <p:cNvSpPr/>
            <p:nvPr/>
          </p:nvSpPr>
          <p:spPr>
            <a:xfrm>
              <a:off x="2357680" y="171397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8"/>
            <p:cNvSpPr/>
            <p:nvPr/>
          </p:nvSpPr>
          <p:spPr>
            <a:xfrm>
              <a:off x="2359675" y="1713822"/>
              <a:ext cx="204" cy="14"/>
            </a:xfrm>
            <a:custGeom>
              <a:rect b="b" l="l" r="r" t="t"/>
              <a:pathLst>
                <a:path extrusionOk="0" h="1" w="15">
                  <a:moveTo>
                    <a:pt x="1" y="1"/>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8"/>
            <p:cNvSpPr/>
            <p:nvPr/>
          </p:nvSpPr>
          <p:spPr>
            <a:xfrm>
              <a:off x="2358209" y="171391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8"/>
            <p:cNvSpPr/>
            <p:nvPr/>
          </p:nvSpPr>
          <p:spPr>
            <a:xfrm>
              <a:off x="2356539" y="1713917"/>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8"/>
            <p:cNvSpPr/>
            <p:nvPr/>
          </p:nvSpPr>
          <p:spPr>
            <a:xfrm>
              <a:off x="2360110" y="1713781"/>
              <a:ext cx="204" cy="14"/>
            </a:xfrm>
            <a:custGeom>
              <a:rect b="b" l="l" r="r" t="t"/>
              <a:pathLst>
                <a:path extrusionOk="0" h="1" w="15">
                  <a:moveTo>
                    <a:pt x="0" y="0"/>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8"/>
            <p:cNvSpPr/>
            <p:nvPr/>
          </p:nvSpPr>
          <p:spPr>
            <a:xfrm>
              <a:off x="2357299" y="171397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8"/>
            <p:cNvSpPr/>
            <p:nvPr/>
          </p:nvSpPr>
          <p:spPr>
            <a:xfrm>
              <a:off x="2355969" y="1713917"/>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8"/>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8"/>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8"/>
            <p:cNvSpPr/>
            <p:nvPr/>
          </p:nvSpPr>
          <p:spPr>
            <a:xfrm>
              <a:off x="2633846" y="1775002"/>
              <a:ext cx="163" cy="109"/>
            </a:xfrm>
            <a:custGeom>
              <a:rect b="b" l="l" r="r" t="t"/>
              <a:pathLst>
                <a:path extrusionOk="0" h="8" w="12">
                  <a:moveTo>
                    <a:pt x="11"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8"/>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8"/>
            <p:cNvSpPr/>
            <p:nvPr/>
          </p:nvSpPr>
          <p:spPr>
            <a:xfrm>
              <a:off x="2634891" y="1778858"/>
              <a:ext cx="14" cy="95"/>
            </a:xfrm>
            <a:custGeom>
              <a:rect b="b" l="l" r="r" t="t"/>
              <a:pathLst>
                <a:path extrusionOk="0" h="7" w="1">
                  <a:moveTo>
                    <a:pt x="1"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8"/>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8"/>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8"/>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8"/>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8"/>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8"/>
            <p:cNvSpPr/>
            <p:nvPr/>
          </p:nvSpPr>
          <p:spPr>
            <a:xfrm>
              <a:off x="2991817" y="1742539"/>
              <a:ext cx="68" cy="14"/>
            </a:xfrm>
            <a:custGeom>
              <a:rect b="b" l="l" r="r" t="t"/>
              <a:pathLst>
                <a:path extrusionOk="0" h="1" w="5">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8"/>
            <p:cNvSpPr/>
            <p:nvPr/>
          </p:nvSpPr>
          <p:spPr>
            <a:xfrm>
              <a:off x="2987920" y="1742769"/>
              <a:ext cx="625" cy="68"/>
            </a:xfrm>
            <a:custGeom>
              <a:rect b="b" l="l" r="r" t="t"/>
              <a:pathLst>
                <a:path extrusionOk="0" h="5" w="46">
                  <a:moveTo>
                    <a:pt x="46"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8"/>
            <p:cNvSpPr/>
            <p:nvPr/>
          </p:nvSpPr>
          <p:spPr>
            <a:xfrm>
              <a:off x="2992387" y="1742294"/>
              <a:ext cx="163" cy="68"/>
            </a:xfrm>
            <a:custGeom>
              <a:rect b="b" l="l" r="r" t="t"/>
              <a:pathLst>
                <a:path extrusionOk="0" h="5" w="12">
                  <a:moveTo>
                    <a:pt x="11"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8"/>
            <p:cNvSpPr/>
            <p:nvPr/>
          </p:nvSpPr>
          <p:spPr>
            <a:xfrm>
              <a:off x="2980547" y="1745770"/>
              <a:ext cx="774" cy="584"/>
            </a:xfrm>
            <a:custGeom>
              <a:rect b="b" l="l" r="r" t="t"/>
              <a:pathLst>
                <a:path extrusionOk="0" h="43" w="57">
                  <a:moveTo>
                    <a:pt x="57" y="0"/>
                  </a:moveTo>
                  <a:lnTo>
                    <a:pt x="1" y="4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8"/>
            <p:cNvSpPr/>
            <p:nvPr/>
          </p:nvSpPr>
          <p:spPr>
            <a:xfrm>
              <a:off x="2979556" y="1746476"/>
              <a:ext cx="815" cy="584"/>
            </a:xfrm>
            <a:custGeom>
              <a:rect b="b" l="l" r="r" t="t"/>
              <a:pathLst>
                <a:path extrusionOk="0" h="43" w="60">
                  <a:moveTo>
                    <a:pt x="60" y="1"/>
                  </a:moveTo>
                  <a:lnTo>
                    <a:pt x="0" y="43"/>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8"/>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8"/>
            <p:cNvSpPr/>
            <p:nvPr/>
          </p:nvSpPr>
          <p:spPr>
            <a:xfrm>
              <a:off x="2989101" y="1742674"/>
              <a:ext cx="1398" cy="14"/>
            </a:xfrm>
            <a:custGeom>
              <a:rect b="b" l="l" r="r" t="t"/>
              <a:pathLst>
                <a:path extrusionOk="0" h="1" w="103">
                  <a:moveTo>
                    <a:pt x="103"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8"/>
            <p:cNvSpPr/>
            <p:nvPr/>
          </p:nvSpPr>
          <p:spPr>
            <a:xfrm>
              <a:off x="2993052" y="1741968"/>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8"/>
            <p:cNvSpPr/>
            <p:nvPr/>
          </p:nvSpPr>
          <p:spPr>
            <a:xfrm>
              <a:off x="2991111" y="1742674"/>
              <a:ext cx="149" cy="14"/>
            </a:xfrm>
            <a:custGeom>
              <a:rect b="b" l="l" r="r" t="t"/>
              <a:pathLst>
                <a:path extrusionOk="0" h="1" w="11">
                  <a:moveTo>
                    <a:pt x="11"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8"/>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8"/>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8"/>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8"/>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8"/>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8"/>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8"/>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8"/>
            <p:cNvSpPr/>
            <p:nvPr/>
          </p:nvSpPr>
          <p:spPr>
            <a:xfrm>
              <a:off x="2728671" y="1883663"/>
              <a:ext cx="109" cy="109"/>
            </a:xfrm>
            <a:custGeom>
              <a:rect b="b" l="l" r="r" t="t"/>
              <a:pathLst>
                <a:path extrusionOk="0" h="8" w="8">
                  <a:moveTo>
                    <a:pt x="1" y="7"/>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8"/>
            <p:cNvSpPr/>
            <p:nvPr/>
          </p:nvSpPr>
          <p:spPr>
            <a:xfrm>
              <a:off x="2729241" y="1883039"/>
              <a:ext cx="14" cy="68"/>
            </a:xfrm>
            <a:custGeom>
              <a:rect b="b" l="l" r="r" t="t"/>
              <a:pathLst>
                <a:path extrusionOk="0" h="5" w="1">
                  <a:moveTo>
                    <a:pt x="1" y="1"/>
                  </a:moveTo>
                  <a:lnTo>
                    <a:pt x="1" y="4"/>
                  </a:ln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8"/>
            <p:cNvSpPr/>
            <p:nvPr/>
          </p:nvSpPr>
          <p:spPr>
            <a:xfrm>
              <a:off x="2728155" y="1883989"/>
              <a:ext cx="149" cy="163"/>
            </a:xfrm>
            <a:custGeom>
              <a:rect b="b" l="l" r="r" t="t"/>
              <a:pathLst>
                <a:path extrusionOk="0" h="12" w="11">
                  <a:moveTo>
                    <a:pt x="0" y="1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8"/>
            <p:cNvSpPr/>
            <p:nvPr/>
          </p:nvSpPr>
          <p:spPr>
            <a:xfrm>
              <a:off x="2728820" y="1883568"/>
              <a:ext cx="54" cy="54"/>
            </a:xfrm>
            <a:custGeom>
              <a:rect b="b" l="l" r="r" t="t"/>
              <a:pathLst>
                <a:path extrusionOk="0" h="4" w="4">
                  <a:moveTo>
                    <a:pt x="0" y="4"/>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8"/>
            <p:cNvSpPr/>
            <p:nvPr/>
          </p:nvSpPr>
          <p:spPr>
            <a:xfrm>
              <a:off x="2728440" y="1883799"/>
              <a:ext cx="149" cy="109"/>
            </a:xfrm>
            <a:custGeom>
              <a:rect b="b" l="l" r="r" t="t"/>
              <a:pathLst>
                <a:path extrusionOk="0" h="8" w="11">
                  <a:moveTo>
                    <a:pt x="0" y="8"/>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8"/>
            <p:cNvSpPr/>
            <p:nvPr/>
          </p:nvSpPr>
          <p:spPr>
            <a:xfrm>
              <a:off x="2727341" y="1884518"/>
              <a:ext cx="299" cy="244"/>
            </a:xfrm>
            <a:custGeom>
              <a:rect b="b" l="l" r="r" t="t"/>
              <a:pathLst>
                <a:path extrusionOk="0" h="18" w="22">
                  <a:moveTo>
                    <a:pt x="1" y="18"/>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8"/>
            <p:cNvSpPr/>
            <p:nvPr/>
          </p:nvSpPr>
          <p:spPr>
            <a:xfrm>
              <a:off x="2727775" y="1884233"/>
              <a:ext cx="204" cy="204"/>
            </a:xfrm>
            <a:custGeom>
              <a:rect b="b" l="l" r="r" t="t"/>
              <a:pathLst>
                <a:path extrusionOk="0" h="15" w="15">
                  <a:moveTo>
                    <a:pt x="0" y="14"/>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8"/>
            <p:cNvSpPr/>
            <p:nvPr/>
          </p:nvSpPr>
          <p:spPr>
            <a:xfrm>
              <a:off x="2726825" y="1884844"/>
              <a:ext cx="394" cy="394"/>
            </a:xfrm>
            <a:custGeom>
              <a:rect b="b" l="l" r="r" t="t"/>
              <a:pathLst>
                <a:path extrusionOk="0" h="29" w="29">
                  <a:moveTo>
                    <a:pt x="0" y="29"/>
                  </a:moveTo>
                  <a:lnTo>
                    <a:pt x="0" y="29"/>
                  </a:lnTo>
                  <a:lnTo>
                    <a:pt x="2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8"/>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8"/>
            <p:cNvSpPr/>
            <p:nvPr/>
          </p:nvSpPr>
          <p:spPr>
            <a:xfrm>
              <a:off x="2733668" y="1874675"/>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8"/>
            <p:cNvSpPr/>
            <p:nvPr/>
          </p:nvSpPr>
          <p:spPr>
            <a:xfrm>
              <a:off x="2760334" y="1831037"/>
              <a:ext cx="109" cy="68"/>
            </a:xfrm>
            <a:custGeom>
              <a:rect b="b" l="l" r="r" t="t"/>
              <a:pathLst>
                <a:path extrusionOk="0" h="5" w="8">
                  <a:moveTo>
                    <a:pt x="7"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8"/>
            <p:cNvSpPr/>
            <p:nvPr/>
          </p:nvSpPr>
          <p:spPr>
            <a:xfrm>
              <a:off x="2760565" y="1830806"/>
              <a:ext cx="109" cy="109"/>
            </a:xfrm>
            <a:custGeom>
              <a:rect b="b" l="l" r="r" t="t"/>
              <a:pathLst>
                <a:path extrusionOk="0" h="8" w="8">
                  <a:moveTo>
                    <a:pt x="8"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8"/>
            <p:cNvSpPr/>
            <p:nvPr/>
          </p:nvSpPr>
          <p:spPr>
            <a:xfrm>
              <a:off x="2760945" y="1830236"/>
              <a:ext cx="109" cy="109"/>
            </a:xfrm>
            <a:custGeom>
              <a:rect b="b" l="l" r="r" t="t"/>
              <a:pathLst>
                <a:path extrusionOk="0" h="8" w="8">
                  <a:moveTo>
                    <a:pt x="8"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8"/>
            <p:cNvSpPr/>
            <p:nvPr/>
          </p:nvSpPr>
          <p:spPr>
            <a:xfrm>
              <a:off x="2760089" y="1831227"/>
              <a:ext cx="109" cy="109"/>
            </a:xfrm>
            <a:custGeom>
              <a:rect b="b" l="l" r="r" t="t"/>
              <a:pathLst>
                <a:path extrusionOk="0" h="8" w="8">
                  <a:moveTo>
                    <a:pt x="8"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8"/>
            <p:cNvSpPr/>
            <p:nvPr/>
          </p:nvSpPr>
          <p:spPr>
            <a:xfrm>
              <a:off x="2760755" y="1830521"/>
              <a:ext cx="109" cy="109"/>
            </a:xfrm>
            <a:custGeom>
              <a:rect b="b" l="l" r="r" t="t"/>
              <a:pathLst>
                <a:path extrusionOk="0" h="8" w="8">
                  <a:moveTo>
                    <a:pt x="8"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8"/>
            <p:cNvSpPr/>
            <p:nvPr/>
          </p:nvSpPr>
          <p:spPr>
            <a:xfrm>
              <a:off x="2761135" y="1829951"/>
              <a:ext cx="68" cy="109"/>
            </a:xfrm>
            <a:custGeom>
              <a:rect b="b" l="l" r="r" t="t"/>
              <a:pathLst>
                <a:path extrusionOk="0" h="8" w="5">
                  <a:moveTo>
                    <a:pt x="4"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8"/>
            <p:cNvSpPr/>
            <p:nvPr/>
          </p:nvSpPr>
          <p:spPr>
            <a:xfrm>
              <a:off x="2755297" y="1836278"/>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38"/>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38"/>
            <p:cNvSpPr/>
            <p:nvPr/>
          </p:nvSpPr>
          <p:spPr>
            <a:xfrm>
              <a:off x="2731903" y="1878151"/>
              <a:ext cx="109" cy="14"/>
            </a:xfrm>
            <a:custGeom>
              <a:rect b="b" l="l" r="r" t="t"/>
              <a:pathLst>
                <a:path extrusionOk="0" h="1" w="8">
                  <a:moveTo>
                    <a:pt x="8"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8"/>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8"/>
            <p:cNvSpPr/>
            <p:nvPr/>
          </p:nvSpPr>
          <p:spPr>
            <a:xfrm>
              <a:off x="2755527" y="1836128"/>
              <a:ext cx="204" cy="68"/>
            </a:xfrm>
            <a:custGeom>
              <a:rect b="b" l="l" r="r" t="t"/>
              <a:pathLst>
                <a:path extrusionOk="0" h="5" w="15">
                  <a:moveTo>
                    <a:pt x="15"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38"/>
            <p:cNvSpPr/>
            <p:nvPr/>
          </p:nvSpPr>
          <p:spPr>
            <a:xfrm>
              <a:off x="2761990" y="1827805"/>
              <a:ext cx="14" cy="109"/>
            </a:xfrm>
            <a:custGeom>
              <a:rect b="b" l="l" r="r" t="t"/>
              <a:pathLst>
                <a:path extrusionOk="0" h="8" w="1">
                  <a:moveTo>
                    <a:pt x="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38"/>
            <p:cNvSpPr/>
            <p:nvPr/>
          </p:nvSpPr>
          <p:spPr>
            <a:xfrm>
              <a:off x="2762045" y="1827615"/>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38"/>
            <p:cNvSpPr/>
            <p:nvPr/>
          </p:nvSpPr>
          <p:spPr>
            <a:xfrm>
              <a:off x="2732717" y="1877716"/>
              <a:ext cx="14" cy="68"/>
            </a:xfrm>
            <a:custGeom>
              <a:rect b="b" l="l" r="r" t="t"/>
              <a:pathLst>
                <a:path extrusionOk="0" h="5" w="1">
                  <a:moveTo>
                    <a:pt x="0"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38"/>
            <p:cNvSpPr/>
            <p:nvPr/>
          </p:nvSpPr>
          <p:spPr>
            <a:xfrm>
              <a:off x="2761895" y="1828050"/>
              <a:ext cx="14" cy="109"/>
            </a:xfrm>
            <a:custGeom>
              <a:rect b="b" l="l" r="r" t="t"/>
              <a:pathLst>
                <a:path extrusionOk="0" h="8" w="1">
                  <a:moveTo>
                    <a:pt x="1"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38"/>
            <p:cNvSpPr/>
            <p:nvPr/>
          </p:nvSpPr>
          <p:spPr>
            <a:xfrm>
              <a:off x="2761325" y="1829665"/>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38"/>
            <p:cNvSpPr/>
            <p:nvPr/>
          </p:nvSpPr>
          <p:spPr>
            <a:xfrm>
              <a:off x="2732188" y="1878056"/>
              <a:ext cx="68" cy="14"/>
            </a:xfrm>
            <a:custGeom>
              <a:rect b="b" l="l" r="r" t="t"/>
              <a:pathLst>
                <a:path extrusionOk="0" h="1" w="5">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38"/>
            <p:cNvSpPr/>
            <p:nvPr/>
          </p:nvSpPr>
          <p:spPr>
            <a:xfrm>
              <a:off x="2761855" y="1828335"/>
              <a:ext cx="14" cy="109"/>
            </a:xfrm>
            <a:custGeom>
              <a:rect b="b" l="l" r="r" t="t"/>
              <a:pathLst>
                <a:path extrusionOk="0" h="8" w="1">
                  <a:moveTo>
                    <a:pt x="0"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38"/>
            <p:cNvSpPr/>
            <p:nvPr/>
          </p:nvSpPr>
          <p:spPr>
            <a:xfrm>
              <a:off x="2761474" y="1829231"/>
              <a:ext cx="54" cy="109"/>
            </a:xfrm>
            <a:custGeom>
              <a:rect b="b" l="l" r="r" t="t"/>
              <a:pathLst>
                <a:path extrusionOk="0" h="8" w="4">
                  <a:moveTo>
                    <a:pt x="4"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8"/>
            <p:cNvSpPr/>
            <p:nvPr/>
          </p:nvSpPr>
          <p:spPr>
            <a:xfrm>
              <a:off x="2761610" y="1828905"/>
              <a:ext cx="68" cy="109"/>
            </a:xfrm>
            <a:custGeom>
              <a:rect b="b" l="l" r="r" t="t"/>
              <a:pathLst>
                <a:path extrusionOk="0" h="8" w="5">
                  <a:moveTo>
                    <a:pt x="4"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8"/>
            <p:cNvSpPr/>
            <p:nvPr/>
          </p:nvSpPr>
          <p:spPr>
            <a:xfrm>
              <a:off x="2761705" y="1828620"/>
              <a:ext cx="68" cy="109"/>
            </a:xfrm>
            <a:custGeom>
              <a:rect b="b" l="l" r="r" t="t"/>
              <a:pathLst>
                <a:path extrusionOk="0" h="8" w="5">
                  <a:moveTo>
                    <a:pt x="4"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8"/>
            <p:cNvSpPr/>
            <p:nvPr/>
          </p:nvSpPr>
          <p:spPr>
            <a:xfrm>
              <a:off x="2732473" y="1877906"/>
              <a:ext cx="68" cy="14"/>
            </a:xfrm>
            <a:custGeom>
              <a:rect b="b" l="l" r="r" t="t"/>
              <a:pathLst>
                <a:path extrusionOk="0" h="1" w="5">
                  <a:moveTo>
                    <a:pt x="4"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8"/>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8"/>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38"/>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38"/>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38"/>
            <p:cNvSpPr/>
            <p:nvPr/>
          </p:nvSpPr>
          <p:spPr>
            <a:xfrm>
              <a:off x="2713179" y="1838314"/>
              <a:ext cx="489" cy="163"/>
            </a:xfrm>
            <a:custGeom>
              <a:rect b="b" l="l" r="r" t="t"/>
              <a:pathLst>
                <a:path extrusionOk="0" h="12" w="36">
                  <a:moveTo>
                    <a:pt x="36"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8"/>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38"/>
            <p:cNvSpPr/>
            <p:nvPr/>
          </p:nvSpPr>
          <p:spPr>
            <a:xfrm>
              <a:off x="2713804" y="1838504"/>
              <a:ext cx="489" cy="163"/>
            </a:xfrm>
            <a:custGeom>
              <a:rect b="b" l="l" r="r" t="t"/>
              <a:pathLst>
                <a:path extrusionOk="0" h="12" w="36">
                  <a:moveTo>
                    <a:pt x="35"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38"/>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38"/>
            <p:cNvSpPr/>
            <p:nvPr/>
          </p:nvSpPr>
          <p:spPr>
            <a:xfrm>
              <a:off x="2723403" y="1831851"/>
              <a:ext cx="394" cy="679"/>
            </a:xfrm>
            <a:custGeom>
              <a:rect b="b" l="l" r="r" t="t"/>
              <a:pathLst>
                <a:path extrusionOk="0" h="50" w="29">
                  <a:moveTo>
                    <a:pt x="18" y="49"/>
                  </a:moveTo>
                  <a:lnTo>
                    <a:pt x="0" y="11"/>
                  </a:lnTo>
                  <a:lnTo>
                    <a:pt x="28" y="0"/>
                  </a:ln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8"/>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8"/>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8"/>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8"/>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38"/>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38"/>
            <p:cNvSpPr/>
            <p:nvPr/>
          </p:nvSpPr>
          <p:spPr>
            <a:xfrm>
              <a:off x="2816708" y="1965033"/>
              <a:ext cx="204" cy="163"/>
            </a:xfrm>
            <a:custGeom>
              <a:rect b="b" l="l" r="r" t="t"/>
              <a:pathLst>
                <a:path extrusionOk="0" h="12" w="15">
                  <a:moveTo>
                    <a:pt x="14"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38"/>
            <p:cNvSpPr/>
            <p:nvPr/>
          </p:nvSpPr>
          <p:spPr>
            <a:xfrm>
              <a:off x="2815798" y="1965563"/>
              <a:ext cx="299" cy="149"/>
            </a:xfrm>
            <a:custGeom>
              <a:rect b="b" l="l" r="r" t="t"/>
              <a:pathLst>
                <a:path extrusionOk="0" h="11" w="22">
                  <a:moveTo>
                    <a:pt x="22"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38"/>
            <p:cNvSpPr/>
            <p:nvPr/>
          </p:nvSpPr>
          <p:spPr>
            <a:xfrm>
              <a:off x="2817033" y="1964802"/>
              <a:ext cx="204" cy="149"/>
            </a:xfrm>
            <a:custGeom>
              <a:rect b="b" l="l" r="r" t="t"/>
              <a:pathLst>
                <a:path extrusionOk="0" h="11" w="15">
                  <a:moveTo>
                    <a:pt x="15"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38"/>
            <p:cNvSpPr/>
            <p:nvPr/>
          </p:nvSpPr>
          <p:spPr>
            <a:xfrm>
              <a:off x="2815133" y="1965848"/>
              <a:ext cx="448" cy="204"/>
            </a:xfrm>
            <a:custGeom>
              <a:rect b="b" l="l" r="r" t="t"/>
              <a:pathLst>
                <a:path extrusionOk="0" h="15" w="33">
                  <a:moveTo>
                    <a:pt x="32" y="0"/>
                  </a:move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38"/>
            <p:cNvSpPr/>
            <p:nvPr/>
          </p:nvSpPr>
          <p:spPr>
            <a:xfrm>
              <a:off x="2816273" y="1965277"/>
              <a:ext cx="258" cy="149"/>
            </a:xfrm>
            <a:custGeom>
              <a:rect b="b" l="l" r="r" t="t"/>
              <a:pathLst>
                <a:path extrusionOk="0" h="11" w="19">
                  <a:moveTo>
                    <a:pt x="18"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8"/>
            <p:cNvSpPr/>
            <p:nvPr/>
          </p:nvSpPr>
          <p:spPr>
            <a:xfrm>
              <a:off x="2818364" y="196370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38"/>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8"/>
            <p:cNvSpPr/>
            <p:nvPr/>
          </p:nvSpPr>
          <p:spPr>
            <a:xfrm>
              <a:off x="2818364" y="1963702"/>
              <a:ext cx="14" cy="68"/>
            </a:xfrm>
            <a:custGeom>
              <a:rect b="b" l="l" r="r" t="t"/>
              <a:pathLst>
                <a:path extrusionOk="0" h="5" w="1">
                  <a:moveTo>
                    <a:pt x="1"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8"/>
            <p:cNvSpPr/>
            <p:nvPr/>
          </p:nvSpPr>
          <p:spPr>
            <a:xfrm>
              <a:off x="2818364" y="196370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38"/>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38"/>
            <p:cNvSpPr/>
            <p:nvPr/>
          </p:nvSpPr>
          <p:spPr>
            <a:xfrm>
              <a:off x="2817373" y="1964612"/>
              <a:ext cx="149" cy="109"/>
            </a:xfrm>
            <a:custGeom>
              <a:rect b="b" l="l" r="r" t="t"/>
              <a:pathLst>
                <a:path extrusionOk="0" h="8" w="11">
                  <a:moveTo>
                    <a:pt x="11"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38"/>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38"/>
            <p:cNvSpPr/>
            <p:nvPr/>
          </p:nvSpPr>
          <p:spPr>
            <a:xfrm>
              <a:off x="2818133" y="1963947"/>
              <a:ext cx="109" cy="109"/>
            </a:xfrm>
            <a:custGeom>
              <a:rect b="b" l="l" r="r" t="t"/>
              <a:pathLst>
                <a:path extrusionOk="0" h="8" w="8">
                  <a:moveTo>
                    <a:pt x="7"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38"/>
            <p:cNvSpPr/>
            <p:nvPr/>
          </p:nvSpPr>
          <p:spPr>
            <a:xfrm>
              <a:off x="2817848" y="1964273"/>
              <a:ext cx="109" cy="109"/>
            </a:xfrm>
            <a:custGeom>
              <a:rect b="b" l="l" r="r" t="t"/>
              <a:pathLst>
                <a:path extrusionOk="0" h="8" w="8">
                  <a:moveTo>
                    <a:pt x="7"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38"/>
            <p:cNvSpPr/>
            <p:nvPr/>
          </p:nvSpPr>
          <p:spPr>
            <a:xfrm>
              <a:off x="2817604" y="1964422"/>
              <a:ext cx="163" cy="109"/>
            </a:xfrm>
            <a:custGeom>
              <a:rect b="b" l="l" r="r" t="t"/>
              <a:pathLst>
                <a:path extrusionOk="0" h="8" w="12">
                  <a:moveTo>
                    <a:pt x="11"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38"/>
            <p:cNvSpPr/>
            <p:nvPr/>
          </p:nvSpPr>
          <p:spPr>
            <a:xfrm>
              <a:off x="2817984" y="1964083"/>
              <a:ext cx="109" cy="109"/>
            </a:xfrm>
            <a:custGeom>
              <a:rect b="b" l="l" r="r" t="t"/>
              <a:pathLst>
                <a:path extrusionOk="0" h="8" w="8">
                  <a:moveTo>
                    <a:pt x="8"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38"/>
            <p:cNvSpPr/>
            <p:nvPr/>
          </p:nvSpPr>
          <p:spPr>
            <a:xfrm>
              <a:off x="2818228" y="1963852"/>
              <a:ext cx="54" cy="109"/>
            </a:xfrm>
            <a:custGeom>
              <a:rect b="b" l="l" r="r" t="t"/>
              <a:pathLst>
                <a:path extrusionOk="0" h="8" w="4">
                  <a:moveTo>
                    <a:pt x="4"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38"/>
            <p:cNvSpPr/>
            <p:nvPr/>
          </p:nvSpPr>
          <p:spPr>
            <a:xfrm>
              <a:off x="2818323" y="1963757"/>
              <a:ext cx="14" cy="109"/>
            </a:xfrm>
            <a:custGeom>
              <a:rect b="b" l="l" r="r" t="t"/>
              <a:pathLst>
                <a:path extrusionOk="0" h="8" w="1">
                  <a:moveTo>
                    <a:pt x="0"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8"/>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38"/>
            <p:cNvSpPr/>
            <p:nvPr/>
          </p:nvSpPr>
          <p:spPr>
            <a:xfrm>
              <a:off x="2786525" y="1885469"/>
              <a:ext cx="54" cy="204"/>
            </a:xfrm>
            <a:custGeom>
              <a:rect b="b" l="l" r="r" t="t"/>
              <a:pathLst>
                <a:path extrusionOk="0" h="15" w="4">
                  <a:moveTo>
                    <a:pt x="4" y="0"/>
                  </a:moveTo>
                  <a:lnTo>
                    <a:pt x="0"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38"/>
            <p:cNvSpPr/>
            <p:nvPr/>
          </p:nvSpPr>
          <p:spPr>
            <a:xfrm>
              <a:off x="2788086" y="1882998"/>
              <a:ext cx="163" cy="204"/>
            </a:xfrm>
            <a:custGeom>
              <a:rect b="b" l="l" r="r" t="t"/>
              <a:pathLst>
                <a:path extrusionOk="0" h="15" w="12">
                  <a:moveTo>
                    <a:pt x="11" y="0"/>
                  </a:move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38"/>
            <p:cNvSpPr/>
            <p:nvPr/>
          </p:nvSpPr>
          <p:spPr>
            <a:xfrm>
              <a:off x="2785615" y="1887981"/>
              <a:ext cx="109" cy="163"/>
            </a:xfrm>
            <a:custGeom>
              <a:rect b="b" l="l" r="r" t="t"/>
              <a:pathLst>
                <a:path extrusionOk="0" h="12" w="8">
                  <a:moveTo>
                    <a:pt x="8"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38"/>
            <p:cNvSpPr/>
            <p:nvPr/>
          </p:nvSpPr>
          <p:spPr>
            <a:xfrm>
              <a:off x="2788996" y="1881857"/>
              <a:ext cx="109" cy="149"/>
            </a:xfrm>
            <a:custGeom>
              <a:rect b="b" l="l" r="r" t="t"/>
              <a:pathLst>
                <a:path extrusionOk="0" h="11" w="8">
                  <a:moveTo>
                    <a:pt x="7"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38"/>
            <p:cNvSpPr/>
            <p:nvPr/>
          </p:nvSpPr>
          <p:spPr>
            <a:xfrm>
              <a:off x="2788371" y="1882618"/>
              <a:ext cx="163" cy="149"/>
            </a:xfrm>
            <a:custGeom>
              <a:rect b="b" l="l" r="r" t="t"/>
              <a:pathLst>
                <a:path extrusionOk="0" h="11" w="12">
                  <a:moveTo>
                    <a:pt x="11"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38"/>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38"/>
            <p:cNvSpPr/>
            <p:nvPr/>
          </p:nvSpPr>
          <p:spPr>
            <a:xfrm>
              <a:off x="2786376" y="1885795"/>
              <a:ext cx="68" cy="163"/>
            </a:xfrm>
            <a:custGeom>
              <a:rect b="b" l="l" r="r" t="t"/>
              <a:pathLst>
                <a:path extrusionOk="0" h="12" w="5">
                  <a:moveTo>
                    <a:pt x="4"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38"/>
            <p:cNvSpPr/>
            <p:nvPr/>
          </p:nvSpPr>
          <p:spPr>
            <a:xfrm>
              <a:off x="2786280" y="1886039"/>
              <a:ext cx="68" cy="149"/>
            </a:xfrm>
            <a:custGeom>
              <a:rect b="b" l="l" r="r" t="t"/>
              <a:pathLst>
                <a:path extrusionOk="0" h="11" w="5">
                  <a:moveTo>
                    <a:pt x="4"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38"/>
            <p:cNvSpPr/>
            <p:nvPr/>
          </p:nvSpPr>
          <p:spPr>
            <a:xfrm>
              <a:off x="2787801" y="1883378"/>
              <a:ext cx="163" cy="204"/>
            </a:xfrm>
            <a:custGeom>
              <a:rect b="b" l="l" r="r" t="t"/>
              <a:pathLst>
                <a:path extrusionOk="0" h="15" w="12">
                  <a:moveTo>
                    <a:pt x="11" y="0"/>
                  </a:move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38"/>
            <p:cNvSpPr/>
            <p:nvPr/>
          </p:nvSpPr>
          <p:spPr>
            <a:xfrm>
              <a:off x="2788657" y="1882237"/>
              <a:ext cx="163" cy="149"/>
            </a:xfrm>
            <a:custGeom>
              <a:rect b="b" l="l" r="r" t="t"/>
              <a:pathLst>
                <a:path extrusionOk="0" h="11" w="12">
                  <a:moveTo>
                    <a:pt x="11"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38"/>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8"/>
            <p:cNvSpPr/>
            <p:nvPr/>
          </p:nvSpPr>
          <p:spPr>
            <a:xfrm>
              <a:off x="2785289" y="1888320"/>
              <a:ext cx="109" cy="109"/>
            </a:xfrm>
            <a:custGeom>
              <a:rect b="b" l="l" r="r" t="t"/>
              <a:pathLst>
                <a:path extrusionOk="0" h="8" w="8">
                  <a:moveTo>
                    <a:pt x="7"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8"/>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38"/>
            <p:cNvSpPr/>
            <p:nvPr/>
          </p:nvSpPr>
          <p:spPr>
            <a:xfrm>
              <a:off x="2785860" y="1887601"/>
              <a:ext cx="109" cy="163"/>
            </a:xfrm>
            <a:custGeom>
              <a:rect b="b" l="l" r="r" t="t"/>
              <a:pathLst>
                <a:path extrusionOk="0" h="12" w="8">
                  <a:moveTo>
                    <a:pt x="7"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38"/>
            <p:cNvSpPr/>
            <p:nvPr/>
          </p:nvSpPr>
          <p:spPr>
            <a:xfrm>
              <a:off x="2787570" y="1883758"/>
              <a:ext cx="109" cy="204"/>
            </a:xfrm>
            <a:custGeom>
              <a:rect b="b" l="l" r="r" t="t"/>
              <a:pathLst>
                <a:path extrusionOk="0" h="15" w="8">
                  <a:moveTo>
                    <a:pt x="7" y="0"/>
                  </a:moveTo>
                  <a:lnTo>
                    <a:pt x="0"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38"/>
            <p:cNvSpPr/>
            <p:nvPr/>
          </p:nvSpPr>
          <p:spPr>
            <a:xfrm>
              <a:off x="2789281" y="1881572"/>
              <a:ext cx="54" cy="109"/>
            </a:xfrm>
            <a:custGeom>
              <a:rect b="b" l="l" r="r" t="t"/>
              <a:pathLst>
                <a:path extrusionOk="0" h="8" w="4">
                  <a:moveTo>
                    <a:pt x="0" y="7"/>
                  </a:moveTo>
                  <a:lnTo>
                    <a:pt x="4" y="0"/>
                  </a:ln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38"/>
            <p:cNvSpPr/>
            <p:nvPr/>
          </p:nvSpPr>
          <p:spPr>
            <a:xfrm>
              <a:off x="2787285" y="1884138"/>
              <a:ext cx="149" cy="149"/>
            </a:xfrm>
            <a:custGeom>
              <a:rect b="b" l="l" r="r" t="t"/>
              <a:pathLst>
                <a:path extrusionOk="0" h="11" w="11">
                  <a:moveTo>
                    <a:pt x="11"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38"/>
            <p:cNvSpPr/>
            <p:nvPr/>
          </p:nvSpPr>
          <p:spPr>
            <a:xfrm>
              <a:off x="2787041" y="1884464"/>
              <a:ext cx="163" cy="204"/>
            </a:xfrm>
            <a:custGeom>
              <a:rect b="b" l="l" r="r" t="t"/>
              <a:pathLst>
                <a:path extrusionOk="0" h="15" w="12">
                  <a:moveTo>
                    <a:pt x="11"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38"/>
            <p:cNvSpPr/>
            <p:nvPr/>
          </p:nvSpPr>
          <p:spPr>
            <a:xfrm>
              <a:off x="2786851" y="1884844"/>
              <a:ext cx="109" cy="163"/>
            </a:xfrm>
            <a:custGeom>
              <a:rect b="b" l="l" r="r" t="t"/>
              <a:pathLst>
                <a:path extrusionOk="0" h="12" w="8">
                  <a:moveTo>
                    <a:pt x="8"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38"/>
            <p:cNvSpPr/>
            <p:nvPr/>
          </p:nvSpPr>
          <p:spPr>
            <a:xfrm>
              <a:off x="2786715" y="1885184"/>
              <a:ext cx="109" cy="149"/>
            </a:xfrm>
            <a:custGeom>
              <a:rect b="b" l="l" r="r" t="t"/>
              <a:pathLst>
                <a:path extrusionOk="0" h="11" w="8">
                  <a:moveTo>
                    <a:pt x="7"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38"/>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38"/>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38"/>
            <p:cNvSpPr/>
            <p:nvPr/>
          </p:nvSpPr>
          <p:spPr>
            <a:xfrm>
              <a:off x="2797075" y="1875245"/>
              <a:ext cx="14" cy="14"/>
            </a:xfrm>
            <a:custGeom>
              <a:rect b="b" l="l" r="r" t="t"/>
              <a:pathLst>
                <a:path extrusionOk="0" h="1" w="1">
                  <a:moveTo>
                    <a:pt x="1" y="1"/>
                  </a:moveTo>
                  <a:lnTo>
                    <a:pt x="1" y="1"/>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38"/>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38"/>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38"/>
            <p:cNvSpPr/>
            <p:nvPr/>
          </p:nvSpPr>
          <p:spPr>
            <a:xfrm>
              <a:off x="2832960" y="1935570"/>
              <a:ext cx="353" cy="14"/>
            </a:xfrm>
            <a:custGeom>
              <a:rect b="b" l="l" r="r" t="t"/>
              <a:pathLst>
                <a:path extrusionOk="0" h="1" w="26">
                  <a:moveTo>
                    <a:pt x="25"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38"/>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38"/>
            <p:cNvSpPr/>
            <p:nvPr/>
          </p:nvSpPr>
          <p:spPr>
            <a:xfrm>
              <a:off x="2835865" y="1934714"/>
              <a:ext cx="149" cy="109"/>
            </a:xfrm>
            <a:custGeom>
              <a:rect b="b" l="l" r="r" t="t"/>
              <a:pathLst>
                <a:path extrusionOk="0" h="8" w="11">
                  <a:moveTo>
                    <a:pt x="0" y="7"/>
                  </a:moveTo>
                  <a:lnTo>
                    <a:pt x="11" y="0"/>
                  </a:ln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38"/>
            <p:cNvSpPr/>
            <p:nvPr/>
          </p:nvSpPr>
          <p:spPr>
            <a:xfrm>
              <a:off x="2833489" y="1935570"/>
              <a:ext cx="339" cy="14"/>
            </a:xfrm>
            <a:custGeom>
              <a:rect b="b" l="l" r="r" t="t"/>
              <a:pathLst>
                <a:path extrusionOk="0" h="1" w="25">
                  <a:moveTo>
                    <a:pt x="25"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38"/>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38"/>
            <p:cNvSpPr/>
            <p:nvPr/>
          </p:nvSpPr>
          <p:spPr>
            <a:xfrm>
              <a:off x="2834671" y="1935230"/>
              <a:ext cx="353" cy="163"/>
            </a:xfrm>
            <a:custGeom>
              <a:rect b="b" l="l" r="r" t="t"/>
              <a:pathLst>
                <a:path extrusionOk="0" h="12" w="26">
                  <a:moveTo>
                    <a:pt x="25"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38"/>
            <p:cNvSpPr/>
            <p:nvPr/>
          </p:nvSpPr>
          <p:spPr>
            <a:xfrm>
              <a:off x="2834060" y="1935421"/>
              <a:ext cx="339" cy="109"/>
            </a:xfrm>
            <a:custGeom>
              <a:rect b="b" l="l" r="r" t="t"/>
              <a:pathLst>
                <a:path extrusionOk="0" h="8" w="25">
                  <a:moveTo>
                    <a:pt x="25"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38"/>
            <p:cNvSpPr/>
            <p:nvPr/>
          </p:nvSpPr>
          <p:spPr>
            <a:xfrm>
              <a:off x="2835241" y="1934945"/>
              <a:ext cx="353" cy="204"/>
            </a:xfrm>
            <a:custGeom>
              <a:rect b="b" l="l" r="r" t="t"/>
              <a:pathLst>
                <a:path extrusionOk="0" h="15" w="26">
                  <a:moveTo>
                    <a:pt x="25"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38"/>
            <p:cNvSpPr/>
            <p:nvPr/>
          </p:nvSpPr>
          <p:spPr>
            <a:xfrm>
              <a:off x="2836056" y="1934714"/>
              <a:ext cx="14" cy="14"/>
            </a:xfrm>
            <a:custGeom>
              <a:rect b="b" l="l" r="r" t="t"/>
              <a:pathLst>
                <a:path extrusionOk="0" h="1" w="1">
                  <a:moveTo>
                    <a:pt x="0"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38"/>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38"/>
            <p:cNvSpPr/>
            <p:nvPr/>
          </p:nvSpPr>
          <p:spPr>
            <a:xfrm>
              <a:off x="2774359" y="1962182"/>
              <a:ext cx="149" cy="258"/>
            </a:xfrm>
            <a:custGeom>
              <a:rect b="b" l="l" r="r" t="t"/>
              <a:pathLst>
                <a:path extrusionOk="0" h="19" w="11">
                  <a:moveTo>
                    <a:pt x="0" y="18"/>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38"/>
            <p:cNvSpPr/>
            <p:nvPr/>
          </p:nvSpPr>
          <p:spPr>
            <a:xfrm>
              <a:off x="2774115" y="1962657"/>
              <a:ext cx="109" cy="204"/>
            </a:xfrm>
            <a:custGeom>
              <a:rect b="b" l="l" r="r" t="t"/>
              <a:pathLst>
                <a:path extrusionOk="0" h="15" w="8">
                  <a:moveTo>
                    <a:pt x="1" y="15"/>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38"/>
            <p:cNvSpPr/>
            <p:nvPr/>
          </p:nvSpPr>
          <p:spPr>
            <a:xfrm>
              <a:off x="2774590" y="1961761"/>
              <a:ext cx="163" cy="204"/>
            </a:xfrm>
            <a:custGeom>
              <a:rect b="b" l="l" r="r" t="t"/>
              <a:pathLst>
                <a:path extrusionOk="0" h="15" w="12">
                  <a:moveTo>
                    <a:pt x="1" y="1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38"/>
            <p:cNvSpPr/>
            <p:nvPr/>
          </p:nvSpPr>
          <p:spPr>
            <a:xfrm>
              <a:off x="2775595" y="1959521"/>
              <a:ext cx="109" cy="258"/>
            </a:xfrm>
            <a:custGeom>
              <a:rect b="b" l="l" r="r" t="t"/>
              <a:pathLst>
                <a:path extrusionOk="0" h="19" w="8">
                  <a:moveTo>
                    <a:pt x="0" y="18"/>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38"/>
            <p:cNvSpPr/>
            <p:nvPr/>
          </p:nvSpPr>
          <p:spPr>
            <a:xfrm>
              <a:off x="2775310" y="1960145"/>
              <a:ext cx="149" cy="394"/>
            </a:xfrm>
            <a:custGeom>
              <a:rect b="b" l="l" r="r" t="t"/>
              <a:pathLst>
                <a:path extrusionOk="0" h="29" w="11">
                  <a:moveTo>
                    <a:pt x="0" y="28"/>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38"/>
            <p:cNvSpPr/>
            <p:nvPr/>
          </p:nvSpPr>
          <p:spPr>
            <a:xfrm>
              <a:off x="2775065" y="1960756"/>
              <a:ext cx="109" cy="258"/>
            </a:xfrm>
            <a:custGeom>
              <a:rect b="b" l="l" r="r" t="t"/>
              <a:pathLst>
                <a:path extrusionOk="0" h="19" w="8">
                  <a:moveTo>
                    <a:pt x="1" y="18"/>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38"/>
            <p:cNvSpPr/>
            <p:nvPr/>
          </p:nvSpPr>
          <p:spPr>
            <a:xfrm>
              <a:off x="2774835" y="1961286"/>
              <a:ext cx="149" cy="244"/>
            </a:xfrm>
            <a:custGeom>
              <a:rect b="b" l="l" r="r" t="t"/>
              <a:pathLst>
                <a:path extrusionOk="0" h="18" w="11">
                  <a:moveTo>
                    <a:pt x="0" y="18"/>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38"/>
            <p:cNvSpPr/>
            <p:nvPr/>
          </p:nvSpPr>
          <p:spPr>
            <a:xfrm>
              <a:off x="2773884" y="1963091"/>
              <a:ext cx="109" cy="204"/>
            </a:xfrm>
            <a:custGeom>
              <a:rect b="b" l="l" r="r" t="t"/>
              <a:pathLst>
                <a:path extrusionOk="0" h="15" w="8">
                  <a:moveTo>
                    <a:pt x="0" y="14"/>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38"/>
            <p:cNvSpPr/>
            <p:nvPr/>
          </p:nvSpPr>
          <p:spPr>
            <a:xfrm>
              <a:off x="2772268" y="1965087"/>
              <a:ext cx="149" cy="109"/>
            </a:xfrm>
            <a:custGeom>
              <a:rect b="b" l="l" r="r" t="t"/>
              <a:pathLst>
                <a:path extrusionOk="0" h="8" w="11">
                  <a:moveTo>
                    <a:pt x="0" y="7"/>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38"/>
            <p:cNvSpPr/>
            <p:nvPr/>
          </p:nvSpPr>
          <p:spPr>
            <a:xfrm>
              <a:off x="2772839" y="1964517"/>
              <a:ext cx="109" cy="149"/>
            </a:xfrm>
            <a:custGeom>
              <a:rect b="b" l="l" r="r" t="t"/>
              <a:pathLst>
                <a:path extrusionOk="0" h="11" w="8">
                  <a:moveTo>
                    <a:pt x="0" y="11"/>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38"/>
            <p:cNvSpPr/>
            <p:nvPr/>
          </p:nvSpPr>
          <p:spPr>
            <a:xfrm>
              <a:off x="2771983" y="1965318"/>
              <a:ext cx="149" cy="68"/>
            </a:xfrm>
            <a:custGeom>
              <a:rect b="b" l="l" r="r" t="t"/>
              <a:pathLst>
                <a:path extrusionOk="0" h="5" w="11">
                  <a:moveTo>
                    <a:pt x="0" y="4"/>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38"/>
            <p:cNvSpPr/>
            <p:nvPr/>
          </p:nvSpPr>
          <p:spPr>
            <a:xfrm>
              <a:off x="2773599" y="1963512"/>
              <a:ext cx="149" cy="204"/>
            </a:xfrm>
            <a:custGeom>
              <a:rect b="b" l="l" r="r" t="t"/>
              <a:pathLst>
                <a:path extrusionOk="0" h="15" w="11">
                  <a:moveTo>
                    <a:pt x="0" y="15"/>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8"/>
            <p:cNvSpPr/>
            <p:nvPr/>
          </p:nvSpPr>
          <p:spPr>
            <a:xfrm>
              <a:off x="2773070" y="1964178"/>
              <a:ext cx="163" cy="204"/>
            </a:xfrm>
            <a:custGeom>
              <a:rect b="b" l="l" r="r" t="t"/>
              <a:pathLst>
                <a:path extrusionOk="0" h="15" w="12">
                  <a:moveTo>
                    <a:pt x="1" y="15"/>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8"/>
            <p:cNvSpPr/>
            <p:nvPr/>
          </p:nvSpPr>
          <p:spPr>
            <a:xfrm>
              <a:off x="2773355" y="1963852"/>
              <a:ext cx="109" cy="204"/>
            </a:xfrm>
            <a:custGeom>
              <a:rect b="b" l="l" r="r" t="t"/>
              <a:pathLst>
                <a:path extrusionOk="0" h="15" w="8">
                  <a:moveTo>
                    <a:pt x="1" y="14"/>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38"/>
            <p:cNvSpPr/>
            <p:nvPr/>
          </p:nvSpPr>
          <p:spPr>
            <a:xfrm>
              <a:off x="2776776" y="1956384"/>
              <a:ext cx="68" cy="299"/>
            </a:xfrm>
            <a:custGeom>
              <a:rect b="b" l="l" r="r" t="t"/>
              <a:pathLst>
                <a:path extrusionOk="0" h="22" w="5">
                  <a:moveTo>
                    <a:pt x="1" y="22"/>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38"/>
            <p:cNvSpPr/>
            <p:nvPr/>
          </p:nvSpPr>
          <p:spPr>
            <a:xfrm>
              <a:off x="2777496" y="1954062"/>
              <a:ext cx="109" cy="204"/>
            </a:xfrm>
            <a:custGeom>
              <a:rect b="b" l="l" r="r" t="t"/>
              <a:pathLst>
                <a:path extrusionOk="0" h="15" w="8">
                  <a:moveTo>
                    <a:pt x="0" y="14"/>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38"/>
            <p:cNvSpPr/>
            <p:nvPr/>
          </p:nvSpPr>
          <p:spPr>
            <a:xfrm>
              <a:off x="2777632" y="1953628"/>
              <a:ext cx="68" cy="204"/>
            </a:xfrm>
            <a:custGeom>
              <a:rect b="b" l="l" r="r" t="t"/>
              <a:pathLst>
                <a:path extrusionOk="0" h="15" w="5">
                  <a:moveTo>
                    <a:pt x="1" y="15"/>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38"/>
            <p:cNvSpPr/>
            <p:nvPr/>
          </p:nvSpPr>
          <p:spPr>
            <a:xfrm>
              <a:off x="2776926" y="1955909"/>
              <a:ext cx="109" cy="258"/>
            </a:xfrm>
            <a:custGeom>
              <a:rect b="b" l="l" r="r" t="t"/>
              <a:pathLst>
                <a:path extrusionOk="0" h="19" w="8">
                  <a:moveTo>
                    <a:pt x="0" y="18"/>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38"/>
            <p:cNvSpPr/>
            <p:nvPr/>
          </p:nvSpPr>
          <p:spPr>
            <a:xfrm>
              <a:off x="2777251" y="1954959"/>
              <a:ext cx="68" cy="204"/>
            </a:xfrm>
            <a:custGeom>
              <a:rect b="b" l="l" r="r" t="t"/>
              <a:pathLst>
                <a:path extrusionOk="0" h="15" w="5">
                  <a:moveTo>
                    <a:pt x="1" y="15"/>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8"/>
            <p:cNvSpPr/>
            <p:nvPr/>
          </p:nvSpPr>
          <p:spPr>
            <a:xfrm>
              <a:off x="2777781" y="1953248"/>
              <a:ext cx="14" cy="109"/>
            </a:xfrm>
            <a:custGeom>
              <a:rect b="b" l="l" r="r" t="t"/>
              <a:pathLst>
                <a:path extrusionOk="0" h="8" w="1">
                  <a:moveTo>
                    <a:pt x="0"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38"/>
            <p:cNvSpPr/>
            <p:nvPr/>
          </p:nvSpPr>
          <p:spPr>
            <a:xfrm>
              <a:off x="2777061" y="1955434"/>
              <a:ext cx="109" cy="258"/>
            </a:xfrm>
            <a:custGeom>
              <a:rect b="b" l="l" r="r" t="t"/>
              <a:pathLst>
                <a:path extrusionOk="0" h="19" w="8">
                  <a:moveTo>
                    <a:pt x="1" y="18"/>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38"/>
            <p:cNvSpPr/>
            <p:nvPr/>
          </p:nvSpPr>
          <p:spPr>
            <a:xfrm>
              <a:off x="2776586" y="1956914"/>
              <a:ext cx="109" cy="244"/>
            </a:xfrm>
            <a:custGeom>
              <a:rect b="b" l="l" r="r" t="t"/>
              <a:pathLst>
                <a:path extrusionOk="0" h="18" w="8">
                  <a:moveTo>
                    <a:pt x="1" y="18"/>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38"/>
            <p:cNvSpPr/>
            <p:nvPr/>
          </p:nvSpPr>
          <p:spPr>
            <a:xfrm>
              <a:off x="2776206" y="1957959"/>
              <a:ext cx="109" cy="244"/>
            </a:xfrm>
            <a:custGeom>
              <a:rect b="b" l="l" r="r" t="t"/>
              <a:pathLst>
                <a:path extrusionOk="0" h="18" w="8">
                  <a:moveTo>
                    <a:pt x="1" y="18"/>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8"/>
            <p:cNvSpPr/>
            <p:nvPr/>
          </p:nvSpPr>
          <p:spPr>
            <a:xfrm>
              <a:off x="2776016" y="1958475"/>
              <a:ext cx="109" cy="258"/>
            </a:xfrm>
            <a:custGeom>
              <a:rect b="b" l="l" r="r" t="t"/>
              <a:pathLst>
                <a:path extrusionOk="0" h="19" w="8">
                  <a:moveTo>
                    <a:pt x="1" y="18"/>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8"/>
            <p:cNvSpPr/>
            <p:nvPr/>
          </p:nvSpPr>
          <p:spPr>
            <a:xfrm>
              <a:off x="2776396" y="1957430"/>
              <a:ext cx="109" cy="258"/>
            </a:xfrm>
            <a:custGeom>
              <a:rect b="b" l="l" r="r" t="t"/>
              <a:pathLst>
                <a:path extrusionOk="0" h="19" w="8">
                  <a:moveTo>
                    <a:pt x="1" y="18"/>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8"/>
            <p:cNvSpPr/>
            <p:nvPr/>
          </p:nvSpPr>
          <p:spPr>
            <a:xfrm>
              <a:off x="2777401" y="1954483"/>
              <a:ext cx="54" cy="258"/>
            </a:xfrm>
            <a:custGeom>
              <a:rect b="b" l="l" r="r" t="t"/>
              <a:pathLst>
                <a:path extrusionOk="0" h="19" w="4">
                  <a:moveTo>
                    <a:pt x="0" y="1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38"/>
            <p:cNvSpPr/>
            <p:nvPr/>
          </p:nvSpPr>
          <p:spPr>
            <a:xfrm>
              <a:off x="2772554" y="1964802"/>
              <a:ext cx="149" cy="149"/>
            </a:xfrm>
            <a:custGeom>
              <a:rect b="b" l="l" r="r" t="t"/>
              <a:pathLst>
                <a:path extrusionOk="0" h="11" w="11">
                  <a:moveTo>
                    <a:pt x="11"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38"/>
            <p:cNvSpPr/>
            <p:nvPr/>
          </p:nvSpPr>
          <p:spPr>
            <a:xfrm>
              <a:off x="2775826" y="1959005"/>
              <a:ext cx="109" cy="244"/>
            </a:xfrm>
            <a:custGeom>
              <a:rect b="b" l="l" r="r" t="t"/>
              <a:pathLst>
                <a:path extrusionOk="0" h="18" w="8">
                  <a:moveTo>
                    <a:pt x="1" y="18"/>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38"/>
            <p:cNvSpPr/>
            <p:nvPr/>
          </p:nvSpPr>
          <p:spPr>
            <a:xfrm>
              <a:off x="2771698" y="1965508"/>
              <a:ext cx="109" cy="68"/>
            </a:xfrm>
            <a:custGeom>
              <a:rect b="b" l="l" r="r" t="t"/>
              <a:pathLst>
                <a:path extrusionOk="0" h="5" w="8">
                  <a:moveTo>
                    <a:pt x="0" y="4"/>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38"/>
            <p:cNvSpPr/>
            <p:nvPr/>
          </p:nvSpPr>
          <p:spPr>
            <a:xfrm>
              <a:off x="2800401" y="1951917"/>
              <a:ext cx="68" cy="68"/>
            </a:xfrm>
            <a:custGeom>
              <a:rect b="b" l="l" r="r" t="t"/>
              <a:pathLst>
                <a:path extrusionOk="0" h="5" w="5">
                  <a:moveTo>
                    <a:pt x="1" y="1"/>
                  </a:move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38"/>
            <p:cNvSpPr/>
            <p:nvPr/>
          </p:nvSpPr>
          <p:spPr>
            <a:xfrm>
              <a:off x="2800591" y="1952582"/>
              <a:ext cx="14" cy="109"/>
            </a:xfrm>
            <a:custGeom>
              <a:rect b="b" l="l" r="r" t="t"/>
              <a:pathLst>
                <a:path extrusionOk="0" h="8" w="1">
                  <a:moveTo>
                    <a:pt x="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38"/>
            <p:cNvSpPr/>
            <p:nvPr/>
          </p:nvSpPr>
          <p:spPr>
            <a:xfrm>
              <a:off x="2800591" y="1953017"/>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38"/>
            <p:cNvSpPr/>
            <p:nvPr/>
          </p:nvSpPr>
          <p:spPr>
            <a:xfrm>
              <a:off x="2820930" y="1936276"/>
              <a:ext cx="109" cy="109"/>
            </a:xfrm>
            <a:custGeom>
              <a:rect b="b" l="l" r="r" t="t"/>
              <a:pathLst>
                <a:path extrusionOk="0" h="8" w="8">
                  <a:moveTo>
                    <a:pt x="1" y="1"/>
                  </a:moveTo>
                  <a:lnTo>
                    <a:pt x="8" y="8"/>
                  </a:lnTo>
                  <a:lnTo>
                    <a:pt x="8"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38"/>
            <p:cNvSpPr/>
            <p:nvPr/>
          </p:nvSpPr>
          <p:spPr>
            <a:xfrm>
              <a:off x="2800550" y="195229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38"/>
            <p:cNvSpPr/>
            <p:nvPr/>
          </p:nvSpPr>
          <p:spPr>
            <a:xfrm>
              <a:off x="2783293" y="1890642"/>
              <a:ext cx="54" cy="68"/>
            </a:xfrm>
            <a:custGeom>
              <a:rect b="b" l="l" r="r" t="t"/>
              <a:pathLst>
                <a:path extrusionOk="0" h="5" w="4">
                  <a:moveTo>
                    <a:pt x="4"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38"/>
            <p:cNvSpPr/>
            <p:nvPr/>
          </p:nvSpPr>
          <p:spPr>
            <a:xfrm>
              <a:off x="2821609" y="1933425"/>
              <a:ext cx="0" cy="109"/>
            </a:xfrm>
            <a:custGeom>
              <a:rect b="b" l="l" r="r" t="t"/>
              <a:pathLst>
                <a:path extrusionOk="0" h="8" w="0">
                  <a:moveTo>
                    <a:pt x="0"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38"/>
            <p:cNvSpPr/>
            <p:nvPr/>
          </p:nvSpPr>
          <p:spPr>
            <a:xfrm>
              <a:off x="2821555" y="1932854"/>
              <a:ext cx="14" cy="163"/>
            </a:xfrm>
            <a:custGeom>
              <a:rect b="b" l="l" r="r" t="t"/>
              <a:pathLst>
                <a:path extrusionOk="0" h="12" w="1">
                  <a:moveTo>
                    <a:pt x="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38"/>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38"/>
            <p:cNvSpPr/>
            <p:nvPr/>
          </p:nvSpPr>
          <p:spPr>
            <a:xfrm>
              <a:off x="2782913" y="1890262"/>
              <a:ext cx="204" cy="163"/>
            </a:xfrm>
            <a:custGeom>
              <a:rect b="b" l="l" r="r" t="t"/>
              <a:pathLst>
                <a:path extrusionOk="0" h="12" w="15">
                  <a:moveTo>
                    <a:pt x="0" y="1"/>
                  </a:moveTo>
                  <a:lnTo>
                    <a:pt x="1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38"/>
            <p:cNvSpPr/>
            <p:nvPr/>
          </p:nvSpPr>
          <p:spPr>
            <a:xfrm>
              <a:off x="2783198" y="1890547"/>
              <a:ext cx="109" cy="109"/>
            </a:xfrm>
            <a:custGeom>
              <a:rect b="b" l="l" r="r" t="t"/>
              <a:pathLst>
                <a:path extrusionOk="0" h="8" w="8">
                  <a:moveTo>
                    <a:pt x="7"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38"/>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8"/>
            <p:cNvSpPr/>
            <p:nvPr/>
          </p:nvSpPr>
          <p:spPr>
            <a:xfrm>
              <a:off x="2821650" y="1933995"/>
              <a:ext cx="14" cy="68"/>
            </a:xfrm>
            <a:custGeom>
              <a:rect b="b" l="l" r="r" t="t"/>
              <a:pathLst>
                <a:path extrusionOk="0" h="5" w="1">
                  <a:moveTo>
                    <a:pt x="1"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8"/>
            <p:cNvSpPr/>
            <p:nvPr/>
          </p:nvSpPr>
          <p:spPr>
            <a:xfrm>
              <a:off x="2782574" y="1889936"/>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38"/>
            <p:cNvSpPr/>
            <p:nvPr/>
          </p:nvSpPr>
          <p:spPr>
            <a:xfrm>
              <a:off x="2782723" y="1890072"/>
              <a:ext cx="149" cy="109"/>
            </a:xfrm>
            <a:custGeom>
              <a:rect b="b" l="l" r="r" t="t"/>
              <a:pathLst>
                <a:path extrusionOk="0" h="8" w="11">
                  <a:moveTo>
                    <a:pt x="11"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38"/>
            <p:cNvSpPr/>
            <p:nvPr/>
          </p:nvSpPr>
          <p:spPr>
            <a:xfrm>
              <a:off x="2783103" y="1890411"/>
              <a:ext cx="149" cy="149"/>
            </a:xfrm>
            <a:custGeom>
              <a:rect b="b" l="l" r="r" t="t"/>
              <a:pathLst>
                <a:path extrusionOk="0" h="11" w="11">
                  <a:moveTo>
                    <a:pt x="11" y="1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8"/>
            <p:cNvSpPr/>
            <p:nvPr/>
          </p:nvSpPr>
          <p:spPr>
            <a:xfrm>
              <a:off x="2783334" y="1890696"/>
              <a:ext cx="68" cy="54"/>
            </a:xfrm>
            <a:custGeom>
              <a:rect b="b" l="l" r="r" t="t"/>
              <a:pathLst>
                <a:path extrusionOk="0" h="4" w="5">
                  <a:moveTo>
                    <a:pt x="4"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8"/>
            <p:cNvSpPr/>
            <p:nvPr/>
          </p:nvSpPr>
          <p:spPr>
            <a:xfrm>
              <a:off x="2821324" y="1935950"/>
              <a:ext cx="0" cy="14"/>
            </a:xfrm>
            <a:custGeom>
              <a:rect b="b" l="l" r="r" t="t"/>
              <a:pathLst>
                <a:path extrusionOk="0" h="1" w="0">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8"/>
            <p:cNvSpPr/>
            <p:nvPr/>
          </p:nvSpPr>
          <p:spPr>
            <a:xfrm>
              <a:off x="2821609" y="1934945"/>
              <a:ext cx="0" cy="68"/>
            </a:xfrm>
            <a:custGeom>
              <a:rect b="b" l="l" r="r" t="t"/>
              <a:pathLst>
                <a:path extrusionOk="0" h="5" w="0">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8"/>
            <p:cNvSpPr/>
            <p:nvPr/>
          </p:nvSpPr>
          <p:spPr>
            <a:xfrm>
              <a:off x="2821650" y="1934429"/>
              <a:ext cx="14" cy="109"/>
            </a:xfrm>
            <a:custGeom>
              <a:rect b="b" l="l" r="r" t="t"/>
              <a:pathLst>
                <a:path extrusionOk="0" h="8" w="1">
                  <a:moveTo>
                    <a:pt x="1" y="7"/>
                  </a:moveTo>
                  <a:lnTo>
                    <a:pt x="1" y="4"/>
                  </a:lnTo>
                  <a:cubicBezTo>
                    <a:pt x="1" y="0"/>
                    <a:pt x="1" y="7"/>
                    <a:pt x="1"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38"/>
            <p:cNvSpPr/>
            <p:nvPr/>
          </p:nvSpPr>
          <p:spPr>
            <a:xfrm>
              <a:off x="2821039" y="1936330"/>
              <a:ext cx="0" cy="54"/>
            </a:xfrm>
            <a:custGeom>
              <a:rect b="b" l="l" r="r" t="t"/>
              <a:pathLst>
                <a:path extrusionOk="0" h="4" w="0">
                  <a:moveTo>
                    <a:pt x="0" y="4"/>
                  </a:moveTo>
                  <a:lnTo>
                    <a:pt x="0" y="4"/>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38"/>
            <p:cNvSpPr/>
            <p:nvPr/>
          </p:nvSpPr>
          <p:spPr>
            <a:xfrm>
              <a:off x="2821460" y="1935421"/>
              <a:ext cx="14" cy="68"/>
            </a:xfrm>
            <a:custGeom>
              <a:rect b="b" l="l" r="r" t="t"/>
              <a:pathLst>
                <a:path extrusionOk="0" h="5" w="1">
                  <a:moveTo>
                    <a:pt x="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8"/>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8"/>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8"/>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8"/>
            <p:cNvSpPr/>
            <p:nvPr/>
          </p:nvSpPr>
          <p:spPr>
            <a:xfrm>
              <a:off x="2186141" y="1680883"/>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8"/>
            <p:cNvSpPr/>
            <p:nvPr/>
          </p:nvSpPr>
          <p:spPr>
            <a:xfrm>
              <a:off x="2187187" y="1681358"/>
              <a:ext cx="204" cy="109"/>
            </a:xfrm>
            <a:custGeom>
              <a:rect b="b" l="l" r="r" t="t"/>
              <a:pathLst>
                <a:path extrusionOk="0" h="8" w="15">
                  <a:moveTo>
                    <a:pt x="14"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38"/>
            <p:cNvSpPr/>
            <p:nvPr/>
          </p:nvSpPr>
          <p:spPr>
            <a:xfrm>
              <a:off x="2188327" y="1682024"/>
              <a:ext cx="204" cy="109"/>
            </a:xfrm>
            <a:custGeom>
              <a:rect b="b" l="l" r="r" t="t"/>
              <a:pathLst>
                <a:path extrusionOk="0" h="8" w="15">
                  <a:moveTo>
                    <a:pt x="14"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38"/>
            <p:cNvSpPr/>
            <p:nvPr/>
          </p:nvSpPr>
          <p:spPr>
            <a:xfrm>
              <a:off x="2185571" y="1680652"/>
              <a:ext cx="149" cy="54"/>
            </a:xfrm>
            <a:custGeom>
              <a:rect b="b" l="l" r="r" t="t"/>
              <a:pathLst>
                <a:path extrusionOk="0" h="4" w="11">
                  <a:moveTo>
                    <a:pt x="11"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38"/>
            <p:cNvSpPr/>
            <p:nvPr/>
          </p:nvSpPr>
          <p:spPr>
            <a:xfrm>
              <a:off x="2186657" y="1681128"/>
              <a:ext cx="109" cy="54"/>
            </a:xfrm>
            <a:custGeom>
              <a:rect b="b" l="l" r="r" t="t"/>
              <a:pathLst>
                <a:path extrusionOk="0" h="4" w="8">
                  <a:moveTo>
                    <a:pt x="8"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8"/>
            <p:cNvSpPr/>
            <p:nvPr/>
          </p:nvSpPr>
          <p:spPr>
            <a:xfrm>
              <a:off x="2184756" y="1680313"/>
              <a:ext cx="109" cy="14"/>
            </a:xfrm>
            <a:custGeom>
              <a:rect b="b" l="l" r="r" t="t"/>
              <a:pathLst>
                <a:path extrusionOk="0" h="1" w="8">
                  <a:moveTo>
                    <a:pt x="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8"/>
            <p:cNvSpPr/>
            <p:nvPr/>
          </p:nvSpPr>
          <p:spPr>
            <a:xfrm>
              <a:off x="2185137" y="1680462"/>
              <a:ext cx="163" cy="54"/>
            </a:xfrm>
            <a:custGeom>
              <a:rect b="b" l="l" r="r" t="t"/>
              <a:pathLst>
                <a:path extrusionOk="0" h="4" w="12">
                  <a:moveTo>
                    <a:pt x="1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8"/>
            <p:cNvSpPr/>
            <p:nvPr/>
          </p:nvSpPr>
          <p:spPr>
            <a:xfrm>
              <a:off x="2183616" y="167989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38"/>
            <p:cNvSpPr/>
            <p:nvPr/>
          </p:nvSpPr>
          <p:spPr>
            <a:xfrm>
              <a:off x="2175347" y="1698615"/>
              <a:ext cx="163" cy="163"/>
            </a:xfrm>
            <a:custGeom>
              <a:rect b="b" l="l" r="r" t="t"/>
              <a:pathLst>
                <a:path extrusionOk="0" h="12" w="12">
                  <a:moveTo>
                    <a:pt x="1" y="1"/>
                  </a:moveTo>
                  <a:lnTo>
                    <a:pt x="1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38"/>
            <p:cNvSpPr/>
            <p:nvPr/>
          </p:nvSpPr>
          <p:spPr>
            <a:xfrm>
              <a:off x="2176257" y="1699525"/>
              <a:ext cx="54" cy="54"/>
            </a:xfrm>
            <a:custGeom>
              <a:rect b="b" l="l" r="r" t="t"/>
              <a:pathLst>
                <a:path extrusionOk="0" h="4" w="4">
                  <a:moveTo>
                    <a:pt x="4" y="4"/>
                  </a:moveTo>
                  <a:lnTo>
                    <a:pt x="0" y="0"/>
                  </a:ln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8"/>
            <p:cNvSpPr/>
            <p:nvPr/>
          </p:nvSpPr>
          <p:spPr>
            <a:xfrm>
              <a:off x="2187703" y="1681698"/>
              <a:ext cx="258" cy="109"/>
            </a:xfrm>
            <a:custGeom>
              <a:rect b="b" l="l" r="r" t="t"/>
              <a:pathLst>
                <a:path extrusionOk="0" h="8" w="19">
                  <a:moveTo>
                    <a:pt x="18"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8"/>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8"/>
            <p:cNvSpPr/>
            <p:nvPr/>
          </p:nvSpPr>
          <p:spPr>
            <a:xfrm>
              <a:off x="2183711" y="1679933"/>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38"/>
            <p:cNvSpPr/>
            <p:nvPr/>
          </p:nvSpPr>
          <p:spPr>
            <a:xfrm>
              <a:off x="2184145" y="1680082"/>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38"/>
            <p:cNvSpPr/>
            <p:nvPr/>
          </p:nvSpPr>
          <p:spPr>
            <a:xfrm>
              <a:off x="2183860" y="1679987"/>
              <a:ext cx="54" cy="14"/>
            </a:xfrm>
            <a:custGeom>
              <a:rect b="b" l="l" r="r" t="t"/>
              <a:pathLst>
                <a:path extrusionOk="0" h="1" w="4">
                  <a:moveTo>
                    <a:pt x="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38"/>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8"/>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8"/>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8"/>
            <p:cNvSpPr/>
            <p:nvPr/>
          </p:nvSpPr>
          <p:spPr>
            <a:xfrm>
              <a:off x="2170215" y="1666817"/>
              <a:ext cx="54" cy="68"/>
            </a:xfrm>
            <a:custGeom>
              <a:rect b="b" l="l" r="r" t="t"/>
              <a:pathLst>
                <a:path extrusionOk="0" h="5" w="4">
                  <a:moveTo>
                    <a:pt x="4"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8"/>
            <p:cNvSpPr/>
            <p:nvPr/>
          </p:nvSpPr>
          <p:spPr>
            <a:xfrm>
              <a:off x="2170636" y="1667061"/>
              <a:ext cx="68" cy="54"/>
            </a:xfrm>
            <a:custGeom>
              <a:rect b="b" l="l" r="r" t="t"/>
              <a:pathLst>
                <a:path extrusionOk="0" h="4" w="5">
                  <a:moveTo>
                    <a:pt x="4"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8"/>
            <p:cNvSpPr/>
            <p:nvPr/>
          </p:nvSpPr>
          <p:spPr>
            <a:xfrm>
              <a:off x="2175252" y="1670524"/>
              <a:ext cx="163" cy="109"/>
            </a:xfrm>
            <a:custGeom>
              <a:rect b="b" l="l" r="r" t="t"/>
              <a:pathLst>
                <a:path extrusionOk="0" h="8" w="12">
                  <a:moveTo>
                    <a:pt x="1" y="1"/>
                  </a:moveTo>
                  <a:lnTo>
                    <a:pt x="1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8"/>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8"/>
            <p:cNvSpPr/>
            <p:nvPr/>
          </p:nvSpPr>
          <p:spPr>
            <a:xfrm>
              <a:off x="2175592" y="1670809"/>
              <a:ext cx="109" cy="109"/>
            </a:xfrm>
            <a:custGeom>
              <a:rect b="b" l="l" r="r" t="t"/>
              <a:pathLst>
                <a:path extrusionOk="0" h="8" w="8">
                  <a:moveTo>
                    <a:pt x="7"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8"/>
            <p:cNvSpPr/>
            <p:nvPr/>
          </p:nvSpPr>
          <p:spPr>
            <a:xfrm>
              <a:off x="2174587" y="1669858"/>
              <a:ext cx="163" cy="163"/>
            </a:xfrm>
            <a:custGeom>
              <a:rect b="b" l="l" r="r" t="t"/>
              <a:pathLst>
                <a:path extrusionOk="0" h="12" w="12">
                  <a:moveTo>
                    <a:pt x="1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38"/>
            <p:cNvSpPr/>
            <p:nvPr/>
          </p:nvSpPr>
          <p:spPr>
            <a:xfrm>
              <a:off x="2174207" y="1669573"/>
              <a:ext cx="109" cy="109"/>
            </a:xfrm>
            <a:custGeom>
              <a:rect b="b" l="l" r="r" t="t"/>
              <a:pathLst>
                <a:path extrusionOk="0" h="8" w="8">
                  <a:moveTo>
                    <a:pt x="8"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38"/>
            <p:cNvSpPr/>
            <p:nvPr/>
          </p:nvSpPr>
          <p:spPr>
            <a:xfrm>
              <a:off x="2171070" y="1667346"/>
              <a:ext cx="54" cy="54"/>
            </a:xfrm>
            <a:custGeom>
              <a:rect b="b" l="l" r="r" t="t"/>
              <a:pathLst>
                <a:path extrusionOk="0" h="4" w="4">
                  <a:moveTo>
                    <a:pt x="4"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38"/>
            <p:cNvSpPr/>
            <p:nvPr/>
          </p:nvSpPr>
          <p:spPr>
            <a:xfrm>
              <a:off x="2173786" y="1669247"/>
              <a:ext cx="149" cy="109"/>
            </a:xfrm>
            <a:custGeom>
              <a:rect b="b" l="l" r="r" t="t"/>
              <a:pathLst>
                <a:path extrusionOk="0" h="8" w="11">
                  <a:moveTo>
                    <a:pt x="11"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38"/>
            <p:cNvSpPr/>
            <p:nvPr/>
          </p:nvSpPr>
          <p:spPr>
            <a:xfrm>
              <a:off x="2174926" y="1670198"/>
              <a:ext cx="149" cy="109"/>
            </a:xfrm>
            <a:custGeom>
              <a:rect b="b" l="l" r="r" t="t"/>
              <a:pathLst>
                <a:path extrusionOk="0" h="8" w="11">
                  <a:moveTo>
                    <a:pt x="11"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38"/>
            <p:cNvSpPr/>
            <p:nvPr/>
          </p:nvSpPr>
          <p:spPr>
            <a:xfrm>
              <a:off x="2171546" y="166767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38"/>
            <p:cNvSpPr/>
            <p:nvPr/>
          </p:nvSpPr>
          <p:spPr>
            <a:xfrm>
              <a:off x="2172971" y="1668623"/>
              <a:ext cx="54" cy="68"/>
            </a:xfrm>
            <a:custGeom>
              <a:rect b="b" l="l" r="r" t="t"/>
              <a:pathLst>
                <a:path extrusionOk="0" h="5" w="4">
                  <a:moveTo>
                    <a:pt x="4"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8"/>
            <p:cNvSpPr/>
            <p:nvPr/>
          </p:nvSpPr>
          <p:spPr>
            <a:xfrm>
              <a:off x="2173351" y="1668908"/>
              <a:ext cx="163" cy="109"/>
            </a:xfrm>
            <a:custGeom>
              <a:rect b="b" l="l" r="r" t="t"/>
              <a:pathLst>
                <a:path extrusionOk="0" h="8" w="12">
                  <a:moveTo>
                    <a:pt x="11"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38"/>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38"/>
            <p:cNvSpPr/>
            <p:nvPr/>
          </p:nvSpPr>
          <p:spPr>
            <a:xfrm>
              <a:off x="2168599" y="1663436"/>
              <a:ext cx="54" cy="68"/>
            </a:xfrm>
            <a:custGeom>
              <a:rect b="b" l="l" r="r" t="t"/>
              <a:pathLst>
                <a:path extrusionOk="0" h="5" w="4">
                  <a:moveTo>
                    <a:pt x="4"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38"/>
            <p:cNvSpPr/>
            <p:nvPr/>
          </p:nvSpPr>
          <p:spPr>
            <a:xfrm>
              <a:off x="2168409" y="1663871"/>
              <a:ext cx="14" cy="54"/>
            </a:xfrm>
            <a:custGeom>
              <a:rect b="b" l="l" r="r" t="t"/>
              <a:pathLst>
                <a:path extrusionOk="0" h="4" w="1">
                  <a:moveTo>
                    <a:pt x="0"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38"/>
            <p:cNvSpPr/>
            <p:nvPr/>
          </p:nvSpPr>
          <p:spPr>
            <a:xfrm>
              <a:off x="2168450" y="1663680"/>
              <a:ext cx="68" cy="149"/>
            </a:xfrm>
            <a:custGeom>
              <a:rect b="b" l="l" r="r" t="t"/>
              <a:pathLst>
                <a:path extrusionOk="0" h="11" w="5">
                  <a:moveTo>
                    <a:pt x="4"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8"/>
            <p:cNvSpPr/>
            <p:nvPr/>
          </p:nvSpPr>
          <p:spPr>
            <a:xfrm>
              <a:off x="2168735" y="1663341"/>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8"/>
            <p:cNvSpPr/>
            <p:nvPr/>
          </p:nvSpPr>
          <p:spPr>
            <a:xfrm>
              <a:off x="2168694" y="1663341"/>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38"/>
            <p:cNvSpPr/>
            <p:nvPr/>
          </p:nvSpPr>
          <p:spPr>
            <a:xfrm>
              <a:off x="2168640" y="1663395"/>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8"/>
            <p:cNvSpPr/>
            <p:nvPr/>
          </p:nvSpPr>
          <p:spPr>
            <a:xfrm>
              <a:off x="2168504" y="1663531"/>
              <a:ext cx="54" cy="109"/>
            </a:xfrm>
            <a:custGeom>
              <a:rect b="b" l="l" r="r" t="t"/>
              <a:pathLst>
                <a:path extrusionOk="0" h="8" w="4">
                  <a:moveTo>
                    <a:pt x="4"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8"/>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8"/>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8"/>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8"/>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8"/>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8"/>
            <p:cNvSpPr/>
            <p:nvPr/>
          </p:nvSpPr>
          <p:spPr>
            <a:xfrm>
              <a:off x="2183046" y="1635439"/>
              <a:ext cx="68" cy="68"/>
            </a:xfrm>
            <a:custGeom>
              <a:rect b="b" l="l" r="r" t="t"/>
              <a:pathLst>
                <a:path extrusionOk="0" h="5" w="5">
                  <a:moveTo>
                    <a:pt x="1" y="1"/>
                  </a:moveTo>
                  <a:lnTo>
                    <a:pt x="1" y="1"/>
                  </a:ln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8"/>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8"/>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8"/>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8"/>
            <p:cNvSpPr/>
            <p:nvPr/>
          </p:nvSpPr>
          <p:spPr>
            <a:xfrm>
              <a:off x="2156855" y="1646478"/>
              <a:ext cx="163" cy="54"/>
            </a:xfrm>
            <a:custGeom>
              <a:rect b="b" l="l" r="r" t="t"/>
              <a:pathLst>
                <a:path extrusionOk="0" h="4" w="12">
                  <a:moveTo>
                    <a:pt x="1" y="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8"/>
            <p:cNvSpPr/>
            <p:nvPr/>
          </p:nvSpPr>
          <p:spPr>
            <a:xfrm>
              <a:off x="2157045" y="1646423"/>
              <a:ext cx="163" cy="68"/>
            </a:xfrm>
            <a:custGeom>
              <a:rect b="b" l="l" r="r" t="t"/>
              <a:pathLst>
                <a:path extrusionOk="0" h="5" w="12">
                  <a:moveTo>
                    <a:pt x="1" y="4"/>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8"/>
            <p:cNvSpPr/>
            <p:nvPr/>
          </p:nvSpPr>
          <p:spPr>
            <a:xfrm>
              <a:off x="2156570" y="1646518"/>
              <a:ext cx="204" cy="68"/>
            </a:xfrm>
            <a:custGeom>
              <a:rect b="b" l="l" r="r" t="t"/>
              <a:pathLst>
                <a:path extrusionOk="0" h="5" w="15">
                  <a:moveTo>
                    <a:pt x="1" y="4"/>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8"/>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8"/>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8"/>
            <p:cNvSpPr/>
            <p:nvPr/>
          </p:nvSpPr>
          <p:spPr>
            <a:xfrm>
              <a:off x="2157235" y="1646383"/>
              <a:ext cx="163" cy="54"/>
            </a:xfrm>
            <a:custGeom>
              <a:rect b="b" l="l" r="r" t="t"/>
              <a:pathLst>
                <a:path extrusionOk="0" h="4" w="12">
                  <a:moveTo>
                    <a:pt x="1" y="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8"/>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8"/>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8"/>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8"/>
            <p:cNvSpPr/>
            <p:nvPr/>
          </p:nvSpPr>
          <p:spPr>
            <a:xfrm>
              <a:off x="2156244" y="1646614"/>
              <a:ext cx="244" cy="14"/>
            </a:xfrm>
            <a:custGeom>
              <a:rect b="b" l="l" r="r" t="t"/>
              <a:pathLst>
                <a:path extrusionOk="0" h="1" w="18">
                  <a:moveTo>
                    <a:pt x="0" y="1"/>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8"/>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8"/>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8"/>
            <p:cNvSpPr/>
            <p:nvPr/>
          </p:nvSpPr>
          <p:spPr>
            <a:xfrm>
              <a:off x="2154248" y="1646614"/>
              <a:ext cx="394" cy="14"/>
            </a:xfrm>
            <a:custGeom>
              <a:rect b="b" l="l" r="r" t="t"/>
              <a:pathLst>
                <a:path extrusionOk="0" h="1" w="29">
                  <a:moveTo>
                    <a:pt x="0" y="1"/>
                  </a:moveTo>
                  <a:lnTo>
                    <a:pt x="2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8"/>
            <p:cNvSpPr/>
            <p:nvPr/>
          </p:nvSpPr>
          <p:spPr>
            <a:xfrm>
              <a:off x="2153813" y="1646573"/>
              <a:ext cx="353" cy="54"/>
            </a:xfrm>
            <a:custGeom>
              <a:rect b="b" l="l" r="r" t="t"/>
              <a:pathLst>
                <a:path extrusionOk="0" h="4" w="26">
                  <a:moveTo>
                    <a:pt x="1" y="0"/>
                  </a:moveTo>
                  <a:lnTo>
                    <a:pt x="2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8"/>
            <p:cNvSpPr/>
            <p:nvPr/>
          </p:nvSpPr>
          <p:spPr>
            <a:xfrm>
              <a:off x="2153433" y="1646518"/>
              <a:ext cx="299" cy="68"/>
            </a:xfrm>
            <a:custGeom>
              <a:rect b="b" l="l" r="r" t="t"/>
              <a:pathLst>
                <a:path extrusionOk="0" h="5" w="22">
                  <a:moveTo>
                    <a:pt x="1" y="1"/>
                  </a:moveTo>
                  <a:lnTo>
                    <a:pt x="22"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8"/>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8"/>
            <p:cNvSpPr/>
            <p:nvPr/>
          </p:nvSpPr>
          <p:spPr>
            <a:xfrm>
              <a:off x="2152958" y="1646478"/>
              <a:ext cx="353" cy="54"/>
            </a:xfrm>
            <a:custGeom>
              <a:rect b="b" l="l" r="r" t="t"/>
              <a:pathLst>
                <a:path extrusionOk="0" h="4" w="26">
                  <a:moveTo>
                    <a:pt x="1" y="0"/>
                  </a:moveTo>
                  <a:lnTo>
                    <a:pt x="2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8"/>
            <p:cNvSpPr/>
            <p:nvPr/>
          </p:nvSpPr>
          <p:spPr>
            <a:xfrm>
              <a:off x="2155864" y="1646614"/>
              <a:ext cx="299" cy="14"/>
            </a:xfrm>
            <a:custGeom>
              <a:rect b="b" l="l" r="r" t="t"/>
              <a:pathLst>
                <a:path extrusionOk="0" h="1" w="22">
                  <a:moveTo>
                    <a:pt x="0" y="1"/>
                  </a:moveTo>
                  <a:lnTo>
                    <a:pt x="2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8"/>
            <p:cNvSpPr/>
            <p:nvPr/>
          </p:nvSpPr>
          <p:spPr>
            <a:xfrm>
              <a:off x="2152768" y="1646423"/>
              <a:ext cx="109" cy="14"/>
            </a:xfrm>
            <a:custGeom>
              <a:rect b="b" l="l" r="r" t="t"/>
              <a:pathLst>
                <a:path extrusionOk="0" h="1" w="8">
                  <a:moveTo>
                    <a:pt x="1" y="1"/>
                  </a:moveTo>
                  <a:lnTo>
                    <a:pt x="1" y="1"/>
                  </a:ln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8"/>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8"/>
            <p:cNvSpPr/>
            <p:nvPr/>
          </p:nvSpPr>
          <p:spPr>
            <a:xfrm>
              <a:off x="2211667" y="1642866"/>
              <a:ext cx="54" cy="14"/>
            </a:xfrm>
            <a:custGeom>
              <a:rect b="b" l="l" r="r" t="t"/>
              <a:pathLst>
                <a:path extrusionOk="0" h="1" w="4">
                  <a:moveTo>
                    <a:pt x="0"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8"/>
            <p:cNvSpPr/>
            <p:nvPr/>
          </p:nvSpPr>
          <p:spPr>
            <a:xfrm>
              <a:off x="2209332" y="1642147"/>
              <a:ext cx="68" cy="14"/>
            </a:xfrm>
            <a:custGeom>
              <a:rect b="b" l="l" r="r" t="t"/>
              <a:pathLst>
                <a:path extrusionOk="0" h="1" w="5">
                  <a:moveTo>
                    <a:pt x="1"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8"/>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8"/>
            <p:cNvSpPr/>
            <p:nvPr/>
          </p:nvSpPr>
          <p:spPr>
            <a:xfrm>
              <a:off x="2212088" y="1642961"/>
              <a:ext cx="109" cy="14"/>
            </a:xfrm>
            <a:custGeom>
              <a:rect b="b" l="l" r="r" t="t"/>
              <a:pathLst>
                <a:path extrusionOk="0" h="1" w="8">
                  <a:moveTo>
                    <a:pt x="1" y="0"/>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8"/>
            <p:cNvSpPr/>
            <p:nvPr/>
          </p:nvSpPr>
          <p:spPr>
            <a:xfrm>
              <a:off x="2209807" y="1642337"/>
              <a:ext cx="68" cy="14"/>
            </a:xfrm>
            <a:custGeom>
              <a:rect b="b" l="l" r="r" t="t"/>
              <a:pathLst>
                <a:path extrusionOk="0" h="1" w="5">
                  <a:moveTo>
                    <a:pt x="1"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8"/>
            <p:cNvSpPr/>
            <p:nvPr/>
          </p:nvSpPr>
          <p:spPr>
            <a:xfrm>
              <a:off x="2209481" y="1642201"/>
              <a:ext cx="54" cy="14"/>
            </a:xfrm>
            <a:custGeom>
              <a:rect b="b" l="l" r="r" t="t"/>
              <a:pathLst>
                <a:path extrusionOk="0" h="1" w="4">
                  <a:moveTo>
                    <a:pt x="0"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8"/>
            <p:cNvSpPr/>
            <p:nvPr/>
          </p:nvSpPr>
          <p:spPr>
            <a:xfrm>
              <a:off x="2209576" y="1642242"/>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8"/>
            <p:cNvSpPr/>
            <p:nvPr/>
          </p:nvSpPr>
          <p:spPr>
            <a:xfrm>
              <a:off x="2209291" y="1642051"/>
              <a:ext cx="14" cy="14"/>
            </a:xfrm>
            <a:custGeom>
              <a:rect b="b" l="l" r="r" t="t"/>
              <a:pathLst>
                <a:path extrusionOk="0" h="1" w="1">
                  <a:moveTo>
                    <a:pt x="0"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8"/>
            <p:cNvSpPr/>
            <p:nvPr/>
          </p:nvSpPr>
          <p:spPr>
            <a:xfrm>
              <a:off x="2209956" y="1642432"/>
              <a:ext cx="109" cy="68"/>
            </a:xfrm>
            <a:custGeom>
              <a:rect b="b" l="l" r="r" t="t"/>
              <a:pathLst>
                <a:path extrusionOk="0" h="5" w="8">
                  <a:moveTo>
                    <a:pt x="0" y="1"/>
                  </a:moveTo>
                  <a:lnTo>
                    <a:pt x="7"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8"/>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8"/>
            <p:cNvSpPr/>
            <p:nvPr/>
          </p:nvSpPr>
          <p:spPr>
            <a:xfrm>
              <a:off x="2209196" y="1642011"/>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8"/>
            <p:cNvSpPr/>
            <p:nvPr/>
          </p:nvSpPr>
          <p:spPr>
            <a:xfrm>
              <a:off x="2210187" y="1642486"/>
              <a:ext cx="109" cy="54"/>
            </a:xfrm>
            <a:custGeom>
              <a:rect b="b" l="l" r="r" t="t"/>
              <a:pathLst>
                <a:path extrusionOk="0" h="4" w="8">
                  <a:moveTo>
                    <a:pt x="1" y="0"/>
                  </a:moveTo>
                  <a:lnTo>
                    <a:pt x="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8"/>
            <p:cNvSpPr/>
            <p:nvPr/>
          </p:nvSpPr>
          <p:spPr>
            <a:xfrm>
              <a:off x="2210472" y="1642581"/>
              <a:ext cx="109" cy="54"/>
            </a:xfrm>
            <a:custGeom>
              <a:rect b="b" l="l" r="r" t="t"/>
              <a:pathLst>
                <a:path extrusionOk="0" h="4" w="8">
                  <a:moveTo>
                    <a:pt x="1" y="0"/>
                  </a:moveTo>
                  <a:lnTo>
                    <a:pt x="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8"/>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8"/>
            <p:cNvSpPr/>
            <p:nvPr/>
          </p:nvSpPr>
          <p:spPr>
            <a:xfrm>
              <a:off x="2210757" y="1642676"/>
              <a:ext cx="109" cy="14"/>
            </a:xfrm>
            <a:custGeom>
              <a:rect b="b" l="l" r="r" t="t"/>
              <a:pathLst>
                <a:path extrusionOk="0" h="1" w="8">
                  <a:moveTo>
                    <a:pt x="1" y="0"/>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8"/>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8"/>
            <p:cNvSpPr/>
            <p:nvPr/>
          </p:nvSpPr>
          <p:spPr>
            <a:xfrm>
              <a:off x="2208286" y="1648379"/>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8"/>
            <p:cNvSpPr/>
            <p:nvPr/>
          </p:nvSpPr>
          <p:spPr>
            <a:xfrm>
              <a:off x="2208191" y="1648324"/>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8"/>
            <p:cNvSpPr/>
            <p:nvPr/>
          </p:nvSpPr>
          <p:spPr>
            <a:xfrm>
              <a:off x="2209956" y="1649085"/>
              <a:ext cx="54" cy="14"/>
            </a:xfrm>
            <a:custGeom>
              <a:rect b="b" l="l" r="r" t="t"/>
              <a:pathLst>
                <a:path extrusionOk="0" h="1" w="4">
                  <a:moveTo>
                    <a:pt x="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8"/>
            <p:cNvSpPr/>
            <p:nvPr/>
          </p:nvSpPr>
          <p:spPr>
            <a:xfrm>
              <a:off x="2209427" y="1648895"/>
              <a:ext cx="109" cy="68"/>
            </a:xfrm>
            <a:custGeom>
              <a:rect b="b" l="l" r="r" t="t"/>
              <a:pathLst>
                <a:path extrusionOk="0" h="5" w="8">
                  <a:moveTo>
                    <a:pt x="1" y="1"/>
                  </a:moveTo>
                  <a:lnTo>
                    <a:pt x="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8"/>
            <p:cNvSpPr/>
            <p:nvPr/>
          </p:nvSpPr>
          <p:spPr>
            <a:xfrm>
              <a:off x="2208381" y="1648474"/>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8"/>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8"/>
            <p:cNvSpPr/>
            <p:nvPr/>
          </p:nvSpPr>
          <p:spPr>
            <a:xfrm>
              <a:off x="2208531" y="1648514"/>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8"/>
            <p:cNvSpPr/>
            <p:nvPr/>
          </p:nvSpPr>
          <p:spPr>
            <a:xfrm>
              <a:off x="2208816" y="1648664"/>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8"/>
            <p:cNvSpPr/>
            <p:nvPr/>
          </p:nvSpPr>
          <p:spPr>
            <a:xfrm>
              <a:off x="2209047" y="1648800"/>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8"/>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8"/>
            <p:cNvSpPr/>
            <p:nvPr/>
          </p:nvSpPr>
          <p:spPr>
            <a:xfrm>
              <a:off x="2174492" y="1646328"/>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8"/>
            <p:cNvSpPr/>
            <p:nvPr/>
          </p:nvSpPr>
          <p:spPr>
            <a:xfrm>
              <a:off x="2174356" y="1646478"/>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8"/>
            <p:cNvSpPr/>
            <p:nvPr/>
          </p:nvSpPr>
          <p:spPr>
            <a:xfrm>
              <a:off x="2174166" y="1646668"/>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8"/>
            <p:cNvSpPr/>
            <p:nvPr/>
          </p:nvSpPr>
          <p:spPr>
            <a:xfrm>
              <a:off x="2174587" y="1646233"/>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8"/>
            <p:cNvSpPr/>
            <p:nvPr/>
          </p:nvSpPr>
          <p:spPr>
            <a:xfrm>
              <a:off x="2173732" y="1647279"/>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8"/>
            <p:cNvSpPr/>
            <p:nvPr/>
          </p:nvSpPr>
          <p:spPr>
            <a:xfrm>
              <a:off x="2173976" y="1646899"/>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8"/>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8"/>
            <p:cNvSpPr/>
            <p:nvPr/>
          </p:nvSpPr>
          <p:spPr>
            <a:xfrm>
              <a:off x="2174682" y="1646233"/>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8"/>
            <p:cNvSpPr/>
            <p:nvPr/>
          </p:nvSpPr>
          <p:spPr>
            <a:xfrm>
              <a:off x="2185517" y="1639390"/>
              <a:ext cx="299" cy="163"/>
            </a:xfrm>
            <a:custGeom>
              <a:rect b="b" l="l" r="r" t="t"/>
              <a:pathLst>
                <a:path extrusionOk="0" h="12" w="22">
                  <a:moveTo>
                    <a:pt x="22" y="1"/>
                  </a:moveTo>
                  <a:lnTo>
                    <a:pt x="1" y="11"/>
                  </a:lnTo>
                  <a:lnTo>
                    <a:pt x="2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8"/>
            <p:cNvSpPr/>
            <p:nvPr/>
          </p:nvSpPr>
          <p:spPr>
            <a:xfrm>
              <a:off x="2184906" y="1639635"/>
              <a:ext cx="489" cy="339"/>
            </a:xfrm>
            <a:custGeom>
              <a:rect b="b" l="l" r="r" t="t"/>
              <a:pathLst>
                <a:path extrusionOk="0" h="25" w="36">
                  <a:moveTo>
                    <a:pt x="0" y="25"/>
                  </a:moveTo>
                  <a:lnTo>
                    <a:pt x="3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38"/>
            <p:cNvSpPr/>
            <p:nvPr/>
          </p:nvSpPr>
          <p:spPr>
            <a:xfrm>
              <a:off x="2173501" y="1647713"/>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38"/>
            <p:cNvSpPr/>
            <p:nvPr/>
          </p:nvSpPr>
          <p:spPr>
            <a:xfrm>
              <a:off x="2184376" y="1640056"/>
              <a:ext cx="353" cy="299"/>
            </a:xfrm>
            <a:custGeom>
              <a:rect b="b" l="l" r="r" t="t"/>
              <a:pathLst>
                <a:path extrusionOk="0" h="22" w="26">
                  <a:moveTo>
                    <a:pt x="1" y="22"/>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38"/>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38"/>
            <p:cNvSpPr/>
            <p:nvPr/>
          </p:nvSpPr>
          <p:spPr>
            <a:xfrm>
              <a:off x="2183860" y="1640490"/>
              <a:ext cx="339" cy="244"/>
            </a:xfrm>
            <a:custGeom>
              <a:rect b="b" l="l" r="r" t="t"/>
              <a:pathLst>
                <a:path extrusionOk="0" h="18" w="25">
                  <a:moveTo>
                    <a:pt x="0" y="18"/>
                  </a:moveTo>
                  <a:lnTo>
                    <a:pt x="2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8"/>
            <p:cNvSpPr/>
            <p:nvPr/>
          </p:nvSpPr>
          <p:spPr>
            <a:xfrm>
              <a:off x="2183385" y="1640911"/>
              <a:ext cx="339" cy="258"/>
            </a:xfrm>
            <a:custGeom>
              <a:rect b="b" l="l" r="r" t="t"/>
              <a:pathLst>
                <a:path extrusionOk="0" h="19" w="25">
                  <a:moveTo>
                    <a:pt x="0" y="18"/>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8"/>
            <p:cNvSpPr/>
            <p:nvPr/>
          </p:nvSpPr>
          <p:spPr>
            <a:xfrm>
              <a:off x="2173501" y="1647754"/>
              <a:ext cx="14" cy="14"/>
            </a:xfrm>
            <a:custGeom>
              <a:rect b="b" l="l" r="r" t="t"/>
              <a:pathLst>
                <a:path extrusionOk="0" h="1" w="1">
                  <a:moveTo>
                    <a:pt x="0"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8"/>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8"/>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8"/>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8"/>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8"/>
            <p:cNvSpPr/>
            <p:nvPr/>
          </p:nvSpPr>
          <p:spPr>
            <a:xfrm>
              <a:off x="2073244" y="1623043"/>
              <a:ext cx="258" cy="54"/>
            </a:xfrm>
            <a:custGeom>
              <a:rect b="b" l="l" r="r" t="t"/>
              <a:pathLst>
                <a:path extrusionOk="0" h="4" w="19">
                  <a:moveTo>
                    <a:pt x="1" y="0"/>
                  </a:moveTo>
                  <a:lnTo>
                    <a:pt x="1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8"/>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38"/>
            <p:cNvSpPr/>
            <p:nvPr/>
          </p:nvSpPr>
          <p:spPr>
            <a:xfrm>
              <a:off x="2074480" y="1623369"/>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38"/>
            <p:cNvSpPr/>
            <p:nvPr/>
          </p:nvSpPr>
          <p:spPr>
            <a:xfrm>
              <a:off x="2072769" y="1622853"/>
              <a:ext cx="258" cy="109"/>
            </a:xfrm>
            <a:custGeom>
              <a:rect b="b" l="l" r="r" t="t"/>
              <a:pathLst>
                <a:path extrusionOk="0" h="8" w="19">
                  <a:moveTo>
                    <a:pt x="1" y="0"/>
                  </a:moveTo>
                  <a:lnTo>
                    <a:pt x="18"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38"/>
            <p:cNvSpPr/>
            <p:nvPr/>
          </p:nvSpPr>
          <p:spPr>
            <a:xfrm>
              <a:off x="2072253" y="1622609"/>
              <a:ext cx="299" cy="109"/>
            </a:xfrm>
            <a:custGeom>
              <a:rect b="b" l="l" r="r" t="t"/>
              <a:pathLst>
                <a:path extrusionOk="0" h="8" w="22">
                  <a:moveTo>
                    <a:pt x="0" y="1"/>
                  </a:moveTo>
                  <a:lnTo>
                    <a:pt x="2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38"/>
            <p:cNvSpPr/>
            <p:nvPr/>
          </p:nvSpPr>
          <p:spPr>
            <a:xfrm>
              <a:off x="2074005" y="1623274"/>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38"/>
            <p:cNvSpPr/>
            <p:nvPr/>
          </p:nvSpPr>
          <p:spPr>
            <a:xfrm>
              <a:off x="2073679" y="1623179"/>
              <a:ext cx="149" cy="68"/>
            </a:xfrm>
            <a:custGeom>
              <a:rect b="b" l="l" r="r" t="t"/>
              <a:pathLst>
                <a:path extrusionOk="0" h="5" w="11">
                  <a:moveTo>
                    <a:pt x="0" y="1"/>
                  </a:moveTo>
                  <a:lnTo>
                    <a:pt x="1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8"/>
            <p:cNvSpPr/>
            <p:nvPr/>
          </p:nvSpPr>
          <p:spPr>
            <a:xfrm>
              <a:off x="2074249" y="1623328"/>
              <a:ext cx="109" cy="14"/>
            </a:xfrm>
            <a:custGeom>
              <a:rect b="b" l="l" r="r" t="t"/>
              <a:pathLst>
                <a:path extrusionOk="0" h="1" w="8">
                  <a:moveTo>
                    <a:pt x="0" y="0"/>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8"/>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8"/>
            <p:cNvSpPr/>
            <p:nvPr/>
          </p:nvSpPr>
          <p:spPr>
            <a:xfrm>
              <a:off x="2091031" y="1635724"/>
              <a:ext cx="54" cy="204"/>
            </a:xfrm>
            <a:custGeom>
              <a:rect b="b" l="l" r="r" t="t"/>
              <a:pathLst>
                <a:path extrusionOk="0" h="15" w="4">
                  <a:moveTo>
                    <a:pt x="4" y="1"/>
                  </a:moveTo>
                  <a:lnTo>
                    <a:pt x="0"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8"/>
            <p:cNvSpPr/>
            <p:nvPr/>
          </p:nvSpPr>
          <p:spPr>
            <a:xfrm>
              <a:off x="2091167" y="1635208"/>
              <a:ext cx="109" cy="204"/>
            </a:xfrm>
            <a:custGeom>
              <a:rect b="b" l="l" r="r" t="t"/>
              <a:pathLst>
                <a:path extrusionOk="0" h="15" w="8">
                  <a:moveTo>
                    <a:pt x="8" y="0"/>
                  </a:move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8"/>
            <p:cNvSpPr/>
            <p:nvPr/>
          </p:nvSpPr>
          <p:spPr>
            <a:xfrm>
              <a:off x="2091547" y="1634353"/>
              <a:ext cx="109" cy="149"/>
            </a:xfrm>
            <a:custGeom>
              <a:rect b="b" l="l" r="r" t="t"/>
              <a:pathLst>
                <a:path extrusionOk="0" h="11" w="8">
                  <a:moveTo>
                    <a:pt x="8"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38"/>
            <p:cNvSpPr/>
            <p:nvPr/>
          </p:nvSpPr>
          <p:spPr>
            <a:xfrm>
              <a:off x="2092362" y="1633213"/>
              <a:ext cx="109" cy="109"/>
            </a:xfrm>
            <a:custGeom>
              <a:rect b="b" l="l" r="r" t="t"/>
              <a:pathLst>
                <a:path extrusionOk="0" h="8" w="8">
                  <a:moveTo>
                    <a:pt x="7"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8"/>
            <p:cNvSpPr/>
            <p:nvPr/>
          </p:nvSpPr>
          <p:spPr>
            <a:xfrm>
              <a:off x="2092117" y="1633593"/>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8"/>
            <p:cNvSpPr/>
            <p:nvPr/>
          </p:nvSpPr>
          <p:spPr>
            <a:xfrm>
              <a:off x="2092647" y="1632927"/>
              <a:ext cx="109" cy="109"/>
            </a:xfrm>
            <a:custGeom>
              <a:rect b="b" l="l" r="r" t="t"/>
              <a:pathLst>
                <a:path extrusionOk="0" h="8" w="8">
                  <a:moveTo>
                    <a:pt x="0" y="7"/>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8"/>
            <p:cNvSpPr/>
            <p:nvPr/>
          </p:nvSpPr>
          <p:spPr>
            <a:xfrm>
              <a:off x="2091832" y="1633973"/>
              <a:ext cx="68" cy="109"/>
            </a:xfrm>
            <a:custGeom>
              <a:rect b="b" l="l" r="r" t="t"/>
              <a:pathLst>
                <a:path extrusionOk="0" h="8" w="5">
                  <a:moveTo>
                    <a:pt x="4"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8"/>
            <p:cNvSpPr/>
            <p:nvPr/>
          </p:nvSpPr>
          <p:spPr>
            <a:xfrm>
              <a:off x="2090746" y="1637734"/>
              <a:ext cx="14" cy="95"/>
            </a:xfrm>
            <a:custGeom>
              <a:rect b="b" l="l" r="r" t="t"/>
              <a:pathLst>
                <a:path extrusionOk="0" h="7" w="1">
                  <a:moveTo>
                    <a:pt x="0"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8"/>
            <p:cNvSpPr/>
            <p:nvPr/>
          </p:nvSpPr>
          <p:spPr>
            <a:xfrm>
              <a:off x="2093448" y="1632262"/>
              <a:ext cx="109" cy="109"/>
            </a:xfrm>
            <a:custGeom>
              <a:rect b="b" l="l" r="r" t="t"/>
              <a:pathLst>
                <a:path extrusionOk="0" h="8" w="8">
                  <a:moveTo>
                    <a:pt x="8"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8"/>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38"/>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38"/>
            <p:cNvSpPr/>
            <p:nvPr/>
          </p:nvSpPr>
          <p:spPr>
            <a:xfrm>
              <a:off x="2091357" y="1634774"/>
              <a:ext cx="109" cy="163"/>
            </a:xfrm>
            <a:custGeom>
              <a:rect b="b" l="l" r="r" t="t"/>
              <a:pathLst>
                <a:path extrusionOk="0" h="12" w="8">
                  <a:moveTo>
                    <a:pt x="8"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38"/>
            <p:cNvSpPr/>
            <p:nvPr/>
          </p:nvSpPr>
          <p:spPr>
            <a:xfrm>
              <a:off x="2093163" y="1632452"/>
              <a:ext cx="109" cy="109"/>
            </a:xfrm>
            <a:custGeom>
              <a:rect b="b" l="l" r="r" t="t"/>
              <a:pathLst>
                <a:path extrusionOk="0" h="8" w="8">
                  <a:moveTo>
                    <a:pt x="8"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8"/>
            <p:cNvSpPr/>
            <p:nvPr/>
          </p:nvSpPr>
          <p:spPr>
            <a:xfrm>
              <a:off x="2092878" y="1632683"/>
              <a:ext cx="163" cy="109"/>
            </a:xfrm>
            <a:custGeom>
              <a:rect b="b" l="l" r="r" t="t"/>
              <a:pathLst>
                <a:path extrusionOk="0" h="8" w="12">
                  <a:moveTo>
                    <a:pt x="1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8"/>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38"/>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38"/>
            <p:cNvSpPr/>
            <p:nvPr/>
          </p:nvSpPr>
          <p:spPr>
            <a:xfrm>
              <a:off x="2214654" y="1654841"/>
              <a:ext cx="353" cy="244"/>
            </a:xfrm>
            <a:custGeom>
              <a:rect b="b" l="l" r="r" t="t"/>
              <a:pathLst>
                <a:path extrusionOk="0" h="18" w="26">
                  <a:moveTo>
                    <a:pt x="1" y="18"/>
                  </a:moveTo>
                  <a:lnTo>
                    <a:pt x="25" y="0"/>
                  </a:lnTo>
                  <a:lnTo>
                    <a:pt x="2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8"/>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8"/>
            <p:cNvSpPr/>
            <p:nvPr/>
          </p:nvSpPr>
          <p:spPr>
            <a:xfrm>
              <a:off x="2215319" y="1654502"/>
              <a:ext cx="109" cy="68"/>
            </a:xfrm>
            <a:custGeom>
              <a:rect b="b" l="l" r="r" t="t"/>
              <a:pathLst>
                <a:path extrusionOk="0" h="5" w="8">
                  <a:moveTo>
                    <a:pt x="8"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8"/>
            <p:cNvSpPr/>
            <p:nvPr/>
          </p:nvSpPr>
          <p:spPr>
            <a:xfrm>
              <a:off x="2213948" y="1655127"/>
              <a:ext cx="679" cy="434"/>
            </a:xfrm>
            <a:custGeom>
              <a:rect b="b" l="l" r="r" t="t"/>
              <a:pathLst>
                <a:path extrusionOk="0" h="32" w="50">
                  <a:moveTo>
                    <a:pt x="49" y="0"/>
                  </a:moveTo>
                  <a:lnTo>
                    <a:pt x="0"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8"/>
            <p:cNvSpPr/>
            <p:nvPr/>
          </p:nvSpPr>
          <p:spPr>
            <a:xfrm>
              <a:off x="2215659" y="1654122"/>
              <a:ext cx="109" cy="163"/>
            </a:xfrm>
            <a:custGeom>
              <a:rect b="b" l="l" r="r" t="t"/>
              <a:pathLst>
                <a:path extrusionOk="0" h="12" w="8">
                  <a:moveTo>
                    <a:pt x="7"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8"/>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8"/>
            <p:cNvSpPr/>
            <p:nvPr/>
          </p:nvSpPr>
          <p:spPr>
            <a:xfrm>
              <a:off x="2249548" y="1656498"/>
              <a:ext cx="149" cy="204"/>
            </a:xfrm>
            <a:custGeom>
              <a:rect b="b" l="l" r="r" t="t"/>
              <a:pathLst>
                <a:path extrusionOk="0" h="15" w="11">
                  <a:moveTo>
                    <a:pt x="11" y="1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8"/>
            <p:cNvSpPr/>
            <p:nvPr/>
          </p:nvSpPr>
          <p:spPr>
            <a:xfrm>
              <a:off x="2249304" y="1656172"/>
              <a:ext cx="163" cy="204"/>
            </a:xfrm>
            <a:custGeom>
              <a:rect b="b" l="l" r="r" t="t"/>
              <a:pathLst>
                <a:path extrusionOk="0" h="15" w="12">
                  <a:moveTo>
                    <a:pt x="11" y="1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8"/>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38"/>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38"/>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38"/>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8"/>
            <p:cNvSpPr/>
            <p:nvPr/>
          </p:nvSpPr>
          <p:spPr>
            <a:xfrm>
              <a:off x="2250119" y="1657313"/>
              <a:ext cx="149" cy="204"/>
            </a:xfrm>
            <a:custGeom>
              <a:rect b="b" l="l" r="r" t="t"/>
              <a:pathLst>
                <a:path extrusionOk="0" h="15" w="11">
                  <a:moveTo>
                    <a:pt x="11"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8"/>
            <p:cNvSpPr/>
            <p:nvPr/>
          </p:nvSpPr>
          <p:spPr>
            <a:xfrm>
              <a:off x="2249928" y="1657068"/>
              <a:ext cx="109" cy="163"/>
            </a:xfrm>
            <a:custGeom>
              <a:rect b="b" l="l" r="r" t="t"/>
              <a:pathLst>
                <a:path extrusionOk="0" h="12" w="8">
                  <a:moveTo>
                    <a:pt x="7"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8"/>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8"/>
            <p:cNvSpPr/>
            <p:nvPr/>
          </p:nvSpPr>
          <p:spPr>
            <a:xfrm>
              <a:off x="2249738" y="1656837"/>
              <a:ext cx="149" cy="149"/>
            </a:xfrm>
            <a:custGeom>
              <a:rect b="b" l="l" r="r" t="t"/>
              <a:pathLst>
                <a:path extrusionOk="0" h="11" w="11">
                  <a:moveTo>
                    <a:pt x="11" y="1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8"/>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8"/>
            <p:cNvSpPr/>
            <p:nvPr/>
          </p:nvSpPr>
          <p:spPr>
            <a:xfrm>
              <a:off x="2247933" y="1653796"/>
              <a:ext cx="149" cy="299"/>
            </a:xfrm>
            <a:custGeom>
              <a:rect b="b" l="l" r="r" t="t"/>
              <a:pathLst>
                <a:path extrusionOk="0" h="22" w="11">
                  <a:moveTo>
                    <a:pt x="11" y="2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8"/>
            <p:cNvSpPr/>
            <p:nvPr/>
          </p:nvSpPr>
          <p:spPr>
            <a:xfrm>
              <a:off x="2255482" y="1675425"/>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8"/>
            <p:cNvSpPr/>
            <p:nvPr/>
          </p:nvSpPr>
          <p:spPr>
            <a:xfrm>
              <a:off x="2248258" y="1654366"/>
              <a:ext cx="163" cy="244"/>
            </a:xfrm>
            <a:custGeom>
              <a:rect b="b" l="l" r="r" t="t"/>
              <a:pathLst>
                <a:path extrusionOk="0" h="18" w="12">
                  <a:moveTo>
                    <a:pt x="11" y="18"/>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8"/>
            <p:cNvSpPr/>
            <p:nvPr/>
          </p:nvSpPr>
          <p:spPr>
            <a:xfrm>
              <a:off x="2245977" y="1650225"/>
              <a:ext cx="163" cy="353"/>
            </a:xfrm>
            <a:custGeom>
              <a:rect b="b" l="l" r="r" t="t"/>
              <a:pathLst>
                <a:path extrusionOk="0" h="26" w="12">
                  <a:moveTo>
                    <a:pt x="1" y="1"/>
                  </a:moveTo>
                  <a:lnTo>
                    <a:pt x="11" y="25"/>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8"/>
            <p:cNvSpPr/>
            <p:nvPr/>
          </p:nvSpPr>
          <p:spPr>
            <a:xfrm>
              <a:off x="2247593" y="1653226"/>
              <a:ext cx="204" cy="339"/>
            </a:xfrm>
            <a:custGeom>
              <a:rect b="b" l="l" r="r" t="t"/>
              <a:pathLst>
                <a:path extrusionOk="0" h="25" w="15">
                  <a:moveTo>
                    <a:pt x="15" y="25"/>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8"/>
            <p:cNvSpPr/>
            <p:nvPr/>
          </p:nvSpPr>
          <p:spPr>
            <a:xfrm>
              <a:off x="2247267" y="1652601"/>
              <a:ext cx="149" cy="353"/>
            </a:xfrm>
            <a:custGeom>
              <a:rect b="b" l="l" r="r" t="t"/>
              <a:pathLst>
                <a:path extrusionOk="0" h="26" w="11">
                  <a:moveTo>
                    <a:pt x="11" y="2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8"/>
            <p:cNvSpPr/>
            <p:nvPr/>
          </p:nvSpPr>
          <p:spPr>
            <a:xfrm>
              <a:off x="2246697" y="1651610"/>
              <a:ext cx="394" cy="679"/>
            </a:xfrm>
            <a:custGeom>
              <a:rect b="b" l="l" r="r" t="t"/>
              <a:pathLst>
                <a:path extrusionOk="0" h="50" w="29">
                  <a:moveTo>
                    <a:pt x="28" y="49"/>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8"/>
            <p:cNvSpPr/>
            <p:nvPr/>
          </p:nvSpPr>
          <p:spPr>
            <a:xfrm>
              <a:off x="2246317" y="1650890"/>
              <a:ext cx="244" cy="448"/>
            </a:xfrm>
            <a:custGeom>
              <a:rect b="b" l="l" r="r" t="t"/>
              <a:pathLst>
                <a:path extrusionOk="0" h="33" w="18">
                  <a:moveTo>
                    <a:pt x="18" y="32"/>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8"/>
            <p:cNvSpPr/>
            <p:nvPr/>
          </p:nvSpPr>
          <p:spPr>
            <a:xfrm>
              <a:off x="2249073" y="1655792"/>
              <a:ext cx="149" cy="204"/>
            </a:xfrm>
            <a:custGeom>
              <a:rect b="b" l="l" r="r" t="t"/>
              <a:pathLst>
                <a:path extrusionOk="0" h="15" w="11">
                  <a:moveTo>
                    <a:pt x="11"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8"/>
            <p:cNvSpPr/>
            <p:nvPr/>
          </p:nvSpPr>
          <p:spPr>
            <a:xfrm>
              <a:off x="2248829" y="1655357"/>
              <a:ext cx="163" cy="204"/>
            </a:xfrm>
            <a:custGeom>
              <a:rect b="b" l="l" r="r" t="t"/>
              <a:pathLst>
                <a:path extrusionOk="0" h="15" w="12">
                  <a:moveTo>
                    <a:pt x="11" y="1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8"/>
            <p:cNvSpPr/>
            <p:nvPr/>
          </p:nvSpPr>
          <p:spPr>
            <a:xfrm>
              <a:off x="2248544" y="1654882"/>
              <a:ext cx="163" cy="258"/>
            </a:xfrm>
            <a:custGeom>
              <a:rect b="b" l="l" r="r" t="t"/>
              <a:pathLst>
                <a:path extrusionOk="0" h="19" w="12">
                  <a:moveTo>
                    <a:pt x="11" y="1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8"/>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8"/>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8"/>
            <p:cNvSpPr/>
            <p:nvPr/>
          </p:nvSpPr>
          <p:spPr>
            <a:xfrm>
              <a:off x="2250784" y="1708364"/>
              <a:ext cx="204" cy="54"/>
            </a:xfrm>
            <a:custGeom>
              <a:rect b="b" l="l" r="r" t="t"/>
              <a:pathLst>
                <a:path extrusionOk="0" h="4" w="15">
                  <a:moveTo>
                    <a:pt x="14"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8"/>
            <p:cNvSpPr/>
            <p:nvPr/>
          </p:nvSpPr>
          <p:spPr>
            <a:xfrm>
              <a:off x="2240845" y="1709600"/>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8"/>
            <p:cNvSpPr/>
            <p:nvPr/>
          </p:nvSpPr>
          <p:spPr>
            <a:xfrm>
              <a:off x="2251015" y="1708269"/>
              <a:ext cx="258" cy="109"/>
            </a:xfrm>
            <a:custGeom>
              <a:rect b="b" l="l" r="r" t="t"/>
              <a:pathLst>
                <a:path extrusionOk="0" h="8" w="19">
                  <a:moveTo>
                    <a:pt x="18"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8"/>
            <p:cNvSpPr/>
            <p:nvPr/>
          </p:nvSpPr>
          <p:spPr>
            <a:xfrm>
              <a:off x="2251259" y="1708215"/>
              <a:ext cx="204" cy="109"/>
            </a:xfrm>
            <a:custGeom>
              <a:rect b="b" l="l" r="r" t="t"/>
              <a:pathLst>
                <a:path extrusionOk="0" h="8" w="15">
                  <a:moveTo>
                    <a:pt x="14" y="1"/>
                  </a:moveTo>
                  <a:lnTo>
                    <a:pt x="14" y="1"/>
                  </a:ln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38"/>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8"/>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8"/>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8"/>
            <p:cNvSpPr/>
            <p:nvPr/>
          </p:nvSpPr>
          <p:spPr>
            <a:xfrm>
              <a:off x="2250214" y="1708459"/>
              <a:ext cx="204" cy="14"/>
            </a:xfrm>
            <a:custGeom>
              <a:rect b="b" l="l" r="r" t="t"/>
              <a:pathLst>
                <a:path extrusionOk="0" h="1" w="15">
                  <a:moveTo>
                    <a:pt x="1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8"/>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8"/>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8"/>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8"/>
            <p:cNvSpPr/>
            <p:nvPr/>
          </p:nvSpPr>
          <p:spPr>
            <a:xfrm>
              <a:off x="2255631" y="1693578"/>
              <a:ext cx="299" cy="109"/>
            </a:xfrm>
            <a:custGeom>
              <a:rect b="b" l="l" r="r" t="t"/>
              <a:pathLst>
                <a:path extrusionOk="0" h="8" w="22">
                  <a:moveTo>
                    <a:pt x="21"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8"/>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38"/>
            <p:cNvSpPr/>
            <p:nvPr/>
          </p:nvSpPr>
          <p:spPr>
            <a:xfrm>
              <a:off x="2247023" y="1689396"/>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38"/>
            <p:cNvSpPr/>
            <p:nvPr/>
          </p:nvSpPr>
          <p:spPr>
            <a:xfrm>
              <a:off x="2213283" y="1690197"/>
              <a:ext cx="54" cy="14"/>
            </a:xfrm>
            <a:custGeom>
              <a:rect b="b" l="l" r="r" t="t"/>
              <a:pathLst>
                <a:path extrusionOk="0" h="1" w="4">
                  <a:moveTo>
                    <a:pt x="0" y="1"/>
                  </a:moveTo>
                  <a:lnTo>
                    <a:pt x="4" y="1"/>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38"/>
            <p:cNvSpPr/>
            <p:nvPr/>
          </p:nvSpPr>
          <p:spPr>
            <a:xfrm>
              <a:off x="2253581" y="1692668"/>
              <a:ext cx="163" cy="109"/>
            </a:xfrm>
            <a:custGeom>
              <a:rect b="b" l="l" r="r" t="t"/>
              <a:pathLst>
                <a:path extrusionOk="0" h="8" w="12">
                  <a:moveTo>
                    <a:pt x="1" y="1"/>
                  </a:moveTo>
                  <a:lnTo>
                    <a:pt x="1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38"/>
            <p:cNvSpPr/>
            <p:nvPr/>
          </p:nvSpPr>
          <p:spPr>
            <a:xfrm>
              <a:off x="2214233" y="1690822"/>
              <a:ext cx="54" cy="54"/>
            </a:xfrm>
            <a:custGeom>
              <a:rect b="b" l="l" r="r" t="t"/>
              <a:pathLst>
                <a:path extrusionOk="0" h="4" w="4">
                  <a:moveTo>
                    <a:pt x="4"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8"/>
            <p:cNvSpPr/>
            <p:nvPr/>
          </p:nvSpPr>
          <p:spPr>
            <a:xfrm>
              <a:off x="2253296" y="1692533"/>
              <a:ext cx="109" cy="54"/>
            </a:xfrm>
            <a:custGeom>
              <a:rect b="b" l="l" r="r" t="t"/>
              <a:pathLst>
                <a:path extrusionOk="0" h="4" w="8">
                  <a:moveTo>
                    <a:pt x="1" y="0"/>
                  </a:moveTo>
                  <a:lnTo>
                    <a:pt x="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8"/>
            <p:cNvSpPr/>
            <p:nvPr/>
          </p:nvSpPr>
          <p:spPr>
            <a:xfrm>
              <a:off x="2254056" y="1692913"/>
              <a:ext cx="163" cy="54"/>
            </a:xfrm>
            <a:custGeom>
              <a:rect b="b" l="l" r="r" t="t"/>
              <a:pathLst>
                <a:path extrusionOk="0" h="4" w="12">
                  <a:moveTo>
                    <a:pt x="1" y="0"/>
                  </a:moveTo>
                  <a:lnTo>
                    <a:pt x="1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38"/>
            <p:cNvSpPr/>
            <p:nvPr/>
          </p:nvSpPr>
          <p:spPr>
            <a:xfrm>
              <a:off x="2253011" y="1692383"/>
              <a:ext cx="163" cy="68"/>
            </a:xfrm>
            <a:custGeom>
              <a:rect b="b" l="l" r="r" t="t"/>
              <a:pathLst>
                <a:path extrusionOk="0" h="5" w="12">
                  <a:moveTo>
                    <a:pt x="1" y="1"/>
                  </a:moveTo>
                  <a:lnTo>
                    <a:pt x="1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38"/>
            <p:cNvSpPr/>
            <p:nvPr/>
          </p:nvSpPr>
          <p:spPr>
            <a:xfrm>
              <a:off x="2213758" y="1690482"/>
              <a:ext cx="109" cy="68"/>
            </a:xfrm>
            <a:custGeom>
              <a:rect b="b" l="l" r="r" t="t"/>
              <a:pathLst>
                <a:path extrusionOk="0" h="5" w="8">
                  <a:moveTo>
                    <a:pt x="7"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38"/>
            <p:cNvSpPr/>
            <p:nvPr/>
          </p:nvSpPr>
          <p:spPr>
            <a:xfrm>
              <a:off x="2214708" y="1691243"/>
              <a:ext cx="109" cy="109"/>
            </a:xfrm>
            <a:custGeom>
              <a:rect b="b" l="l" r="r" t="t"/>
              <a:pathLst>
                <a:path extrusionOk="0" h="8" w="8">
                  <a:moveTo>
                    <a:pt x="7"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38"/>
            <p:cNvSpPr/>
            <p:nvPr/>
          </p:nvSpPr>
          <p:spPr>
            <a:xfrm>
              <a:off x="2252820" y="1692247"/>
              <a:ext cx="109" cy="54"/>
            </a:xfrm>
            <a:custGeom>
              <a:rect b="b" l="l" r="r" t="t"/>
              <a:pathLst>
                <a:path extrusionOk="0" h="4" w="8">
                  <a:moveTo>
                    <a:pt x="1" y="0"/>
                  </a:moveTo>
                  <a:lnTo>
                    <a:pt x="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38"/>
            <p:cNvSpPr/>
            <p:nvPr/>
          </p:nvSpPr>
          <p:spPr>
            <a:xfrm>
              <a:off x="2254531" y="1693144"/>
              <a:ext cx="204" cy="68"/>
            </a:xfrm>
            <a:custGeom>
              <a:rect b="b" l="l" r="r" t="t"/>
              <a:pathLst>
                <a:path extrusionOk="0" h="5" w="15">
                  <a:moveTo>
                    <a:pt x="1" y="1"/>
                  </a:moveTo>
                  <a:lnTo>
                    <a:pt x="1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38"/>
            <p:cNvSpPr/>
            <p:nvPr/>
          </p:nvSpPr>
          <p:spPr>
            <a:xfrm>
              <a:off x="2255061" y="1693334"/>
              <a:ext cx="244" cy="109"/>
            </a:xfrm>
            <a:custGeom>
              <a:rect b="b" l="l" r="r" t="t"/>
              <a:pathLst>
                <a:path extrusionOk="0" h="8" w="18">
                  <a:moveTo>
                    <a:pt x="0" y="1"/>
                  </a:moveTo>
                  <a:lnTo>
                    <a:pt x="18"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38"/>
            <p:cNvSpPr/>
            <p:nvPr/>
          </p:nvSpPr>
          <p:spPr>
            <a:xfrm>
              <a:off x="2252400" y="1691867"/>
              <a:ext cx="54" cy="54"/>
            </a:xfrm>
            <a:custGeom>
              <a:rect b="b" l="l" r="r" t="t"/>
              <a:pathLst>
                <a:path extrusionOk="0" h="4" w="4">
                  <a:moveTo>
                    <a:pt x="4"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8"/>
            <p:cNvSpPr/>
            <p:nvPr/>
          </p:nvSpPr>
          <p:spPr>
            <a:xfrm>
              <a:off x="2252495" y="1692003"/>
              <a:ext cx="109" cy="68"/>
            </a:xfrm>
            <a:custGeom>
              <a:rect b="b" l="l" r="r" t="t"/>
              <a:pathLst>
                <a:path extrusionOk="0" h="5" w="8">
                  <a:moveTo>
                    <a:pt x="0" y="1"/>
                  </a:moveTo>
                  <a:lnTo>
                    <a:pt x="7"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8"/>
            <p:cNvSpPr/>
            <p:nvPr/>
          </p:nvSpPr>
          <p:spPr>
            <a:xfrm>
              <a:off x="2252305" y="1691813"/>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8"/>
            <p:cNvSpPr/>
            <p:nvPr/>
          </p:nvSpPr>
          <p:spPr>
            <a:xfrm>
              <a:off x="2252250" y="1691718"/>
              <a:ext cx="14" cy="68"/>
            </a:xfrm>
            <a:custGeom>
              <a:rect b="b" l="l" r="r" t="t"/>
              <a:pathLst>
                <a:path extrusionOk="0" h="5" w="1">
                  <a:moveTo>
                    <a:pt x="1"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8"/>
            <p:cNvSpPr/>
            <p:nvPr/>
          </p:nvSpPr>
          <p:spPr>
            <a:xfrm>
              <a:off x="2252209" y="1691677"/>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8"/>
            <p:cNvSpPr/>
            <p:nvPr/>
          </p:nvSpPr>
          <p:spPr>
            <a:xfrm>
              <a:off x="2252630" y="1692098"/>
              <a:ext cx="109" cy="68"/>
            </a:xfrm>
            <a:custGeom>
              <a:rect b="b" l="l" r="r" t="t"/>
              <a:pathLst>
                <a:path extrusionOk="0" h="5" w="8">
                  <a:moveTo>
                    <a:pt x="1" y="1"/>
                  </a:moveTo>
                  <a:lnTo>
                    <a:pt x="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8"/>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8"/>
            <p:cNvSpPr/>
            <p:nvPr/>
          </p:nvSpPr>
          <p:spPr>
            <a:xfrm>
              <a:off x="2198823" y="1710971"/>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8"/>
            <p:cNvSpPr/>
            <p:nvPr/>
          </p:nvSpPr>
          <p:spPr>
            <a:xfrm>
              <a:off x="2198728" y="1711786"/>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8"/>
            <p:cNvSpPr/>
            <p:nvPr/>
          </p:nvSpPr>
          <p:spPr>
            <a:xfrm>
              <a:off x="2198728" y="1713917"/>
              <a:ext cx="14" cy="68"/>
            </a:xfrm>
            <a:custGeom>
              <a:rect b="b" l="l" r="r" t="t"/>
              <a:pathLst>
                <a:path extrusionOk="0" h="5" w="1">
                  <a:moveTo>
                    <a:pt x="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8"/>
            <p:cNvSpPr/>
            <p:nvPr/>
          </p:nvSpPr>
          <p:spPr>
            <a:xfrm>
              <a:off x="2202204" y="1718153"/>
              <a:ext cx="204" cy="149"/>
            </a:xfrm>
            <a:custGeom>
              <a:rect b="b" l="l" r="r" t="t"/>
              <a:pathLst>
                <a:path extrusionOk="0" h="11" w="15">
                  <a:moveTo>
                    <a:pt x="15" y="11"/>
                  </a:moveTo>
                  <a:lnTo>
                    <a:pt x="15" y="11"/>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8"/>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8"/>
            <p:cNvSpPr/>
            <p:nvPr/>
          </p:nvSpPr>
          <p:spPr>
            <a:xfrm>
              <a:off x="2198687" y="1712492"/>
              <a:ext cx="14" cy="109"/>
            </a:xfrm>
            <a:custGeom>
              <a:rect b="b" l="l" r="r" t="t"/>
              <a:pathLst>
                <a:path extrusionOk="0" h="8" w="1">
                  <a:moveTo>
                    <a:pt x="0" y="8"/>
                  </a:moveTo>
                  <a:lnTo>
                    <a:pt x="0" y="1"/>
                  </a:lnTo>
                  <a:cubicBezTo>
                    <a:pt x="0" y="1"/>
                    <a:pt x="0" y="8"/>
                    <a:pt x="0"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8"/>
            <p:cNvSpPr/>
            <p:nvPr/>
          </p:nvSpPr>
          <p:spPr>
            <a:xfrm>
              <a:off x="2199828" y="1716103"/>
              <a:ext cx="299" cy="258"/>
            </a:xfrm>
            <a:custGeom>
              <a:rect b="b" l="l" r="r" t="t"/>
              <a:pathLst>
                <a:path extrusionOk="0" h="19" w="22">
                  <a:moveTo>
                    <a:pt x="21" y="1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8"/>
            <p:cNvSpPr/>
            <p:nvPr/>
          </p:nvSpPr>
          <p:spPr>
            <a:xfrm>
              <a:off x="2198687" y="171334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8"/>
            <p:cNvSpPr/>
            <p:nvPr/>
          </p:nvSpPr>
          <p:spPr>
            <a:xfrm>
              <a:off x="2201538" y="1717583"/>
              <a:ext cx="394" cy="339"/>
            </a:xfrm>
            <a:custGeom>
              <a:rect b="b" l="l" r="r" t="t"/>
              <a:pathLst>
                <a:path extrusionOk="0" h="25" w="29">
                  <a:moveTo>
                    <a:pt x="29" y="25"/>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8"/>
            <p:cNvSpPr/>
            <p:nvPr/>
          </p:nvSpPr>
          <p:spPr>
            <a:xfrm>
              <a:off x="2198918" y="1709980"/>
              <a:ext cx="14" cy="109"/>
            </a:xfrm>
            <a:custGeom>
              <a:rect b="b" l="l" r="r" t="t"/>
              <a:pathLst>
                <a:path extrusionOk="0" h="8" w="1">
                  <a:moveTo>
                    <a:pt x="1"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8"/>
            <p:cNvSpPr/>
            <p:nvPr/>
          </p:nvSpPr>
          <p:spPr>
            <a:xfrm>
              <a:off x="2200873" y="1717108"/>
              <a:ext cx="339" cy="244"/>
            </a:xfrm>
            <a:custGeom>
              <a:rect b="b" l="l" r="r" t="t"/>
              <a:pathLst>
                <a:path extrusionOk="0" h="18" w="25">
                  <a:moveTo>
                    <a:pt x="25" y="18"/>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8"/>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8"/>
            <p:cNvSpPr/>
            <p:nvPr/>
          </p:nvSpPr>
          <p:spPr>
            <a:xfrm>
              <a:off x="2200343" y="1716578"/>
              <a:ext cx="258" cy="299"/>
            </a:xfrm>
            <a:custGeom>
              <a:rect b="b" l="l" r="r" t="t"/>
              <a:pathLst>
                <a:path extrusionOk="0" h="22" w="19">
                  <a:moveTo>
                    <a:pt x="18" y="22"/>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8"/>
            <p:cNvSpPr/>
            <p:nvPr/>
          </p:nvSpPr>
          <p:spPr>
            <a:xfrm>
              <a:off x="2199108" y="1709029"/>
              <a:ext cx="14" cy="149"/>
            </a:xfrm>
            <a:custGeom>
              <a:rect b="b" l="l" r="r" t="t"/>
              <a:pathLst>
                <a:path extrusionOk="0" h="11" w="1">
                  <a:moveTo>
                    <a:pt x="1"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8"/>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8"/>
            <p:cNvSpPr/>
            <p:nvPr/>
          </p:nvSpPr>
          <p:spPr>
            <a:xfrm>
              <a:off x="2199352" y="1708215"/>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8"/>
            <p:cNvSpPr/>
            <p:nvPr/>
          </p:nvSpPr>
          <p:spPr>
            <a:xfrm>
              <a:off x="2216609" y="1712967"/>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8"/>
            <p:cNvSpPr/>
            <p:nvPr/>
          </p:nvSpPr>
          <p:spPr>
            <a:xfrm>
              <a:off x="2216745" y="1713116"/>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8"/>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8"/>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38"/>
            <p:cNvSpPr/>
            <p:nvPr/>
          </p:nvSpPr>
          <p:spPr>
            <a:xfrm>
              <a:off x="2221782" y="162004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8"/>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8"/>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8"/>
            <p:cNvSpPr/>
            <p:nvPr/>
          </p:nvSpPr>
          <p:spPr>
            <a:xfrm>
              <a:off x="2213609" y="1650510"/>
              <a:ext cx="258" cy="163"/>
            </a:xfrm>
            <a:custGeom>
              <a:rect b="b" l="l" r="r" t="t"/>
              <a:pathLst>
                <a:path extrusionOk="0" h="12" w="19">
                  <a:moveTo>
                    <a:pt x="1" y="1"/>
                  </a:moveTo>
                  <a:lnTo>
                    <a:pt x="1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8"/>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38"/>
            <p:cNvSpPr/>
            <p:nvPr/>
          </p:nvSpPr>
          <p:spPr>
            <a:xfrm>
              <a:off x="2214654" y="1650985"/>
              <a:ext cx="299" cy="163"/>
            </a:xfrm>
            <a:custGeom>
              <a:rect b="b" l="l" r="r" t="t"/>
              <a:pathLst>
                <a:path extrusionOk="0" h="12" w="22">
                  <a:moveTo>
                    <a:pt x="1" y="1"/>
                  </a:moveTo>
                  <a:lnTo>
                    <a:pt x="22"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8"/>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38"/>
            <p:cNvSpPr/>
            <p:nvPr/>
          </p:nvSpPr>
          <p:spPr>
            <a:xfrm>
              <a:off x="2212563" y="1649655"/>
              <a:ext cx="204" cy="204"/>
            </a:xfrm>
            <a:custGeom>
              <a:rect b="b" l="l" r="r" t="t"/>
              <a:pathLst>
                <a:path extrusionOk="0" h="15" w="15">
                  <a:moveTo>
                    <a:pt x="1" y="1"/>
                  </a:moveTo>
                  <a:lnTo>
                    <a:pt x="15" y="15"/>
                  </a:lnTo>
                  <a:lnTo>
                    <a:pt x="15" y="15"/>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8"/>
            <p:cNvSpPr/>
            <p:nvPr/>
          </p:nvSpPr>
          <p:spPr>
            <a:xfrm>
              <a:off x="2211762" y="1648664"/>
              <a:ext cx="109" cy="149"/>
            </a:xfrm>
            <a:custGeom>
              <a:rect b="b" l="l" r="r" t="t"/>
              <a:pathLst>
                <a:path extrusionOk="0" h="11" w="8">
                  <a:moveTo>
                    <a:pt x="0" y="0"/>
                  </a:moveTo>
                  <a:lnTo>
                    <a:pt x="7"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8"/>
            <p:cNvSpPr/>
            <p:nvPr/>
          </p:nvSpPr>
          <p:spPr>
            <a:xfrm>
              <a:off x="2212332" y="1649465"/>
              <a:ext cx="204" cy="204"/>
            </a:xfrm>
            <a:custGeom>
              <a:rect b="b" l="l" r="r" t="t"/>
              <a:pathLst>
                <a:path extrusionOk="0" h="15" w="15">
                  <a:moveTo>
                    <a:pt x="14" y="1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8"/>
            <p:cNvSpPr/>
            <p:nvPr/>
          </p:nvSpPr>
          <p:spPr>
            <a:xfrm>
              <a:off x="2212047" y="1649085"/>
              <a:ext cx="109" cy="163"/>
            </a:xfrm>
            <a:custGeom>
              <a:rect b="b" l="l" r="r" t="t"/>
              <a:pathLst>
                <a:path extrusionOk="0" h="12" w="8">
                  <a:moveTo>
                    <a:pt x="0" y="1"/>
                  </a:moveTo>
                  <a:lnTo>
                    <a:pt x="7"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8"/>
            <p:cNvSpPr/>
            <p:nvPr/>
          </p:nvSpPr>
          <p:spPr>
            <a:xfrm>
              <a:off x="2211667" y="1648324"/>
              <a:ext cx="14" cy="68"/>
            </a:xfrm>
            <a:custGeom>
              <a:rect b="b" l="l" r="r" t="t"/>
              <a:pathLst>
                <a:path extrusionOk="0" h="5" w="1">
                  <a:moveTo>
                    <a:pt x="0"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38"/>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8"/>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8"/>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38"/>
            <p:cNvSpPr/>
            <p:nvPr/>
          </p:nvSpPr>
          <p:spPr>
            <a:xfrm>
              <a:off x="2216270" y="1651420"/>
              <a:ext cx="638" cy="54"/>
            </a:xfrm>
            <a:custGeom>
              <a:rect b="b" l="l" r="r" t="t"/>
              <a:pathLst>
                <a:path extrusionOk="0" h="4" w="47">
                  <a:moveTo>
                    <a:pt x="1" y="4"/>
                  </a:moveTo>
                  <a:lnTo>
                    <a:pt x="46"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38"/>
            <p:cNvSpPr/>
            <p:nvPr/>
          </p:nvSpPr>
          <p:spPr>
            <a:xfrm>
              <a:off x="2217600" y="1651366"/>
              <a:ext cx="448" cy="14"/>
            </a:xfrm>
            <a:custGeom>
              <a:rect b="b" l="l" r="r" t="t"/>
              <a:pathLst>
                <a:path extrusionOk="0" h="1" w="33">
                  <a:moveTo>
                    <a:pt x="1" y="1"/>
                  </a:moveTo>
                  <a:lnTo>
                    <a:pt x="3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8"/>
            <p:cNvSpPr/>
            <p:nvPr/>
          </p:nvSpPr>
          <p:spPr>
            <a:xfrm>
              <a:off x="2242895" y="1649370"/>
              <a:ext cx="14" cy="14"/>
            </a:xfrm>
            <a:custGeom>
              <a:rect b="b" l="l" r="r" t="t"/>
              <a:pathLst>
                <a:path extrusionOk="0" h="1" w="1">
                  <a:moveTo>
                    <a:pt x="0"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8"/>
            <p:cNvSpPr/>
            <p:nvPr/>
          </p:nvSpPr>
          <p:spPr>
            <a:xfrm>
              <a:off x="2244891" y="1648609"/>
              <a:ext cx="244" cy="68"/>
            </a:xfrm>
            <a:custGeom>
              <a:rect b="b" l="l" r="r" t="t"/>
              <a:pathLst>
                <a:path extrusionOk="0" h="5" w="18">
                  <a:moveTo>
                    <a:pt x="18" y="1"/>
                  </a:moveTo>
                  <a:lnTo>
                    <a:pt x="0" y="4"/>
                  </a:ln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8"/>
            <p:cNvSpPr/>
            <p:nvPr/>
          </p:nvSpPr>
          <p:spPr>
            <a:xfrm>
              <a:off x="2216989" y="1651366"/>
              <a:ext cx="530" cy="68"/>
            </a:xfrm>
            <a:custGeom>
              <a:rect b="b" l="l" r="r" t="t"/>
              <a:pathLst>
                <a:path extrusionOk="0" h="5" w="39">
                  <a:moveTo>
                    <a:pt x="0" y="4"/>
                  </a:moveTo>
                  <a:lnTo>
                    <a:pt x="3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8"/>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8"/>
            <p:cNvSpPr/>
            <p:nvPr/>
          </p:nvSpPr>
          <p:spPr>
            <a:xfrm>
              <a:off x="2215564" y="1651515"/>
              <a:ext cx="679" cy="54"/>
            </a:xfrm>
            <a:custGeom>
              <a:rect b="b" l="l" r="r" t="t"/>
              <a:pathLst>
                <a:path extrusionOk="0" h="4" w="50">
                  <a:moveTo>
                    <a:pt x="0" y="4"/>
                  </a:moveTo>
                  <a:lnTo>
                    <a:pt x="4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8"/>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38"/>
            <p:cNvSpPr/>
            <p:nvPr/>
          </p:nvSpPr>
          <p:spPr>
            <a:xfrm>
              <a:off x="2263764" y="1676796"/>
              <a:ext cx="299" cy="258"/>
            </a:xfrm>
            <a:custGeom>
              <a:rect b="b" l="l" r="r" t="t"/>
              <a:pathLst>
                <a:path extrusionOk="0" h="19" w="22">
                  <a:moveTo>
                    <a:pt x="21" y="1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8"/>
            <p:cNvSpPr/>
            <p:nvPr/>
          </p:nvSpPr>
          <p:spPr>
            <a:xfrm>
              <a:off x="2263479" y="1676606"/>
              <a:ext cx="244" cy="204"/>
            </a:xfrm>
            <a:custGeom>
              <a:rect b="b" l="l" r="r" t="t"/>
              <a:pathLst>
                <a:path extrusionOk="0" h="15" w="18">
                  <a:moveTo>
                    <a:pt x="18" y="1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8"/>
            <p:cNvSpPr/>
            <p:nvPr/>
          </p:nvSpPr>
          <p:spPr>
            <a:xfrm>
              <a:off x="2262528" y="1676226"/>
              <a:ext cx="109" cy="14"/>
            </a:xfrm>
            <a:custGeom>
              <a:rect b="b" l="l" r="r" t="t"/>
              <a:pathLst>
                <a:path extrusionOk="0" h="1" w="8">
                  <a:moveTo>
                    <a:pt x="7"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8"/>
            <p:cNvSpPr/>
            <p:nvPr/>
          </p:nvSpPr>
          <p:spPr>
            <a:xfrm>
              <a:off x="2262623" y="1676226"/>
              <a:ext cx="149" cy="68"/>
            </a:xfrm>
            <a:custGeom>
              <a:rect b="b" l="l" r="r" t="t"/>
              <a:pathLst>
                <a:path extrusionOk="0" h="5" w="11">
                  <a:moveTo>
                    <a:pt x="11"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38"/>
            <p:cNvSpPr/>
            <p:nvPr/>
          </p:nvSpPr>
          <p:spPr>
            <a:xfrm>
              <a:off x="2257532" y="1677801"/>
              <a:ext cx="54" cy="14"/>
            </a:xfrm>
            <a:custGeom>
              <a:rect b="b" l="l" r="r" t="t"/>
              <a:pathLst>
                <a:path extrusionOk="0" h="1" w="4">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38"/>
            <p:cNvSpPr/>
            <p:nvPr/>
          </p:nvSpPr>
          <p:spPr>
            <a:xfrm>
              <a:off x="2262814" y="1676280"/>
              <a:ext cx="149" cy="54"/>
            </a:xfrm>
            <a:custGeom>
              <a:rect b="b" l="l" r="r" t="t"/>
              <a:pathLst>
                <a:path extrusionOk="0" h="4" w="11">
                  <a:moveTo>
                    <a:pt x="11"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38"/>
            <p:cNvSpPr/>
            <p:nvPr/>
          </p:nvSpPr>
          <p:spPr>
            <a:xfrm>
              <a:off x="2262949" y="1676321"/>
              <a:ext cx="204" cy="109"/>
            </a:xfrm>
            <a:custGeom>
              <a:rect b="b" l="l" r="r" t="t"/>
              <a:pathLst>
                <a:path extrusionOk="0" h="8" w="15">
                  <a:moveTo>
                    <a:pt x="15"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8"/>
            <p:cNvSpPr/>
            <p:nvPr/>
          </p:nvSpPr>
          <p:spPr>
            <a:xfrm>
              <a:off x="2262474" y="1676185"/>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38"/>
            <p:cNvSpPr/>
            <p:nvPr/>
          </p:nvSpPr>
          <p:spPr>
            <a:xfrm>
              <a:off x="2256486" y="1677462"/>
              <a:ext cx="109" cy="68"/>
            </a:xfrm>
            <a:custGeom>
              <a:rect b="b" l="l" r="r" t="t"/>
              <a:pathLst>
                <a:path extrusionOk="0" h="5" w="8">
                  <a:moveTo>
                    <a:pt x="7"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8"/>
            <p:cNvSpPr/>
            <p:nvPr/>
          </p:nvSpPr>
          <p:spPr>
            <a:xfrm>
              <a:off x="2263194" y="1676470"/>
              <a:ext cx="244" cy="109"/>
            </a:xfrm>
            <a:custGeom>
              <a:rect b="b" l="l" r="r" t="t"/>
              <a:pathLst>
                <a:path extrusionOk="0" h="8" w="18">
                  <a:moveTo>
                    <a:pt x="18"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38"/>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38"/>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38"/>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8"/>
            <p:cNvSpPr/>
            <p:nvPr/>
          </p:nvSpPr>
          <p:spPr>
            <a:xfrm>
              <a:off x="2243371" y="1648990"/>
              <a:ext cx="489" cy="204"/>
            </a:xfrm>
            <a:custGeom>
              <a:rect b="b" l="l" r="r" t="t"/>
              <a:pathLst>
                <a:path extrusionOk="0" h="15" w="36">
                  <a:moveTo>
                    <a:pt x="0" y="15"/>
                  </a:moveTo>
                  <a:lnTo>
                    <a:pt x="0" y="15"/>
                  </a:lnTo>
                  <a:lnTo>
                    <a:pt x="3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38"/>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38"/>
            <p:cNvSpPr/>
            <p:nvPr/>
          </p:nvSpPr>
          <p:spPr>
            <a:xfrm>
              <a:off x="2256242" y="1677326"/>
              <a:ext cx="68" cy="54"/>
            </a:xfrm>
            <a:custGeom>
              <a:rect b="b" l="l" r="r" t="t"/>
              <a:pathLst>
                <a:path extrusionOk="0" h="4" w="5">
                  <a:moveTo>
                    <a:pt x="1" y="4"/>
                  </a:moveTo>
                  <a:lnTo>
                    <a:pt x="1" y="4"/>
                  </a:ln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38"/>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38"/>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38"/>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8"/>
            <p:cNvSpPr/>
            <p:nvPr/>
          </p:nvSpPr>
          <p:spPr>
            <a:xfrm>
              <a:off x="2277355" y="1611733"/>
              <a:ext cx="149" cy="14"/>
            </a:xfrm>
            <a:custGeom>
              <a:rect b="b" l="l" r="r" t="t"/>
              <a:pathLst>
                <a:path extrusionOk="0" h="1" w="11">
                  <a:moveTo>
                    <a:pt x="0"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38"/>
            <p:cNvSpPr/>
            <p:nvPr/>
          </p:nvSpPr>
          <p:spPr>
            <a:xfrm>
              <a:off x="2222923" y="1617001"/>
              <a:ext cx="163" cy="68"/>
            </a:xfrm>
            <a:custGeom>
              <a:rect b="b" l="l" r="r" t="t"/>
              <a:pathLst>
                <a:path extrusionOk="0" h="5" w="12">
                  <a:moveTo>
                    <a:pt x="1" y="4"/>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38"/>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38"/>
            <p:cNvSpPr/>
            <p:nvPr/>
          </p:nvSpPr>
          <p:spPr>
            <a:xfrm>
              <a:off x="2223208" y="1616811"/>
              <a:ext cx="163" cy="109"/>
            </a:xfrm>
            <a:custGeom>
              <a:rect b="b" l="l" r="r" t="t"/>
              <a:pathLst>
                <a:path extrusionOk="0" h="8" w="12">
                  <a:moveTo>
                    <a:pt x="1" y="8"/>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38"/>
            <p:cNvSpPr/>
            <p:nvPr/>
          </p:nvSpPr>
          <p:spPr>
            <a:xfrm>
              <a:off x="2276785" y="1611774"/>
              <a:ext cx="149" cy="14"/>
            </a:xfrm>
            <a:custGeom>
              <a:rect b="b" l="l" r="r" t="t"/>
              <a:pathLst>
                <a:path extrusionOk="0" h="1" w="11">
                  <a:moveTo>
                    <a:pt x="0"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38"/>
            <p:cNvSpPr/>
            <p:nvPr/>
          </p:nvSpPr>
          <p:spPr>
            <a:xfrm>
              <a:off x="2277016" y="1611774"/>
              <a:ext cx="204" cy="14"/>
            </a:xfrm>
            <a:custGeom>
              <a:rect b="b" l="l" r="r" t="t"/>
              <a:pathLst>
                <a:path extrusionOk="0" h="1" w="15">
                  <a:moveTo>
                    <a:pt x="1" y="1"/>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8"/>
            <p:cNvSpPr/>
            <p:nvPr/>
          </p:nvSpPr>
          <p:spPr>
            <a:xfrm>
              <a:off x="2263425" y="1618576"/>
              <a:ext cx="109" cy="54"/>
            </a:xfrm>
            <a:custGeom>
              <a:rect b="b" l="l" r="r" t="t"/>
              <a:pathLst>
                <a:path extrusionOk="0" h="4" w="8">
                  <a:moveTo>
                    <a:pt x="1" y="4"/>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38"/>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38"/>
            <p:cNvSpPr/>
            <p:nvPr/>
          </p:nvSpPr>
          <p:spPr>
            <a:xfrm>
              <a:off x="2256812" y="1617286"/>
              <a:ext cx="163" cy="68"/>
            </a:xfrm>
            <a:custGeom>
              <a:rect b="b" l="l" r="r" t="t"/>
              <a:pathLst>
                <a:path extrusionOk="0" h="5" w="12">
                  <a:moveTo>
                    <a:pt x="1" y="1"/>
                  </a:moveTo>
                  <a:lnTo>
                    <a:pt x="1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38"/>
            <p:cNvSpPr/>
            <p:nvPr/>
          </p:nvSpPr>
          <p:spPr>
            <a:xfrm>
              <a:off x="2222638" y="1617096"/>
              <a:ext cx="109" cy="68"/>
            </a:xfrm>
            <a:custGeom>
              <a:rect b="b" l="l" r="r" t="t"/>
              <a:pathLst>
                <a:path extrusionOk="0" h="5" w="8">
                  <a:moveTo>
                    <a:pt x="1" y="4"/>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38"/>
            <p:cNvSpPr/>
            <p:nvPr/>
          </p:nvSpPr>
          <p:spPr>
            <a:xfrm>
              <a:off x="2278305" y="1611489"/>
              <a:ext cx="339" cy="109"/>
            </a:xfrm>
            <a:custGeom>
              <a:rect b="b" l="l" r="r" t="t"/>
              <a:pathLst>
                <a:path extrusionOk="0" h="8" w="25">
                  <a:moveTo>
                    <a:pt x="0" y="8"/>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38"/>
            <p:cNvSpPr/>
            <p:nvPr/>
          </p:nvSpPr>
          <p:spPr>
            <a:xfrm>
              <a:off x="2277966" y="1611584"/>
              <a:ext cx="353" cy="68"/>
            </a:xfrm>
            <a:custGeom>
              <a:rect b="b" l="l" r="r" t="t"/>
              <a:pathLst>
                <a:path extrusionOk="0" h="5" w="26">
                  <a:moveTo>
                    <a:pt x="1" y="4"/>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38"/>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38"/>
            <p:cNvSpPr/>
            <p:nvPr/>
          </p:nvSpPr>
          <p:spPr>
            <a:xfrm>
              <a:off x="2277640" y="1611638"/>
              <a:ext cx="204" cy="54"/>
            </a:xfrm>
            <a:custGeom>
              <a:rect b="b" l="l" r="r" t="t"/>
              <a:pathLst>
                <a:path extrusionOk="0" h="4" w="15">
                  <a:moveTo>
                    <a:pt x="0" y="4"/>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38"/>
            <p:cNvSpPr/>
            <p:nvPr/>
          </p:nvSpPr>
          <p:spPr>
            <a:xfrm>
              <a:off x="2222353" y="1617191"/>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38"/>
            <p:cNvSpPr/>
            <p:nvPr/>
          </p:nvSpPr>
          <p:spPr>
            <a:xfrm>
              <a:off x="2221972" y="1617191"/>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38"/>
            <p:cNvSpPr/>
            <p:nvPr/>
          </p:nvSpPr>
          <p:spPr>
            <a:xfrm>
              <a:off x="2268272" y="1618332"/>
              <a:ext cx="299" cy="68"/>
            </a:xfrm>
            <a:custGeom>
              <a:rect b="b" l="l" r="r" t="t"/>
              <a:pathLst>
                <a:path extrusionOk="0" h="5" w="22">
                  <a:moveTo>
                    <a:pt x="1" y="1"/>
                  </a:moveTo>
                  <a:lnTo>
                    <a:pt x="22"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38"/>
            <p:cNvSpPr/>
            <p:nvPr/>
          </p:nvSpPr>
          <p:spPr>
            <a:xfrm>
              <a:off x="2267701" y="1618291"/>
              <a:ext cx="299" cy="14"/>
            </a:xfrm>
            <a:custGeom>
              <a:rect b="b" l="l" r="r" t="t"/>
              <a:pathLst>
                <a:path extrusionOk="0" h="1" w="22">
                  <a:moveTo>
                    <a:pt x="1" y="0"/>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38"/>
            <p:cNvSpPr/>
            <p:nvPr/>
          </p:nvSpPr>
          <p:spPr>
            <a:xfrm>
              <a:off x="2276024" y="1611869"/>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38"/>
            <p:cNvSpPr/>
            <p:nvPr/>
          </p:nvSpPr>
          <p:spPr>
            <a:xfrm>
              <a:off x="2278726" y="1611448"/>
              <a:ext cx="258" cy="54"/>
            </a:xfrm>
            <a:custGeom>
              <a:rect b="b" l="l" r="r" t="t"/>
              <a:pathLst>
                <a:path extrusionOk="0" h="4" w="19">
                  <a:moveTo>
                    <a:pt x="1" y="4"/>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38"/>
            <p:cNvSpPr/>
            <p:nvPr/>
          </p:nvSpPr>
          <p:spPr>
            <a:xfrm>
              <a:off x="2266520" y="1618196"/>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38"/>
            <p:cNvSpPr/>
            <p:nvPr/>
          </p:nvSpPr>
          <p:spPr>
            <a:xfrm>
              <a:off x="2267131" y="1618237"/>
              <a:ext cx="299" cy="14"/>
            </a:xfrm>
            <a:custGeom>
              <a:rect b="b" l="l" r="r" t="t"/>
              <a:pathLst>
                <a:path extrusionOk="0" h="1" w="22">
                  <a:moveTo>
                    <a:pt x="1" y="1"/>
                  </a:moveTo>
                  <a:lnTo>
                    <a:pt x="2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38"/>
            <p:cNvSpPr/>
            <p:nvPr/>
          </p:nvSpPr>
          <p:spPr>
            <a:xfrm>
              <a:off x="2269792" y="1618712"/>
              <a:ext cx="299" cy="163"/>
            </a:xfrm>
            <a:custGeom>
              <a:rect b="b" l="l" r="r" t="t"/>
              <a:pathLst>
                <a:path extrusionOk="0" h="12" w="22">
                  <a:moveTo>
                    <a:pt x="1" y="1"/>
                  </a:moveTo>
                  <a:lnTo>
                    <a:pt x="22"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38"/>
            <p:cNvSpPr/>
            <p:nvPr/>
          </p:nvSpPr>
          <p:spPr>
            <a:xfrm>
              <a:off x="2269317" y="1618576"/>
              <a:ext cx="299" cy="109"/>
            </a:xfrm>
            <a:custGeom>
              <a:rect b="b" l="l" r="r" t="t"/>
              <a:pathLst>
                <a:path extrusionOk="0" h="8" w="22">
                  <a:moveTo>
                    <a:pt x="1" y="0"/>
                  </a:moveTo>
                  <a:lnTo>
                    <a:pt x="22"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38"/>
            <p:cNvSpPr/>
            <p:nvPr/>
          </p:nvSpPr>
          <p:spPr>
            <a:xfrm>
              <a:off x="2263764" y="1618427"/>
              <a:ext cx="149" cy="68"/>
            </a:xfrm>
            <a:custGeom>
              <a:rect b="b" l="l" r="r" t="t"/>
              <a:pathLst>
                <a:path extrusionOk="0" h="5" w="11">
                  <a:moveTo>
                    <a:pt x="0" y="4"/>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38"/>
            <p:cNvSpPr/>
            <p:nvPr/>
          </p:nvSpPr>
          <p:spPr>
            <a:xfrm>
              <a:off x="2268801" y="1618427"/>
              <a:ext cx="299" cy="109"/>
            </a:xfrm>
            <a:custGeom>
              <a:rect b="b" l="l" r="r" t="t"/>
              <a:pathLst>
                <a:path extrusionOk="0" h="8" w="22">
                  <a:moveTo>
                    <a:pt x="0" y="1"/>
                  </a:moveTo>
                  <a:lnTo>
                    <a:pt x="2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38"/>
            <p:cNvSpPr/>
            <p:nvPr/>
          </p:nvSpPr>
          <p:spPr>
            <a:xfrm>
              <a:off x="2264565" y="1618332"/>
              <a:ext cx="204" cy="14"/>
            </a:xfrm>
            <a:custGeom>
              <a:rect b="b" l="l" r="r" t="t"/>
              <a:pathLst>
                <a:path extrusionOk="0" h="1" w="15">
                  <a:moveTo>
                    <a:pt x="1" y="1"/>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38"/>
            <p:cNvSpPr/>
            <p:nvPr/>
          </p:nvSpPr>
          <p:spPr>
            <a:xfrm>
              <a:off x="2276445" y="1611828"/>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38"/>
            <p:cNvSpPr/>
            <p:nvPr/>
          </p:nvSpPr>
          <p:spPr>
            <a:xfrm>
              <a:off x="2264144" y="1618386"/>
              <a:ext cx="204" cy="14"/>
            </a:xfrm>
            <a:custGeom>
              <a:rect b="b" l="l" r="r" t="t"/>
              <a:pathLst>
                <a:path extrusionOk="0" h="1" w="15">
                  <a:moveTo>
                    <a:pt x="0" y="0"/>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38"/>
            <p:cNvSpPr/>
            <p:nvPr/>
          </p:nvSpPr>
          <p:spPr>
            <a:xfrm>
              <a:off x="2265570" y="1618237"/>
              <a:ext cx="204" cy="14"/>
            </a:xfrm>
            <a:custGeom>
              <a:rect b="b" l="l" r="r" t="t"/>
              <a:pathLst>
                <a:path extrusionOk="0" h="1" w="15">
                  <a:moveTo>
                    <a:pt x="0" y="1"/>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38"/>
            <p:cNvSpPr/>
            <p:nvPr/>
          </p:nvSpPr>
          <p:spPr>
            <a:xfrm>
              <a:off x="2266086" y="1618196"/>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38"/>
            <p:cNvSpPr/>
            <p:nvPr/>
          </p:nvSpPr>
          <p:spPr>
            <a:xfrm>
              <a:off x="2276255" y="1611828"/>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38"/>
            <p:cNvSpPr/>
            <p:nvPr/>
          </p:nvSpPr>
          <p:spPr>
            <a:xfrm>
              <a:off x="2276119" y="1611869"/>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38"/>
            <p:cNvSpPr/>
            <p:nvPr/>
          </p:nvSpPr>
          <p:spPr>
            <a:xfrm>
              <a:off x="2265040" y="1618291"/>
              <a:ext cx="204" cy="14"/>
            </a:xfrm>
            <a:custGeom>
              <a:rect b="b" l="l" r="r" t="t"/>
              <a:pathLst>
                <a:path extrusionOk="0" h="1" w="15">
                  <a:moveTo>
                    <a:pt x="1" y="0"/>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38"/>
            <p:cNvSpPr/>
            <p:nvPr/>
          </p:nvSpPr>
          <p:spPr>
            <a:xfrm>
              <a:off x="2221307" y="1617191"/>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38"/>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38"/>
            <p:cNvSpPr/>
            <p:nvPr/>
          </p:nvSpPr>
          <p:spPr>
            <a:xfrm>
              <a:off x="2221687" y="1617191"/>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38"/>
            <p:cNvSpPr/>
            <p:nvPr/>
          </p:nvSpPr>
          <p:spPr>
            <a:xfrm>
              <a:off x="2279446" y="1611298"/>
              <a:ext cx="54" cy="14"/>
            </a:xfrm>
            <a:custGeom>
              <a:rect b="b" l="l" r="r" t="t"/>
              <a:pathLst>
                <a:path extrusionOk="0" h="1" w="4">
                  <a:moveTo>
                    <a:pt x="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38"/>
            <p:cNvSpPr/>
            <p:nvPr/>
          </p:nvSpPr>
          <p:spPr>
            <a:xfrm>
              <a:off x="2279107" y="1611353"/>
              <a:ext cx="258" cy="54"/>
            </a:xfrm>
            <a:custGeom>
              <a:rect b="b" l="l" r="r" t="t"/>
              <a:pathLst>
                <a:path extrusionOk="0" h="4" w="19">
                  <a:moveTo>
                    <a:pt x="1" y="4"/>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38"/>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38"/>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38"/>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38"/>
            <p:cNvSpPr/>
            <p:nvPr/>
          </p:nvSpPr>
          <p:spPr>
            <a:xfrm>
              <a:off x="2252820" y="1570607"/>
              <a:ext cx="163" cy="109"/>
            </a:xfrm>
            <a:custGeom>
              <a:rect b="b" l="l" r="r" t="t"/>
              <a:pathLst>
                <a:path extrusionOk="0" h="8" w="12">
                  <a:moveTo>
                    <a:pt x="1" y="8"/>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38"/>
            <p:cNvSpPr/>
            <p:nvPr/>
          </p:nvSpPr>
          <p:spPr>
            <a:xfrm>
              <a:off x="2253445" y="1570322"/>
              <a:ext cx="109" cy="68"/>
            </a:xfrm>
            <a:custGeom>
              <a:rect b="b" l="l" r="r" t="t"/>
              <a:pathLst>
                <a:path extrusionOk="0" h="5" w="8">
                  <a:moveTo>
                    <a:pt x="0" y="4"/>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8"/>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38"/>
            <p:cNvSpPr/>
            <p:nvPr/>
          </p:nvSpPr>
          <p:spPr>
            <a:xfrm>
              <a:off x="2219786" y="1591095"/>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38"/>
            <p:cNvSpPr/>
            <p:nvPr/>
          </p:nvSpPr>
          <p:spPr>
            <a:xfrm>
              <a:off x="2220072" y="1591285"/>
              <a:ext cx="353" cy="258"/>
            </a:xfrm>
            <a:custGeom>
              <a:rect b="b" l="l" r="r" t="t"/>
              <a:pathLst>
                <a:path extrusionOk="0" h="19" w="26">
                  <a:moveTo>
                    <a:pt x="25" y="1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38"/>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38"/>
            <p:cNvSpPr/>
            <p:nvPr/>
          </p:nvSpPr>
          <p:spPr>
            <a:xfrm>
              <a:off x="2223547" y="1592901"/>
              <a:ext cx="339" cy="14"/>
            </a:xfrm>
            <a:custGeom>
              <a:rect b="b" l="l" r="r" t="t"/>
              <a:pathLst>
                <a:path extrusionOk="0" h="1" w="25">
                  <a:moveTo>
                    <a:pt x="0" y="1"/>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8"/>
            <p:cNvSpPr/>
            <p:nvPr/>
          </p:nvSpPr>
          <p:spPr>
            <a:xfrm>
              <a:off x="2222312" y="1592860"/>
              <a:ext cx="489" cy="14"/>
            </a:xfrm>
            <a:custGeom>
              <a:rect b="b" l="l" r="r" t="t"/>
              <a:pathLst>
                <a:path extrusionOk="0" h="1" w="36">
                  <a:moveTo>
                    <a:pt x="0" y="0"/>
                  </a:moveTo>
                  <a:lnTo>
                    <a:pt x="3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8"/>
            <p:cNvSpPr/>
            <p:nvPr/>
          </p:nvSpPr>
          <p:spPr>
            <a:xfrm>
              <a:off x="2224878" y="1592996"/>
              <a:ext cx="204" cy="14"/>
            </a:xfrm>
            <a:custGeom>
              <a:rect b="b" l="l" r="r" t="t"/>
              <a:pathLst>
                <a:path extrusionOk="0" h="1" w="15">
                  <a:moveTo>
                    <a:pt x="0" y="1"/>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38"/>
            <p:cNvSpPr/>
            <p:nvPr/>
          </p:nvSpPr>
          <p:spPr>
            <a:xfrm>
              <a:off x="2222923" y="1592860"/>
              <a:ext cx="394" cy="14"/>
            </a:xfrm>
            <a:custGeom>
              <a:rect b="b" l="l" r="r" t="t"/>
              <a:pathLst>
                <a:path extrusionOk="0" h="1" w="29">
                  <a:moveTo>
                    <a:pt x="1" y="0"/>
                  </a:moveTo>
                  <a:lnTo>
                    <a:pt x="2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38"/>
            <p:cNvSpPr/>
            <p:nvPr/>
          </p:nvSpPr>
          <p:spPr>
            <a:xfrm>
              <a:off x="2224023" y="1592955"/>
              <a:ext cx="299" cy="14"/>
            </a:xfrm>
            <a:custGeom>
              <a:rect b="b" l="l" r="r" t="t"/>
              <a:pathLst>
                <a:path extrusionOk="0" h="1" w="22">
                  <a:moveTo>
                    <a:pt x="0" y="0"/>
                  </a:moveTo>
                  <a:lnTo>
                    <a:pt x="2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38"/>
            <p:cNvSpPr/>
            <p:nvPr/>
          </p:nvSpPr>
          <p:spPr>
            <a:xfrm>
              <a:off x="2221592" y="1592806"/>
              <a:ext cx="584" cy="14"/>
            </a:xfrm>
            <a:custGeom>
              <a:rect b="b" l="l" r="r" t="t"/>
              <a:pathLst>
                <a:path extrusionOk="0" h="1" w="43">
                  <a:moveTo>
                    <a:pt x="1" y="1"/>
                  </a:moveTo>
                  <a:lnTo>
                    <a:pt x="43"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8"/>
            <p:cNvSpPr/>
            <p:nvPr/>
          </p:nvSpPr>
          <p:spPr>
            <a:xfrm>
              <a:off x="2224444" y="1592955"/>
              <a:ext cx="299" cy="14"/>
            </a:xfrm>
            <a:custGeom>
              <a:rect b="b" l="l" r="r" t="t"/>
              <a:pathLst>
                <a:path extrusionOk="0" h="1" w="22">
                  <a:moveTo>
                    <a:pt x="1" y="0"/>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8"/>
            <p:cNvSpPr/>
            <p:nvPr/>
          </p:nvSpPr>
          <p:spPr>
            <a:xfrm>
              <a:off x="2225204" y="1592996"/>
              <a:ext cx="204" cy="14"/>
            </a:xfrm>
            <a:custGeom>
              <a:rect b="b" l="l" r="r" t="t"/>
              <a:pathLst>
                <a:path extrusionOk="0" h="1" w="15">
                  <a:moveTo>
                    <a:pt x="1" y="1"/>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38"/>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38"/>
            <p:cNvSpPr/>
            <p:nvPr/>
          </p:nvSpPr>
          <p:spPr>
            <a:xfrm>
              <a:off x="2225489" y="1593050"/>
              <a:ext cx="163" cy="14"/>
            </a:xfrm>
            <a:custGeom>
              <a:rect b="b" l="l" r="r" t="t"/>
              <a:pathLst>
                <a:path extrusionOk="0" h="1" w="12">
                  <a:moveTo>
                    <a:pt x="1"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38"/>
            <p:cNvSpPr/>
            <p:nvPr/>
          </p:nvSpPr>
          <p:spPr>
            <a:xfrm>
              <a:off x="2226494" y="1593186"/>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8"/>
            <p:cNvSpPr/>
            <p:nvPr/>
          </p:nvSpPr>
          <p:spPr>
            <a:xfrm>
              <a:off x="2226439" y="1593186"/>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8"/>
            <p:cNvSpPr/>
            <p:nvPr/>
          </p:nvSpPr>
          <p:spPr>
            <a:xfrm>
              <a:off x="2226154" y="1593145"/>
              <a:ext cx="68" cy="14"/>
            </a:xfrm>
            <a:custGeom>
              <a:rect b="b" l="l" r="r" t="t"/>
              <a:pathLst>
                <a:path extrusionOk="0" h="1" w="5">
                  <a:moveTo>
                    <a:pt x="1"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38"/>
            <p:cNvSpPr/>
            <p:nvPr/>
          </p:nvSpPr>
          <p:spPr>
            <a:xfrm>
              <a:off x="2226304" y="159314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38"/>
            <p:cNvSpPr/>
            <p:nvPr/>
          </p:nvSpPr>
          <p:spPr>
            <a:xfrm>
              <a:off x="2225964" y="1593091"/>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38"/>
            <p:cNvSpPr/>
            <p:nvPr/>
          </p:nvSpPr>
          <p:spPr>
            <a:xfrm>
              <a:off x="2225774" y="1593091"/>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38"/>
            <p:cNvSpPr/>
            <p:nvPr/>
          </p:nvSpPr>
          <p:spPr>
            <a:xfrm>
              <a:off x="2240044" y="1575454"/>
              <a:ext cx="299" cy="204"/>
            </a:xfrm>
            <a:custGeom>
              <a:rect b="b" l="l" r="r" t="t"/>
              <a:pathLst>
                <a:path extrusionOk="0" h="15" w="22">
                  <a:moveTo>
                    <a:pt x="0" y="1"/>
                  </a:moveTo>
                  <a:lnTo>
                    <a:pt x="2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38"/>
            <p:cNvSpPr/>
            <p:nvPr/>
          </p:nvSpPr>
          <p:spPr>
            <a:xfrm>
              <a:off x="2206195" y="1570566"/>
              <a:ext cx="258" cy="109"/>
            </a:xfrm>
            <a:custGeom>
              <a:rect b="b" l="l" r="r" t="t"/>
              <a:pathLst>
                <a:path extrusionOk="0" h="8" w="19">
                  <a:moveTo>
                    <a:pt x="1" y="7"/>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38"/>
            <p:cNvSpPr/>
            <p:nvPr/>
          </p:nvSpPr>
          <p:spPr>
            <a:xfrm>
              <a:off x="2208151" y="1569806"/>
              <a:ext cx="204" cy="109"/>
            </a:xfrm>
            <a:custGeom>
              <a:rect b="b" l="l" r="r" t="t"/>
              <a:pathLst>
                <a:path extrusionOk="0" h="8" w="15">
                  <a:moveTo>
                    <a:pt x="0" y="7"/>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38"/>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38"/>
            <p:cNvSpPr/>
            <p:nvPr/>
          </p:nvSpPr>
          <p:spPr>
            <a:xfrm>
              <a:off x="2207526" y="1570091"/>
              <a:ext cx="258" cy="109"/>
            </a:xfrm>
            <a:custGeom>
              <a:rect b="b" l="l" r="r" t="t"/>
              <a:pathLst>
                <a:path extrusionOk="0" h="8" w="19">
                  <a:moveTo>
                    <a:pt x="1" y="7"/>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38"/>
            <p:cNvSpPr/>
            <p:nvPr/>
          </p:nvSpPr>
          <p:spPr>
            <a:xfrm>
              <a:off x="2240899" y="1576024"/>
              <a:ext cx="339" cy="204"/>
            </a:xfrm>
            <a:custGeom>
              <a:rect b="b" l="l" r="r" t="t"/>
              <a:pathLst>
                <a:path extrusionOk="0" h="15" w="25">
                  <a:moveTo>
                    <a:pt x="0" y="1"/>
                  </a:moveTo>
                  <a:lnTo>
                    <a:pt x="25"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38"/>
            <p:cNvSpPr/>
            <p:nvPr/>
          </p:nvSpPr>
          <p:spPr>
            <a:xfrm>
              <a:off x="2206915" y="1570322"/>
              <a:ext cx="244" cy="109"/>
            </a:xfrm>
            <a:custGeom>
              <a:rect b="b" l="l" r="r" t="t"/>
              <a:pathLst>
                <a:path extrusionOk="0" h="8" w="18">
                  <a:moveTo>
                    <a:pt x="0" y="8"/>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38"/>
            <p:cNvSpPr/>
            <p:nvPr/>
          </p:nvSpPr>
          <p:spPr>
            <a:xfrm>
              <a:off x="2241755" y="1576554"/>
              <a:ext cx="530" cy="299"/>
            </a:xfrm>
            <a:custGeom>
              <a:rect b="b" l="l" r="r" t="t"/>
              <a:pathLst>
                <a:path extrusionOk="0" h="22" w="39">
                  <a:moveTo>
                    <a:pt x="0" y="0"/>
                  </a:moveTo>
                  <a:lnTo>
                    <a:pt x="39"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38"/>
            <p:cNvSpPr/>
            <p:nvPr/>
          </p:nvSpPr>
          <p:spPr>
            <a:xfrm>
              <a:off x="2204539" y="1570946"/>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38"/>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38"/>
            <p:cNvSpPr/>
            <p:nvPr/>
          </p:nvSpPr>
          <p:spPr>
            <a:xfrm>
              <a:off x="2205394" y="1570756"/>
              <a:ext cx="244" cy="54"/>
            </a:xfrm>
            <a:custGeom>
              <a:rect b="b" l="l" r="r" t="t"/>
              <a:pathLst>
                <a:path extrusionOk="0" h="4" w="18">
                  <a:moveTo>
                    <a:pt x="0" y="4"/>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38"/>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38"/>
            <p:cNvSpPr/>
            <p:nvPr/>
          </p:nvSpPr>
          <p:spPr>
            <a:xfrm>
              <a:off x="2124445" y="1664672"/>
              <a:ext cx="149" cy="68"/>
            </a:xfrm>
            <a:custGeom>
              <a:rect b="b" l="l" r="r" t="t"/>
              <a:pathLst>
                <a:path extrusionOk="0" h="5" w="11">
                  <a:moveTo>
                    <a:pt x="11"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38"/>
            <p:cNvSpPr/>
            <p:nvPr/>
          </p:nvSpPr>
          <p:spPr>
            <a:xfrm>
              <a:off x="2126292" y="1664631"/>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38"/>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38"/>
            <p:cNvSpPr/>
            <p:nvPr/>
          </p:nvSpPr>
          <p:spPr>
            <a:xfrm>
              <a:off x="2125681" y="1664536"/>
              <a:ext cx="149" cy="14"/>
            </a:xfrm>
            <a:custGeom>
              <a:rect b="b" l="l" r="r" t="t"/>
              <a:pathLst>
                <a:path extrusionOk="0" h="1" w="11">
                  <a:moveTo>
                    <a:pt x="0"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38"/>
            <p:cNvSpPr/>
            <p:nvPr/>
          </p:nvSpPr>
          <p:spPr>
            <a:xfrm>
              <a:off x="2125206" y="1664536"/>
              <a:ext cx="204" cy="14"/>
            </a:xfrm>
            <a:custGeom>
              <a:rect b="b" l="l" r="r" t="t"/>
              <a:pathLst>
                <a:path extrusionOk="0" h="1" w="15">
                  <a:moveTo>
                    <a:pt x="0" y="0"/>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38"/>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38"/>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38"/>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38"/>
            <p:cNvSpPr/>
            <p:nvPr/>
          </p:nvSpPr>
          <p:spPr>
            <a:xfrm>
              <a:off x="2158620" y="1621427"/>
              <a:ext cx="14" cy="54"/>
            </a:xfrm>
            <a:custGeom>
              <a:rect b="b" l="l" r="r" t="t"/>
              <a:pathLst>
                <a:path extrusionOk="0" h="4" w="1">
                  <a:moveTo>
                    <a:pt x="0"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38"/>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38"/>
            <p:cNvSpPr/>
            <p:nvPr/>
          </p:nvSpPr>
          <p:spPr>
            <a:xfrm>
              <a:off x="2153433" y="1595847"/>
              <a:ext cx="14" cy="299"/>
            </a:xfrm>
            <a:custGeom>
              <a:rect b="b" l="l" r="r" t="t"/>
              <a:pathLst>
                <a:path extrusionOk="0" h="22" w="1">
                  <a:moveTo>
                    <a:pt x="1" y="22"/>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38"/>
            <p:cNvSpPr/>
            <p:nvPr/>
          </p:nvSpPr>
          <p:spPr>
            <a:xfrm>
              <a:off x="2158756" y="1621753"/>
              <a:ext cx="14" cy="109"/>
            </a:xfrm>
            <a:custGeom>
              <a:rect b="b" l="l" r="r" t="t"/>
              <a:pathLst>
                <a:path extrusionOk="0" h="8" w="1">
                  <a:moveTo>
                    <a:pt x="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38"/>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38"/>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38"/>
            <p:cNvSpPr/>
            <p:nvPr/>
          </p:nvSpPr>
          <p:spPr>
            <a:xfrm>
              <a:off x="2121445" y="1657027"/>
              <a:ext cx="204" cy="14"/>
            </a:xfrm>
            <a:custGeom>
              <a:rect b="b" l="l" r="r" t="t"/>
              <a:pathLst>
                <a:path extrusionOk="0" h="1" w="15">
                  <a:moveTo>
                    <a:pt x="1" y="0"/>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38"/>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38"/>
            <p:cNvSpPr/>
            <p:nvPr/>
          </p:nvSpPr>
          <p:spPr>
            <a:xfrm>
              <a:off x="2121159" y="1657027"/>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38"/>
            <p:cNvSpPr/>
            <p:nvPr/>
          </p:nvSpPr>
          <p:spPr>
            <a:xfrm>
              <a:off x="2122069" y="1657123"/>
              <a:ext cx="244" cy="109"/>
            </a:xfrm>
            <a:custGeom>
              <a:rect b="b" l="l" r="r" t="t"/>
              <a:pathLst>
                <a:path extrusionOk="0" h="8" w="18">
                  <a:moveTo>
                    <a:pt x="0" y="0"/>
                  </a:moveTo>
                  <a:lnTo>
                    <a:pt x="18"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38"/>
            <p:cNvSpPr/>
            <p:nvPr/>
          </p:nvSpPr>
          <p:spPr>
            <a:xfrm>
              <a:off x="2123020" y="1657598"/>
              <a:ext cx="149" cy="109"/>
            </a:xfrm>
            <a:custGeom>
              <a:rect b="b" l="l" r="r" t="t"/>
              <a:pathLst>
                <a:path extrusionOk="0" h="8" w="11">
                  <a:moveTo>
                    <a:pt x="0" y="0"/>
                  </a:moveTo>
                  <a:lnTo>
                    <a:pt x="1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38"/>
            <p:cNvSpPr/>
            <p:nvPr/>
          </p:nvSpPr>
          <p:spPr>
            <a:xfrm>
              <a:off x="2122680" y="1657408"/>
              <a:ext cx="204" cy="109"/>
            </a:xfrm>
            <a:custGeom>
              <a:rect b="b" l="l" r="r" t="t"/>
              <a:pathLst>
                <a:path extrusionOk="0" h="8" w="15">
                  <a:moveTo>
                    <a:pt x="1" y="0"/>
                  </a:moveTo>
                  <a:lnTo>
                    <a:pt x="15"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38"/>
            <p:cNvSpPr/>
            <p:nvPr/>
          </p:nvSpPr>
          <p:spPr>
            <a:xfrm>
              <a:off x="2122395" y="1657258"/>
              <a:ext cx="204" cy="109"/>
            </a:xfrm>
            <a:custGeom>
              <a:rect b="b" l="l" r="r" t="t"/>
              <a:pathLst>
                <a:path extrusionOk="0" h="8" w="15">
                  <a:moveTo>
                    <a:pt x="1" y="1"/>
                  </a:moveTo>
                  <a:lnTo>
                    <a:pt x="15"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38"/>
            <p:cNvSpPr/>
            <p:nvPr/>
          </p:nvSpPr>
          <p:spPr>
            <a:xfrm>
              <a:off x="2121730" y="1657068"/>
              <a:ext cx="258" cy="68"/>
            </a:xfrm>
            <a:custGeom>
              <a:rect b="b" l="l" r="r" t="t"/>
              <a:pathLst>
                <a:path extrusionOk="0" h="5" w="19">
                  <a:moveTo>
                    <a:pt x="1" y="1"/>
                  </a:moveTo>
                  <a:lnTo>
                    <a:pt x="1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38"/>
            <p:cNvSpPr/>
            <p:nvPr/>
          </p:nvSpPr>
          <p:spPr>
            <a:xfrm>
              <a:off x="2123305" y="1657788"/>
              <a:ext cx="434" cy="299"/>
            </a:xfrm>
            <a:custGeom>
              <a:rect b="b" l="l" r="r" t="t"/>
              <a:pathLst>
                <a:path extrusionOk="0" h="22" w="32">
                  <a:moveTo>
                    <a:pt x="0" y="0"/>
                  </a:moveTo>
                  <a:lnTo>
                    <a:pt x="32"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38"/>
            <p:cNvSpPr/>
            <p:nvPr/>
          </p:nvSpPr>
          <p:spPr>
            <a:xfrm>
              <a:off x="2146454" y="1643436"/>
              <a:ext cx="54" cy="14"/>
            </a:xfrm>
            <a:custGeom>
              <a:rect b="b" l="l" r="r" t="t"/>
              <a:pathLst>
                <a:path extrusionOk="0" h="1" w="4">
                  <a:moveTo>
                    <a:pt x="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38"/>
            <p:cNvSpPr/>
            <p:nvPr/>
          </p:nvSpPr>
          <p:spPr>
            <a:xfrm>
              <a:off x="2146780" y="1643667"/>
              <a:ext cx="109" cy="68"/>
            </a:xfrm>
            <a:custGeom>
              <a:rect b="b" l="l" r="r" t="t"/>
              <a:pathLst>
                <a:path extrusionOk="0" h="5" w="8">
                  <a:moveTo>
                    <a:pt x="8"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38"/>
            <p:cNvSpPr/>
            <p:nvPr/>
          </p:nvSpPr>
          <p:spPr>
            <a:xfrm>
              <a:off x="2150867" y="1646709"/>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38"/>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38"/>
            <p:cNvSpPr/>
            <p:nvPr/>
          </p:nvSpPr>
          <p:spPr>
            <a:xfrm>
              <a:off x="2150731" y="1646573"/>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38"/>
            <p:cNvSpPr/>
            <p:nvPr/>
          </p:nvSpPr>
          <p:spPr>
            <a:xfrm>
              <a:off x="2157859" y="1623993"/>
              <a:ext cx="54" cy="14"/>
            </a:xfrm>
            <a:custGeom>
              <a:rect b="b" l="l" r="r" t="t"/>
              <a:pathLst>
                <a:path extrusionOk="0" h="1" w="4">
                  <a:moveTo>
                    <a:pt x="0"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38"/>
            <p:cNvSpPr/>
            <p:nvPr/>
          </p:nvSpPr>
          <p:spPr>
            <a:xfrm>
              <a:off x="2158090" y="1624034"/>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38"/>
            <p:cNvSpPr/>
            <p:nvPr/>
          </p:nvSpPr>
          <p:spPr>
            <a:xfrm>
              <a:off x="2147310" y="1644047"/>
              <a:ext cx="54" cy="14"/>
            </a:xfrm>
            <a:custGeom>
              <a:rect b="b" l="l" r="r" t="t"/>
              <a:pathLst>
                <a:path extrusionOk="0" h="1" w="4">
                  <a:moveTo>
                    <a:pt x="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38"/>
            <p:cNvSpPr/>
            <p:nvPr/>
          </p:nvSpPr>
          <p:spPr>
            <a:xfrm>
              <a:off x="2147785" y="1644333"/>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38"/>
            <p:cNvSpPr/>
            <p:nvPr/>
          </p:nvSpPr>
          <p:spPr>
            <a:xfrm>
              <a:off x="2145409" y="1642717"/>
              <a:ext cx="299" cy="204"/>
            </a:xfrm>
            <a:custGeom>
              <a:rect b="b" l="l" r="r" t="t"/>
              <a:pathLst>
                <a:path extrusionOk="0" h="15" w="22">
                  <a:moveTo>
                    <a:pt x="21" y="1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38"/>
            <p:cNvSpPr/>
            <p:nvPr/>
          </p:nvSpPr>
          <p:spPr>
            <a:xfrm>
              <a:off x="2145069" y="1642486"/>
              <a:ext cx="299" cy="204"/>
            </a:xfrm>
            <a:custGeom>
              <a:rect b="b" l="l" r="r" t="t"/>
              <a:pathLst>
                <a:path extrusionOk="0" h="15" w="22">
                  <a:moveTo>
                    <a:pt x="22" y="1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38"/>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38"/>
            <p:cNvSpPr/>
            <p:nvPr/>
          </p:nvSpPr>
          <p:spPr>
            <a:xfrm>
              <a:off x="2150921" y="1646763"/>
              <a:ext cx="14" cy="14"/>
            </a:xfrm>
            <a:custGeom>
              <a:rect b="b" l="l" r="r" t="t"/>
              <a:pathLst>
                <a:path extrusionOk="0" h="1" w="1">
                  <a:moveTo>
                    <a:pt x="0"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38"/>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38"/>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38"/>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38"/>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38"/>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38"/>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38"/>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38"/>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38"/>
            <p:cNvSpPr/>
            <p:nvPr/>
          </p:nvSpPr>
          <p:spPr>
            <a:xfrm>
              <a:off x="2095593" y="1634068"/>
              <a:ext cx="54" cy="109"/>
            </a:xfrm>
            <a:custGeom>
              <a:rect b="b" l="l" r="r" t="t"/>
              <a:pathLst>
                <a:path extrusionOk="0" h="8" w="4">
                  <a:moveTo>
                    <a:pt x="0" y="0"/>
                  </a:moveTo>
                  <a:lnTo>
                    <a:pt x="4"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38"/>
            <p:cNvSpPr/>
            <p:nvPr/>
          </p:nvSpPr>
          <p:spPr>
            <a:xfrm>
              <a:off x="2095308" y="1633688"/>
              <a:ext cx="244" cy="299"/>
            </a:xfrm>
            <a:custGeom>
              <a:rect b="b" l="l" r="r" t="t"/>
              <a:pathLst>
                <a:path extrusionOk="0" h="22" w="18">
                  <a:moveTo>
                    <a:pt x="0" y="0"/>
                  </a:moveTo>
                  <a:lnTo>
                    <a:pt x="18"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38"/>
            <p:cNvSpPr/>
            <p:nvPr/>
          </p:nvSpPr>
          <p:spPr>
            <a:xfrm>
              <a:off x="2095159" y="1633443"/>
              <a:ext cx="14" cy="68"/>
            </a:xfrm>
            <a:custGeom>
              <a:rect b="b" l="l" r="r" t="t"/>
              <a:pathLst>
                <a:path extrusionOk="0" h="5" w="1">
                  <a:moveTo>
                    <a:pt x="1"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38"/>
            <p:cNvSpPr/>
            <p:nvPr/>
          </p:nvSpPr>
          <p:spPr>
            <a:xfrm>
              <a:off x="2097345" y="1638969"/>
              <a:ext cx="14" cy="109"/>
            </a:xfrm>
            <a:custGeom>
              <a:rect b="b" l="l" r="r" t="t"/>
              <a:pathLst>
                <a:path extrusionOk="0" h="8" w="1">
                  <a:moveTo>
                    <a:pt x="1"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38"/>
            <p:cNvSpPr/>
            <p:nvPr/>
          </p:nvSpPr>
          <p:spPr>
            <a:xfrm>
              <a:off x="2096163" y="1635059"/>
              <a:ext cx="109" cy="163"/>
            </a:xfrm>
            <a:custGeom>
              <a:rect b="b" l="l" r="r" t="t"/>
              <a:pathLst>
                <a:path extrusionOk="0" h="12" w="8">
                  <a:moveTo>
                    <a:pt x="0" y="1"/>
                  </a:moveTo>
                  <a:lnTo>
                    <a:pt x="7"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38"/>
            <p:cNvSpPr/>
            <p:nvPr/>
          </p:nvSpPr>
          <p:spPr>
            <a:xfrm>
              <a:off x="2096014" y="1634774"/>
              <a:ext cx="109" cy="163"/>
            </a:xfrm>
            <a:custGeom>
              <a:rect b="b" l="l" r="r" t="t"/>
              <a:pathLst>
                <a:path extrusionOk="0" h="12" w="8">
                  <a:moveTo>
                    <a:pt x="1" y="1"/>
                  </a:moveTo>
                  <a:lnTo>
                    <a:pt x="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38"/>
            <p:cNvSpPr/>
            <p:nvPr/>
          </p:nvSpPr>
          <p:spPr>
            <a:xfrm>
              <a:off x="2097249" y="1638345"/>
              <a:ext cx="68" cy="163"/>
            </a:xfrm>
            <a:custGeom>
              <a:rect b="b" l="l" r="r" t="t"/>
              <a:pathLst>
                <a:path extrusionOk="0" h="12" w="5">
                  <a:moveTo>
                    <a:pt x="1" y="1"/>
                  </a:moveTo>
                  <a:lnTo>
                    <a:pt x="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38"/>
            <p:cNvSpPr/>
            <p:nvPr/>
          </p:nvSpPr>
          <p:spPr>
            <a:xfrm>
              <a:off x="2097059" y="1637299"/>
              <a:ext cx="14" cy="204"/>
            </a:xfrm>
            <a:custGeom>
              <a:rect b="b" l="l" r="r" t="t"/>
              <a:pathLst>
                <a:path extrusionOk="0" h="15" w="1">
                  <a:moveTo>
                    <a:pt x="1" y="0"/>
                  </a:move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38"/>
            <p:cNvSpPr/>
            <p:nvPr/>
          </p:nvSpPr>
          <p:spPr>
            <a:xfrm>
              <a:off x="2096774" y="1636444"/>
              <a:ext cx="68" cy="149"/>
            </a:xfrm>
            <a:custGeom>
              <a:rect b="b" l="l" r="r" t="t"/>
              <a:pathLst>
                <a:path extrusionOk="0" h="11" w="5">
                  <a:moveTo>
                    <a:pt x="1" y="0"/>
                  </a:moveTo>
                  <a:lnTo>
                    <a:pt x="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38"/>
            <p:cNvSpPr/>
            <p:nvPr/>
          </p:nvSpPr>
          <p:spPr>
            <a:xfrm>
              <a:off x="2096639" y="1636009"/>
              <a:ext cx="54" cy="204"/>
            </a:xfrm>
            <a:custGeom>
              <a:rect b="b" l="l" r="r" t="t"/>
              <a:pathLst>
                <a:path extrusionOk="0" h="15" w="4">
                  <a:moveTo>
                    <a:pt x="0" y="1"/>
                  </a:moveTo>
                  <a:lnTo>
                    <a:pt x="4"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38"/>
            <p:cNvSpPr/>
            <p:nvPr/>
          </p:nvSpPr>
          <p:spPr>
            <a:xfrm>
              <a:off x="2097154" y="1637775"/>
              <a:ext cx="68" cy="204"/>
            </a:xfrm>
            <a:custGeom>
              <a:rect b="b" l="l" r="r" t="t"/>
              <a:pathLst>
                <a:path extrusionOk="0" h="15" w="5">
                  <a:moveTo>
                    <a:pt x="1" y="1"/>
                  </a:moveTo>
                  <a:lnTo>
                    <a:pt x="4"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38"/>
            <p:cNvSpPr/>
            <p:nvPr/>
          </p:nvSpPr>
          <p:spPr>
            <a:xfrm>
              <a:off x="2096924" y="1636824"/>
              <a:ext cx="54" cy="204"/>
            </a:xfrm>
            <a:custGeom>
              <a:rect b="b" l="l" r="r" t="t"/>
              <a:pathLst>
                <a:path extrusionOk="0" h="15" w="4">
                  <a:moveTo>
                    <a:pt x="0" y="0"/>
                  </a:moveTo>
                  <a:lnTo>
                    <a:pt x="4"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38"/>
            <p:cNvSpPr/>
            <p:nvPr/>
          </p:nvSpPr>
          <p:spPr>
            <a:xfrm>
              <a:off x="2096353" y="1635344"/>
              <a:ext cx="54" cy="163"/>
            </a:xfrm>
            <a:custGeom>
              <a:rect b="b" l="l" r="r" t="t"/>
              <a:pathLst>
                <a:path extrusionOk="0" h="12" w="4">
                  <a:moveTo>
                    <a:pt x="0" y="1"/>
                  </a:moveTo>
                  <a:lnTo>
                    <a:pt x="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38"/>
            <p:cNvSpPr/>
            <p:nvPr/>
          </p:nvSpPr>
          <p:spPr>
            <a:xfrm>
              <a:off x="2096489" y="1635724"/>
              <a:ext cx="68" cy="163"/>
            </a:xfrm>
            <a:custGeom>
              <a:rect b="b" l="l" r="r" t="t"/>
              <a:pathLst>
                <a:path extrusionOk="0" h="12" w="5">
                  <a:moveTo>
                    <a:pt x="1" y="1"/>
                  </a:moveTo>
                  <a:lnTo>
                    <a:pt x="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38"/>
            <p:cNvSpPr/>
            <p:nvPr/>
          </p:nvSpPr>
          <p:spPr>
            <a:xfrm>
              <a:off x="2095878" y="1634543"/>
              <a:ext cx="54" cy="109"/>
            </a:xfrm>
            <a:custGeom>
              <a:rect b="b" l="l" r="r" t="t"/>
              <a:pathLst>
                <a:path extrusionOk="0" h="8" w="4">
                  <a:moveTo>
                    <a:pt x="0" y="0"/>
                  </a:moveTo>
                  <a:lnTo>
                    <a:pt x="4"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38"/>
            <p:cNvSpPr/>
            <p:nvPr/>
          </p:nvSpPr>
          <p:spPr>
            <a:xfrm>
              <a:off x="2095729" y="1634299"/>
              <a:ext cx="68" cy="109"/>
            </a:xfrm>
            <a:custGeom>
              <a:rect b="b" l="l" r="r" t="t"/>
              <a:pathLst>
                <a:path extrusionOk="0" h="8" w="5">
                  <a:moveTo>
                    <a:pt x="1" y="1"/>
                  </a:moveTo>
                  <a:lnTo>
                    <a:pt x="4"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38"/>
            <p:cNvSpPr/>
            <p:nvPr/>
          </p:nvSpPr>
          <p:spPr>
            <a:xfrm>
              <a:off x="2095254" y="1632968"/>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38"/>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38"/>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38"/>
            <p:cNvSpPr/>
            <p:nvPr/>
          </p:nvSpPr>
          <p:spPr>
            <a:xfrm>
              <a:off x="2095064" y="1633308"/>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38"/>
            <p:cNvSpPr/>
            <p:nvPr/>
          </p:nvSpPr>
          <p:spPr>
            <a:xfrm>
              <a:off x="2109944" y="1656498"/>
              <a:ext cx="149" cy="14"/>
            </a:xfrm>
            <a:custGeom>
              <a:rect b="b" l="l" r="r" t="t"/>
              <a:pathLst>
                <a:path extrusionOk="0" h="1" w="11">
                  <a:moveTo>
                    <a:pt x="0"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38"/>
            <p:cNvSpPr/>
            <p:nvPr/>
          </p:nvSpPr>
          <p:spPr>
            <a:xfrm>
              <a:off x="2110555" y="1656362"/>
              <a:ext cx="68" cy="14"/>
            </a:xfrm>
            <a:custGeom>
              <a:rect b="b" l="l" r="r" t="t"/>
              <a:pathLst>
                <a:path extrusionOk="0" h="1" w="5">
                  <a:moveTo>
                    <a:pt x="1"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38"/>
            <p:cNvSpPr/>
            <p:nvPr/>
          </p:nvSpPr>
          <p:spPr>
            <a:xfrm>
              <a:off x="2118118" y="1656647"/>
              <a:ext cx="869" cy="394"/>
            </a:xfrm>
            <a:custGeom>
              <a:rect b="b" l="l" r="r" t="t"/>
              <a:pathLst>
                <a:path extrusionOk="0" h="29" w="64">
                  <a:moveTo>
                    <a:pt x="1" y="0"/>
                  </a:moveTo>
                  <a:lnTo>
                    <a:pt x="64" y="2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38"/>
            <p:cNvSpPr/>
            <p:nvPr/>
          </p:nvSpPr>
          <p:spPr>
            <a:xfrm>
              <a:off x="2109374" y="1656552"/>
              <a:ext cx="244" cy="14"/>
            </a:xfrm>
            <a:custGeom>
              <a:rect b="b" l="l" r="r" t="t"/>
              <a:pathLst>
                <a:path extrusionOk="0" h="1" w="18">
                  <a:moveTo>
                    <a:pt x="0" y="0"/>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38"/>
            <p:cNvSpPr/>
            <p:nvPr/>
          </p:nvSpPr>
          <p:spPr>
            <a:xfrm>
              <a:off x="2110325" y="1656403"/>
              <a:ext cx="109" cy="14"/>
            </a:xfrm>
            <a:custGeom>
              <a:rect b="b" l="l" r="r" t="t"/>
              <a:pathLst>
                <a:path extrusionOk="0" h="1" w="8">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38"/>
            <p:cNvSpPr/>
            <p:nvPr/>
          </p:nvSpPr>
          <p:spPr>
            <a:xfrm>
              <a:off x="2117222" y="1656308"/>
              <a:ext cx="774" cy="299"/>
            </a:xfrm>
            <a:custGeom>
              <a:rect b="b" l="l" r="r" t="t"/>
              <a:pathLst>
                <a:path extrusionOk="0" h="22" w="57">
                  <a:moveTo>
                    <a:pt x="0" y="1"/>
                  </a:moveTo>
                  <a:lnTo>
                    <a:pt x="56"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38"/>
            <p:cNvSpPr/>
            <p:nvPr/>
          </p:nvSpPr>
          <p:spPr>
            <a:xfrm>
              <a:off x="2110650" y="1656308"/>
              <a:ext cx="68" cy="14"/>
            </a:xfrm>
            <a:custGeom>
              <a:rect b="b" l="l" r="r" t="t"/>
              <a:pathLst>
                <a:path extrusionOk="0" h="1" w="5">
                  <a:moveTo>
                    <a:pt x="1"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38"/>
            <p:cNvSpPr/>
            <p:nvPr/>
          </p:nvSpPr>
          <p:spPr>
            <a:xfrm>
              <a:off x="2110135" y="1656457"/>
              <a:ext cx="149" cy="14"/>
            </a:xfrm>
            <a:custGeom>
              <a:rect b="b" l="l" r="r" t="t"/>
              <a:pathLst>
                <a:path extrusionOk="0" h="1" w="11">
                  <a:moveTo>
                    <a:pt x="0"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38"/>
            <p:cNvSpPr/>
            <p:nvPr/>
          </p:nvSpPr>
          <p:spPr>
            <a:xfrm>
              <a:off x="2119069" y="1657123"/>
              <a:ext cx="964" cy="434"/>
            </a:xfrm>
            <a:custGeom>
              <a:rect b="b" l="l" r="r" t="t"/>
              <a:pathLst>
                <a:path extrusionOk="0" h="32" w="71">
                  <a:moveTo>
                    <a:pt x="1" y="0"/>
                  </a:moveTo>
                  <a:lnTo>
                    <a:pt x="71"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38"/>
            <p:cNvSpPr/>
            <p:nvPr/>
          </p:nvSpPr>
          <p:spPr>
            <a:xfrm>
              <a:off x="2108994" y="1656593"/>
              <a:ext cx="339" cy="14"/>
            </a:xfrm>
            <a:custGeom>
              <a:rect b="b" l="l" r="r" t="t"/>
              <a:pathLst>
                <a:path extrusionOk="0" h="1" w="25">
                  <a:moveTo>
                    <a:pt x="0" y="1"/>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38"/>
            <p:cNvSpPr/>
            <p:nvPr/>
          </p:nvSpPr>
          <p:spPr>
            <a:xfrm>
              <a:off x="2109659" y="1656498"/>
              <a:ext cx="204" cy="14"/>
            </a:xfrm>
            <a:custGeom>
              <a:rect b="b" l="l" r="r" t="t"/>
              <a:pathLst>
                <a:path extrusionOk="0" h="1" w="15">
                  <a:moveTo>
                    <a:pt x="0" y="1"/>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38"/>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38"/>
            <p:cNvSpPr/>
            <p:nvPr/>
          </p:nvSpPr>
          <p:spPr>
            <a:xfrm>
              <a:off x="2106428" y="1656552"/>
              <a:ext cx="584" cy="14"/>
            </a:xfrm>
            <a:custGeom>
              <a:rect b="b" l="l" r="r" t="t"/>
              <a:pathLst>
                <a:path extrusionOk="0" h="1" w="43">
                  <a:moveTo>
                    <a:pt x="0" y="0"/>
                  </a:moveTo>
                  <a:lnTo>
                    <a:pt x="4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38"/>
            <p:cNvSpPr/>
            <p:nvPr/>
          </p:nvSpPr>
          <p:spPr>
            <a:xfrm>
              <a:off x="2105898" y="1656498"/>
              <a:ext cx="299" cy="14"/>
            </a:xfrm>
            <a:custGeom>
              <a:rect b="b" l="l" r="r" t="t"/>
              <a:pathLst>
                <a:path extrusionOk="0" h="1" w="22">
                  <a:moveTo>
                    <a:pt x="22" y="1"/>
                  </a:moveTo>
                  <a:lnTo>
                    <a:pt x="1" y="1"/>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38"/>
            <p:cNvSpPr/>
            <p:nvPr/>
          </p:nvSpPr>
          <p:spPr>
            <a:xfrm>
              <a:off x="2110460" y="1656403"/>
              <a:ext cx="68" cy="14"/>
            </a:xfrm>
            <a:custGeom>
              <a:rect b="b" l="l" r="r" t="t"/>
              <a:pathLst>
                <a:path extrusionOk="0" h="1" w="5">
                  <a:moveTo>
                    <a:pt x="1"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38"/>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38"/>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38"/>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38"/>
            <p:cNvSpPr/>
            <p:nvPr/>
          </p:nvSpPr>
          <p:spPr>
            <a:xfrm>
              <a:off x="2303017" y="1816074"/>
              <a:ext cx="394" cy="1059"/>
            </a:xfrm>
            <a:custGeom>
              <a:rect b="b" l="l" r="r" t="t"/>
              <a:pathLst>
                <a:path extrusionOk="0" h="78" w="29">
                  <a:moveTo>
                    <a:pt x="29" y="0"/>
                  </a:moveTo>
                  <a:lnTo>
                    <a:pt x="1" y="7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38"/>
            <p:cNvSpPr/>
            <p:nvPr/>
          </p:nvSpPr>
          <p:spPr>
            <a:xfrm>
              <a:off x="2334625" y="1795491"/>
              <a:ext cx="1534" cy="14"/>
            </a:xfrm>
            <a:custGeom>
              <a:rect b="b" l="l" r="r" t="t"/>
              <a:pathLst>
                <a:path extrusionOk="0" h="1" w="113">
                  <a:moveTo>
                    <a:pt x="113" y="0"/>
                  </a:moveTo>
                  <a:lnTo>
                    <a:pt x="113" y="0"/>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38"/>
            <p:cNvSpPr/>
            <p:nvPr/>
          </p:nvSpPr>
          <p:spPr>
            <a:xfrm>
              <a:off x="2312765" y="1818355"/>
              <a:ext cx="434" cy="204"/>
            </a:xfrm>
            <a:custGeom>
              <a:rect b="b" l="l" r="r" t="t"/>
              <a:pathLst>
                <a:path extrusionOk="0" h="15" w="32">
                  <a:moveTo>
                    <a:pt x="32" y="0"/>
                  </a:moveTo>
                  <a:lnTo>
                    <a:pt x="0"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38"/>
            <p:cNvSpPr/>
            <p:nvPr/>
          </p:nvSpPr>
          <p:spPr>
            <a:xfrm>
              <a:off x="2311530" y="1818776"/>
              <a:ext cx="434" cy="109"/>
            </a:xfrm>
            <a:custGeom>
              <a:rect b="b" l="l" r="r" t="t"/>
              <a:pathLst>
                <a:path extrusionOk="0" h="8" w="32">
                  <a:moveTo>
                    <a:pt x="32"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38"/>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38"/>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38"/>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38"/>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38"/>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38"/>
            <p:cNvSpPr/>
            <p:nvPr/>
          </p:nvSpPr>
          <p:spPr>
            <a:xfrm>
              <a:off x="2312141" y="1818586"/>
              <a:ext cx="448" cy="163"/>
            </a:xfrm>
            <a:custGeom>
              <a:rect b="b" l="l" r="r" t="t"/>
              <a:pathLst>
                <a:path extrusionOk="0" h="12" w="33">
                  <a:moveTo>
                    <a:pt x="32"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38"/>
            <p:cNvSpPr/>
            <p:nvPr/>
          </p:nvSpPr>
          <p:spPr>
            <a:xfrm>
              <a:off x="2305447" y="1817120"/>
              <a:ext cx="204" cy="109"/>
            </a:xfrm>
            <a:custGeom>
              <a:rect b="b" l="l" r="r" t="t"/>
              <a:pathLst>
                <a:path extrusionOk="0" h="8" w="15">
                  <a:moveTo>
                    <a:pt x="14"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38"/>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38"/>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38"/>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38"/>
            <p:cNvSpPr/>
            <p:nvPr/>
          </p:nvSpPr>
          <p:spPr>
            <a:xfrm>
              <a:off x="2453550" y="1892787"/>
              <a:ext cx="109" cy="68"/>
            </a:xfrm>
            <a:custGeom>
              <a:rect b="b" l="l" r="r" t="t"/>
              <a:pathLst>
                <a:path extrusionOk="0" h="5" w="8">
                  <a:moveTo>
                    <a:pt x="8"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38"/>
            <p:cNvSpPr/>
            <p:nvPr/>
          </p:nvSpPr>
          <p:spPr>
            <a:xfrm>
              <a:off x="2455791" y="1870737"/>
              <a:ext cx="68" cy="14"/>
            </a:xfrm>
            <a:custGeom>
              <a:rect b="b" l="l" r="r" t="t"/>
              <a:pathLst>
                <a:path extrusionOk="0" h="1" w="5">
                  <a:moveTo>
                    <a:pt x="1"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38"/>
            <p:cNvSpPr/>
            <p:nvPr/>
          </p:nvSpPr>
          <p:spPr>
            <a:xfrm>
              <a:off x="2453414" y="1892882"/>
              <a:ext cx="54" cy="14"/>
            </a:xfrm>
            <a:custGeom>
              <a:rect b="b" l="l" r="r" t="t"/>
              <a:pathLst>
                <a:path extrusionOk="0" h="1" w="4">
                  <a:moveTo>
                    <a:pt x="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38"/>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38"/>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38"/>
            <p:cNvSpPr/>
            <p:nvPr/>
          </p:nvSpPr>
          <p:spPr>
            <a:xfrm>
              <a:off x="2425553" y="1855571"/>
              <a:ext cx="353" cy="14"/>
            </a:xfrm>
            <a:custGeom>
              <a:rect b="b" l="l" r="r" t="t"/>
              <a:pathLst>
                <a:path extrusionOk="0" h="1" w="26">
                  <a:moveTo>
                    <a:pt x="25"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38"/>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38"/>
            <p:cNvSpPr/>
            <p:nvPr/>
          </p:nvSpPr>
          <p:spPr>
            <a:xfrm>
              <a:off x="2422037" y="1852761"/>
              <a:ext cx="109" cy="204"/>
            </a:xfrm>
            <a:custGeom>
              <a:rect b="b" l="l" r="r" t="t"/>
              <a:pathLst>
                <a:path extrusionOk="0" h="15" w="8">
                  <a:moveTo>
                    <a:pt x="1" y="1"/>
                  </a:moveTo>
                  <a:lnTo>
                    <a:pt x="8" y="15"/>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38"/>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38"/>
            <p:cNvSpPr/>
            <p:nvPr/>
          </p:nvSpPr>
          <p:spPr>
            <a:xfrm>
              <a:off x="2425988" y="185561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38"/>
            <p:cNvSpPr/>
            <p:nvPr/>
          </p:nvSpPr>
          <p:spPr>
            <a:xfrm>
              <a:off x="2424508" y="1855286"/>
              <a:ext cx="353" cy="109"/>
            </a:xfrm>
            <a:custGeom>
              <a:rect b="b" l="l" r="r" t="t"/>
              <a:pathLst>
                <a:path extrusionOk="0" h="8" w="26">
                  <a:moveTo>
                    <a:pt x="25"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38"/>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38"/>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38"/>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38"/>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38"/>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38"/>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38"/>
            <p:cNvSpPr/>
            <p:nvPr/>
          </p:nvSpPr>
          <p:spPr>
            <a:xfrm>
              <a:off x="2435682" y="1868117"/>
              <a:ext cx="258" cy="163"/>
            </a:xfrm>
            <a:custGeom>
              <a:rect b="b" l="l" r="r" t="t"/>
              <a:pathLst>
                <a:path extrusionOk="0" h="12" w="19">
                  <a:moveTo>
                    <a:pt x="18"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38"/>
            <p:cNvSpPr/>
            <p:nvPr/>
          </p:nvSpPr>
          <p:spPr>
            <a:xfrm>
              <a:off x="2432695" y="1865035"/>
              <a:ext cx="204" cy="299"/>
            </a:xfrm>
            <a:custGeom>
              <a:rect b="b" l="l" r="r" t="t"/>
              <a:pathLst>
                <a:path extrusionOk="0" h="22" w="15">
                  <a:moveTo>
                    <a:pt x="14" y="2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38"/>
            <p:cNvSpPr/>
            <p:nvPr/>
          </p:nvSpPr>
          <p:spPr>
            <a:xfrm>
              <a:off x="2435397" y="1867886"/>
              <a:ext cx="204" cy="149"/>
            </a:xfrm>
            <a:custGeom>
              <a:rect b="b" l="l" r="r" t="t"/>
              <a:pathLst>
                <a:path extrusionOk="0" h="11" w="15">
                  <a:moveTo>
                    <a:pt x="15"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38"/>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38"/>
            <p:cNvSpPr/>
            <p:nvPr/>
          </p:nvSpPr>
          <p:spPr>
            <a:xfrm>
              <a:off x="2435967" y="1868266"/>
              <a:ext cx="163" cy="149"/>
            </a:xfrm>
            <a:custGeom>
              <a:rect b="b" l="l" r="r" t="t"/>
              <a:pathLst>
                <a:path extrusionOk="0" h="11" w="12">
                  <a:moveTo>
                    <a:pt x="11" y="11"/>
                  </a:moveTo>
                  <a:lnTo>
                    <a:pt x="11" y="11"/>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38"/>
            <p:cNvSpPr/>
            <p:nvPr/>
          </p:nvSpPr>
          <p:spPr>
            <a:xfrm>
              <a:off x="2432315" y="1864505"/>
              <a:ext cx="244" cy="353"/>
            </a:xfrm>
            <a:custGeom>
              <a:rect b="b" l="l" r="r" t="t"/>
              <a:pathLst>
                <a:path extrusionOk="0" h="26" w="18">
                  <a:moveTo>
                    <a:pt x="18" y="2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38"/>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38"/>
            <p:cNvSpPr/>
            <p:nvPr/>
          </p:nvSpPr>
          <p:spPr>
            <a:xfrm>
              <a:off x="2435071" y="1867601"/>
              <a:ext cx="204" cy="204"/>
            </a:xfrm>
            <a:custGeom>
              <a:rect b="b" l="l" r="r" t="t"/>
              <a:pathLst>
                <a:path extrusionOk="0" h="15" w="15">
                  <a:moveTo>
                    <a:pt x="14"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38"/>
            <p:cNvSpPr/>
            <p:nvPr/>
          </p:nvSpPr>
          <p:spPr>
            <a:xfrm>
              <a:off x="2433021" y="1865551"/>
              <a:ext cx="258" cy="299"/>
            </a:xfrm>
            <a:custGeom>
              <a:rect b="b" l="l" r="r" t="t"/>
              <a:pathLst>
                <a:path extrusionOk="0" h="22" w="19">
                  <a:moveTo>
                    <a:pt x="18" y="22"/>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38"/>
            <p:cNvSpPr/>
            <p:nvPr/>
          </p:nvSpPr>
          <p:spPr>
            <a:xfrm>
              <a:off x="2434732" y="1867316"/>
              <a:ext cx="204" cy="204"/>
            </a:xfrm>
            <a:custGeom>
              <a:rect b="b" l="l" r="r" t="t"/>
              <a:pathLst>
                <a:path extrusionOk="0" h="15" w="15">
                  <a:moveTo>
                    <a:pt x="15" y="1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38"/>
            <p:cNvSpPr/>
            <p:nvPr/>
          </p:nvSpPr>
          <p:spPr>
            <a:xfrm>
              <a:off x="2433456" y="1865985"/>
              <a:ext cx="299" cy="339"/>
            </a:xfrm>
            <a:custGeom>
              <a:rect b="b" l="l" r="r" t="t"/>
              <a:pathLst>
                <a:path extrusionOk="0" h="25" w="22">
                  <a:moveTo>
                    <a:pt x="21" y="25"/>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38"/>
            <p:cNvSpPr/>
            <p:nvPr/>
          </p:nvSpPr>
          <p:spPr>
            <a:xfrm>
              <a:off x="2434352" y="1866936"/>
              <a:ext cx="258" cy="244"/>
            </a:xfrm>
            <a:custGeom>
              <a:rect b="b" l="l" r="r" t="t"/>
              <a:pathLst>
                <a:path extrusionOk="0" h="18" w="19">
                  <a:moveTo>
                    <a:pt x="18" y="18"/>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38"/>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38"/>
            <p:cNvSpPr/>
            <p:nvPr/>
          </p:nvSpPr>
          <p:spPr>
            <a:xfrm>
              <a:off x="2433836" y="1866460"/>
              <a:ext cx="394" cy="394"/>
            </a:xfrm>
            <a:custGeom>
              <a:rect b="b" l="l" r="r" t="t"/>
              <a:pathLst>
                <a:path extrusionOk="0" h="29" w="29">
                  <a:moveTo>
                    <a:pt x="28" y="28"/>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38"/>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38"/>
            <p:cNvSpPr/>
            <p:nvPr/>
          </p:nvSpPr>
          <p:spPr>
            <a:xfrm>
              <a:off x="2452274" y="1864560"/>
              <a:ext cx="2295" cy="5811"/>
            </a:xfrm>
            <a:custGeom>
              <a:rect b="b" l="l" r="r" t="t"/>
              <a:pathLst>
                <a:path extrusionOk="0" h="428" w="169">
                  <a:moveTo>
                    <a:pt x="0" y="427"/>
                  </a:moveTo>
                  <a:lnTo>
                    <a:pt x="16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38"/>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38"/>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38"/>
            <p:cNvSpPr/>
            <p:nvPr/>
          </p:nvSpPr>
          <p:spPr>
            <a:xfrm>
              <a:off x="2791942" y="2002154"/>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38"/>
            <p:cNvSpPr/>
            <p:nvPr/>
          </p:nvSpPr>
          <p:spPr>
            <a:xfrm>
              <a:off x="2790367" y="2002059"/>
              <a:ext cx="299" cy="68"/>
            </a:xfrm>
            <a:custGeom>
              <a:rect b="b" l="l" r="r" t="t"/>
              <a:pathLst>
                <a:path extrusionOk="0" h="5" w="22">
                  <a:moveTo>
                    <a:pt x="1" y="1"/>
                  </a:moveTo>
                  <a:lnTo>
                    <a:pt x="22"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38"/>
            <p:cNvSpPr/>
            <p:nvPr/>
          </p:nvSpPr>
          <p:spPr>
            <a:xfrm>
              <a:off x="2792458" y="2002154"/>
              <a:ext cx="394" cy="14"/>
            </a:xfrm>
            <a:custGeom>
              <a:rect b="b" l="l" r="r" t="t"/>
              <a:pathLst>
                <a:path extrusionOk="0" h="1" w="29">
                  <a:moveTo>
                    <a:pt x="1" y="1"/>
                  </a:moveTo>
                  <a:lnTo>
                    <a:pt x="2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38"/>
            <p:cNvSpPr/>
            <p:nvPr/>
          </p:nvSpPr>
          <p:spPr>
            <a:xfrm>
              <a:off x="2790843" y="2002113"/>
              <a:ext cx="394" cy="14"/>
            </a:xfrm>
            <a:custGeom>
              <a:rect b="b" l="l" r="r" t="t"/>
              <a:pathLst>
                <a:path extrusionOk="0" h="1" w="29">
                  <a:moveTo>
                    <a:pt x="1" y="0"/>
                  </a:moveTo>
                  <a:lnTo>
                    <a:pt x="2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38"/>
            <p:cNvSpPr/>
            <p:nvPr/>
          </p:nvSpPr>
          <p:spPr>
            <a:xfrm>
              <a:off x="2793463" y="2002059"/>
              <a:ext cx="353" cy="14"/>
            </a:xfrm>
            <a:custGeom>
              <a:rect b="b" l="l" r="r" t="t"/>
              <a:pathLst>
                <a:path extrusionOk="0" h="1" w="26">
                  <a:moveTo>
                    <a:pt x="1" y="1"/>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38"/>
            <p:cNvSpPr/>
            <p:nvPr/>
          </p:nvSpPr>
          <p:spPr>
            <a:xfrm>
              <a:off x="2792947" y="2002113"/>
              <a:ext cx="380" cy="14"/>
            </a:xfrm>
            <a:custGeom>
              <a:rect b="b" l="l" r="r" t="t"/>
              <a:pathLst>
                <a:path extrusionOk="0" h="1" w="28">
                  <a:moveTo>
                    <a:pt x="0" y="0"/>
                  </a:moveTo>
                  <a:lnTo>
                    <a:pt x="2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38"/>
            <p:cNvSpPr/>
            <p:nvPr/>
          </p:nvSpPr>
          <p:spPr>
            <a:xfrm>
              <a:off x="2793938" y="2002018"/>
              <a:ext cx="299" cy="14"/>
            </a:xfrm>
            <a:custGeom>
              <a:rect b="b" l="l" r="r" t="t"/>
              <a:pathLst>
                <a:path extrusionOk="0" h="1" w="22">
                  <a:moveTo>
                    <a:pt x="1" y="0"/>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38"/>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38"/>
            <p:cNvSpPr/>
            <p:nvPr/>
          </p:nvSpPr>
          <p:spPr>
            <a:xfrm>
              <a:off x="2783524" y="1996546"/>
              <a:ext cx="394" cy="68"/>
            </a:xfrm>
            <a:custGeom>
              <a:rect b="b" l="l" r="r" t="t"/>
              <a:pathLst>
                <a:path extrusionOk="0" h="5" w="29">
                  <a:moveTo>
                    <a:pt x="1" y="1"/>
                  </a:moveTo>
                  <a:lnTo>
                    <a:pt x="29"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38"/>
            <p:cNvSpPr/>
            <p:nvPr/>
          </p:nvSpPr>
          <p:spPr>
            <a:xfrm>
              <a:off x="2782343" y="1996506"/>
              <a:ext cx="244" cy="14"/>
            </a:xfrm>
            <a:custGeom>
              <a:rect b="b" l="l" r="r" t="t"/>
              <a:pathLst>
                <a:path extrusionOk="0" h="1" w="18">
                  <a:moveTo>
                    <a:pt x="0" y="0"/>
                  </a:moveTo>
                  <a:lnTo>
                    <a:pt x="0" y="0"/>
                  </a:ln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38"/>
            <p:cNvSpPr/>
            <p:nvPr/>
          </p:nvSpPr>
          <p:spPr>
            <a:xfrm>
              <a:off x="2789471" y="2001869"/>
              <a:ext cx="299" cy="109"/>
            </a:xfrm>
            <a:custGeom>
              <a:rect b="b" l="l" r="r" t="t"/>
              <a:pathLst>
                <a:path extrusionOk="0" h="8" w="22">
                  <a:moveTo>
                    <a:pt x="0" y="1"/>
                  </a:moveTo>
                  <a:lnTo>
                    <a:pt x="2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38"/>
            <p:cNvSpPr/>
            <p:nvPr/>
          </p:nvSpPr>
          <p:spPr>
            <a:xfrm>
              <a:off x="2789091" y="2001733"/>
              <a:ext cx="244" cy="109"/>
            </a:xfrm>
            <a:custGeom>
              <a:rect b="b" l="l" r="r" t="t"/>
              <a:pathLst>
                <a:path extrusionOk="0" h="8" w="18">
                  <a:moveTo>
                    <a:pt x="0" y="0"/>
                  </a:moveTo>
                  <a:lnTo>
                    <a:pt x="18"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38"/>
            <p:cNvSpPr/>
            <p:nvPr/>
          </p:nvSpPr>
          <p:spPr>
            <a:xfrm>
              <a:off x="2789892" y="2001964"/>
              <a:ext cx="299" cy="109"/>
            </a:xfrm>
            <a:custGeom>
              <a:rect b="b" l="l" r="r" t="t"/>
              <a:pathLst>
                <a:path extrusionOk="0" h="8" w="22">
                  <a:moveTo>
                    <a:pt x="1" y="1"/>
                  </a:moveTo>
                  <a:lnTo>
                    <a:pt x="22"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38"/>
            <p:cNvSpPr/>
            <p:nvPr/>
          </p:nvSpPr>
          <p:spPr>
            <a:xfrm>
              <a:off x="2794943" y="2001869"/>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38"/>
            <p:cNvSpPr/>
            <p:nvPr/>
          </p:nvSpPr>
          <p:spPr>
            <a:xfrm>
              <a:off x="2796083" y="2000253"/>
              <a:ext cx="54" cy="204"/>
            </a:xfrm>
            <a:custGeom>
              <a:rect b="b" l="l" r="r" t="t"/>
              <a:pathLst>
                <a:path extrusionOk="0" h="15" w="4">
                  <a:moveTo>
                    <a:pt x="0" y="15"/>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38"/>
            <p:cNvSpPr/>
            <p:nvPr/>
          </p:nvSpPr>
          <p:spPr>
            <a:xfrm>
              <a:off x="2791847" y="2002154"/>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38"/>
            <p:cNvSpPr/>
            <p:nvPr/>
          </p:nvSpPr>
          <p:spPr>
            <a:xfrm>
              <a:off x="2794563" y="2001923"/>
              <a:ext cx="204" cy="54"/>
            </a:xfrm>
            <a:custGeom>
              <a:rect b="b" l="l" r="r" t="t"/>
              <a:pathLst>
                <a:path extrusionOk="0" h="4" w="15">
                  <a:moveTo>
                    <a:pt x="0" y="4"/>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38"/>
            <p:cNvSpPr/>
            <p:nvPr/>
          </p:nvSpPr>
          <p:spPr>
            <a:xfrm>
              <a:off x="2794794" y="2001923"/>
              <a:ext cx="163" cy="14"/>
            </a:xfrm>
            <a:custGeom>
              <a:rect b="b" l="l" r="r" t="t"/>
              <a:pathLst>
                <a:path extrusionOk="0" h="1" w="12">
                  <a:moveTo>
                    <a:pt x="1"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38"/>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38"/>
            <p:cNvSpPr/>
            <p:nvPr/>
          </p:nvSpPr>
          <p:spPr>
            <a:xfrm>
              <a:off x="2796749" y="1999167"/>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38"/>
            <p:cNvSpPr/>
            <p:nvPr/>
          </p:nvSpPr>
          <p:spPr>
            <a:xfrm>
              <a:off x="2796559" y="1999208"/>
              <a:ext cx="149" cy="163"/>
            </a:xfrm>
            <a:custGeom>
              <a:rect b="b" l="l" r="r" t="t"/>
              <a:pathLst>
                <a:path extrusionOk="0" h="12" w="11">
                  <a:moveTo>
                    <a:pt x="0" y="1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38"/>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38"/>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38"/>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38"/>
            <p:cNvSpPr/>
            <p:nvPr/>
          </p:nvSpPr>
          <p:spPr>
            <a:xfrm>
              <a:off x="2794223" y="2001964"/>
              <a:ext cx="299" cy="68"/>
            </a:xfrm>
            <a:custGeom>
              <a:rect b="b" l="l" r="r" t="t"/>
              <a:pathLst>
                <a:path extrusionOk="0" h="5" w="22">
                  <a:moveTo>
                    <a:pt x="1" y="4"/>
                  </a:moveTo>
                  <a:lnTo>
                    <a:pt x="2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38"/>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38"/>
            <p:cNvSpPr/>
            <p:nvPr/>
          </p:nvSpPr>
          <p:spPr>
            <a:xfrm>
              <a:off x="2888668" y="2013192"/>
              <a:ext cx="204" cy="244"/>
            </a:xfrm>
            <a:custGeom>
              <a:rect b="b" l="l" r="r" t="t"/>
              <a:pathLst>
                <a:path extrusionOk="0" h="18" w="15">
                  <a:moveTo>
                    <a:pt x="15" y="18"/>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38"/>
            <p:cNvSpPr/>
            <p:nvPr/>
          </p:nvSpPr>
          <p:spPr>
            <a:xfrm>
              <a:off x="2888913" y="2013478"/>
              <a:ext cx="109" cy="204"/>
            </a:xfrm>
            <a:custGeom>
              <a:rect b="b" l="l" r="r" t="t"/>
              <a:pathLst>
                <a:path extrusionOk="0" h="15" w="8">
                  <a:moveTo>
                    <a:pt x="7"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38"/>
            <p:cNvSpPr/>
            <p:nvPr/>
          </p:nvSpPr>
          <p:spPr>
            <a:xfrm>
              <a:off x="2888438" y="2012907"/>
              <a:ext cx="149" cy="204"/>
            </a:xfrm>
            <a:custGeom>
              <a:rect b="b" l="l" r="r" t="t"/>
              <a:pathLst>
                <a:path extrusionOk="0" h="15" w="11">
                  <a:moveTo>
                    <a:pt x="11"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38"/>
            <p:cNvSpPr/>
            <p:nvPr/>
          </p:nvSpPr>
          <p:spPr>
            <a:xfrm>
              <a:off x="2889049" y="2013708"/>
              <a:ext cx="163" cy="163"/>
            </a:xfrm>
            <a:custGeom>
              <a:rect b="b" l="l" r="r" t="t"/>
              <a:pathLst>
                <a:path extrusionOk="0" h="12" w="12">
                  <a:moveTo>
                    <a:pt x="1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38"/>
            <p:cNvSpPr/>
            <p:nvPr/>
          </p:nvSpPr>
          <p:spPr>
            <a:xfrm>
              <a:off x="2887582" y="2011577"/>
              <a:ext cx="299" cy="434"/>
            </a:xfrm>
            <a:custGeom>
              <a:rect b="b" l="l" r="r" t="t"/>
              <a:pathLst>
                <a:path extrusionOk="0" h="32" w="22">
                  <a:moveTo>
                    <a:pt x="0" y="0"/>
                  </a:moveTo>
                  <a:lnTo>
                    <a:pt x="21"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38"/>
            <p:cNvSpPr/>
            <p:nvPr/>
          </p:nvSpPr>
          <p:spPr>
            <a:xfrm>
              <a:off x="2888247" y="2012568"/>
              <a:ext cx="149" cy="204"/>
            </a:xfrm>
            <a:custGeom>
              <a:rect b="b" l="l" r="r" t="t"/>
              <a:pathLst>
                <a:path extrusionOk="0" h="15" w="11">
                  <a:moveTo>
                    <a:pt x="11" y="1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38"/>
            <p:cNvSpPr/>
            <p:nvPr/>
          </p:nvSpPr>
          <p:spPr>
            <a:xfrm>
              <a:off x="2889239" y="2013898"/>
              <a:ext cx="109" cy="109"/>
            </a:xfrm>
            <a:custGeom>
              <a:rect b="b" l="l" r="r" t="t"/>
              <a:pathLst>
                <a:path extrusionOk="0" h="8" w="8">
                  <a:moveTo>
                    <a:pt x="8"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38"/>
            <p:cNvSpPr/>
            <p:nvPr/>
          </p:nvSpPr>
          <p:spPr>
            <a:xfrm>
              <a:off x="2887908" y="2012093"/>
              <a:ext cx="204" cy="353"/>
            </a:xfrm>
            <a:custGeom>
              <a:rect b="b" l="l" r="r" t="t"/>
              <a:pathLst>
                <a:path extrusionOk="0" h="26" w="15">
                  <a:moveTo>
                    <a:pt x="15" y="2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38"/>
            <p:cNvSpPr/>
            <p:nvPr/>
          </p:nvSpPr>
          <p:spPr>
            <a:xfrm>
              <a:off x="2889334" y="2014048"/>
              <a:ext cx="163" cy="109"/>
            </a:xfrm>
            <a:custGeom>
              <a:rect b="b" l="l" r="r" t="t"/>
              <a:pathLst>
                <a:path extrusionOk="0" h="8" w="12">
                  <a:moveTo>
                    <a:pt x="11"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38"/>
            <p:cNvSpPr/>
            <p:nvPr/>
          </p:nvSpPr>
          <p:spPr>
            <a:xfrm>
              <a:off x="2893801" y="2010246"/>
              <a:ext cx="14" cy="54"/>
            </a:xfrm>
            <a:custGeom>
              <a:rect b="b" l="l" r="r" t="t"/>
              <a:pathLst>
                <a:path extrusionOk="0" h="4" w="1">
                  <a:moveTo>
                    <a:pt x="1" y="0"/>
                  </a:moveTo>
                  <a:lnTo>
                    <a:pt x="1" y="0"/>
                  </a:ln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38"/>
            <p:cNvSpPr/>
            <p:nvPr/>
          </p:nvSpPr>
          <p:spPr>
            <a:xfrm>
              <a:off x="2889483" y="2014143"/>
              <a:ext cx="54" cy="54"/>
            </a:xfrm>
            <a:custGeom>
              <a:rect b="b" l="l" r="r" t="t"/>
              <a:pathLst>
                <a:path extrusionOk="0" h="4" w="4">
                  <a:moveTo>
                    <a:pt x="4"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38"/>
            <p:cNvSpPr/>
            <p:nvPr/>
          </p:nvSpPr>
          <p:spPr>
            <a:xfrm>
              <a:off x="2889578" y="2014238"/>
              <a:ext cx="54" cy="14"/>
            </a:xfrm>
            <a:custGeom>
              <a:rect b="b" l="l" r="r" t="t"/>
              <a:pathLst>
                <a:path extrusionOk="0" h="1" w="4">
                  <a:moveTo>
                    <a:pt x="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38"/>
            <p:cNvSpPr/>
            <p:nvPr/>
          </p:nvSpPr>
          <p:spPr>
            <a:xfrm>
              <a:off x="2889619" y="2014279"/>
              <a:ext cx="68" cy="14"/>
            </a:xfrm>
            <a:custGeom>
              <a:rect b="b" l="l" r="r" t="t"/>
              <a:pathLst>
                <a:path extrusionOk="0" h="1" w="5">
                  <a:moveTo>
                    <a:pt x="4"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38"/>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38"/>
            <p:cNvSpPr/>
            <p:nvPr/>
          </p:nvSpPr>
          <p:spPr>
            <a:xfrm>
              <a:off x="2893950" y="2010952"/>
              <a:ext cx="54" cy="299"/>
            </a:xfrm>
            <a:custGeom>
              <a:rect b="b" l="l" r="r" t="t"/>
              <a:pathLst>
                <a:path extrusionOk="0" h="22" w="4">
                  <a:moveTo>
                    <a:pt x="0" y="1"/>
                  </a:moveTo>
                  <a:lnTo>
                    <a:pt x="4"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38"/>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38"/>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38"/>
            <p:cNvSpPr/>
            <p:nvPr/>
          </p:nvSpPr>
          <p:spPr>
            <a:xfrm>
              <a:off x="2889714" y="2014333"/>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38"/>
            <p:cNvSpPr/>
            <p:nvPr/>
          </p:nvSpPr>
          <p:spPr>
            <a:xfrm>
              <a:off x="2893855" y="2010477"/>
              <a:ext cx="54" cy="353"/>
            </a:xfrm>
            <a:custGeom>
              <a:rect b="b" l="l" r="r" t="t"/>
              <a:pathLst>
                <a:path extrusionOk="0" h="26" w="4">
                  <a:moveTo>
                    <a:pt x="0" y="1"/>
                  </a:moveTo>
                  <a:lnTo>
                    <a:pt x="4"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38"/>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38"/>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38"/>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38"/>
            <p:cNvSpPr/>
            <p:nvPr/>
          </p:nvSpPr>
          <p:spPr>
            <a:xfrm>
              <a:off x="2333674" y="1784181"/>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38"/>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38"/>
            <p:cNvSpPr/>
            <p:nvPr/>
          </p:nvSpPr>
          <p:spPr>
            <a:xfrm>
              <a:off x="2334530" y="1788403"/>
              <a:ext cx="204" cy="828"/>
            </a:xfrm>
            <a:custGeom>
              <a:rect b="b" l="l" r="r" t="t"/>
              <a:pathLst>
                <a:path extrusionOk="0" h="61" w="15">
                  <a:moveTo>
                    <a:pt x="1" y="1"/>
                  </a:moveTo>
                  <a:lnTo>
                    <a:pt x="15" y="6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38"/>
            <p:cNvSpPr/>
            <p:nvPr/>
          </p:nvSpPr>
          <p:spPr>
            <a:xfrm>
              <a:off x="2334340" y="1787697"/>
              <a:ext cx="204" cy="720"/>
            </a:xfrm>
            <a:custGeom>
              <a:rect b="b" l="l" r="r" t="t"/>
              <a:pathLst>
                <a:path extrusionOk="0" h="53" w="15">
                  <a:moveTo>
                    <a:pt x="1" y="0"/>
                  </a:moveTo>
                  <a:lnTo>
                    <a:pt x="15" y="53"/>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38"/>
            <p:cNvSpPr/>
            <p:nvPr/>
          </p:nvSpPr>
          <p:spPr>
            <a:xfrm>
              <a:off x="2333770" y="1785036"/>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38"/>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38"/>
            <p:cNvSpPr/>
            <p:nvPr/>
          </p:nvSpPr>
          <p:spPr>
            <a:xfrm>
              <a:off x="2333865" y="1785742"/>
              <a:ext cx="14" cy="109"/>
            </a:xfrm>
            <a:custGeom>
              <a:rect b="b" l="l" r="r" t="t"/>
              <a:pathLst>
                <a:path extrusionOk="0" h="8" w="1">
                  <a:moveTo>
                    <a:pt x="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38"/>
            <p:cNvSpPr/>
            <p:nvPr/>
          </p:nvSpPr>
          <p:spPr>
            <a:xfrm>
              <a:off x="2334055" y="1786462"/>
              <a:ext cx="14" cy="109"/>
            </a:xfrm>
            <a:custGeom>
              <a:rect b="b" l="l" r="r" t="t"/>
              <a:pathLst>
                <a:path extrusionOk="0" h="8" w="1">
                  <a:moveTo>
                    <a:pt x="1"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38"/>
            <p:cNvSpPr/>
            <p:nvPr/>
          </p:nvSpPr>
          <p:spPr>
            <a:xfrm>
              <a:off x="2333674" y="1784181"/>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38"/>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38"/>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38"/>
            <p:cNvSpPr/>
            <p:nvPr/>
          </p:nvSpPr>
          <p:spPr>
            <a:xfrm>
              <a:off x="2337666" y="1793631"/>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38"/>
            <p:cNvSpPr/>
            <p:nvPr/>
          </p:nvSpPr>
          <p:spPr>
            <a:xfrm>
              <a:off x="2338046" y="1793590"/>
              <a:ext cx="679" cy="14"/>
            </a:xfrm>
            <a:custGeom>
              <a:rect b="b" l="l" r="r" t="t"/>
              <a:pathLst>
                <a:path extrusionOk="0" h="1" w="50">
                  <a:moveTo>
                    <a:pt x="1" y="0"/>
                  </a:moveTo>
                  <a:lnTo>
                    <a:pt x="5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38"/>
            <p:cNvSpPr/>
            <p:nvPr/>
          </p:nvSpPr>
          <p:spPr>
            <a:xfrm>
              <a:off x="2342663" y="1794255"/>
              <a:ext cx="353" cy="204"/>
            </a:xfrm>
            <a:custGeom>
              <a:rect b="b" l="l" r="r" t="t"/>
              <a:pathLst>
                <a:path extrusionOk="0" h="15" w="26">
                  <a:moveTo>
                    <a:pt x="1" y="0"/>
                  </a:moveTo>
                  <a:lnTo>
                    <a:pt x="25"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38"/>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38"/>
            <p:cNvSpPr/>
            <p:nvPr/>
          </p:nvSpPr>
          <p:spPr>
            <a:xfrm>
              <a:off x="2343192" y="1794540"/>
              <a:ext cx="109" cy="54"/>
            </a:xfrm>
            <a:custGeom>
              <a:rect b="b" l="l" r="r" t="t"/>
              <a:pathLst>
                <a:path extrusionOk="0" h="4" w="8">
                  <a:moveTo>
                    <a:pt x="0" y="0"/>
                  </a:moveTo>
                  <a:lnTo>
                    <a:pt x="7"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38"/>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38"/>
            <p:cNvSpPr/>
            <p:nvPr/>
          </p:nvSpPr>
          <p:spPr>
            <a:xfrm>
              <a:off x="2382309" y="181835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38"/>
            <p:cNvSpPr/>
            <p:nvPr/>
          </p:nvSpPr>
          <p:spPr>
            <a:xfrm>
              <a:off x="2386776" y="1818776"/>
              <a:ext cx="3435" cy="394"/>
            </a:xfrm>
            <a:custGeom>
              <a:rect b="b" l="l" r="r" t="t"/>
              <a:pathLst>
                <a:path extrusionOk="0" h="29" w="253">
                  <a:moveTo>
                    <a:pt x="252" y="29"/>
                  </a:moveTo>
                  <a:lnTo>
                    <a:pt x="0" y="1"/>
                  </a:lnTo>
                  <a:lnTo>
                    <a:pt x="252"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38"/>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38"/>
            <p:cNvSpPr/>
            <p:nvPr/>
          </p:nvSpPr>
          <p:spPr>
            <a:xfrm>
              <a:off x="2392003" y="1819401"/>
              <a:ext cx="3435" cy="434"/>
            </a:xfrm>
            <a:custGeom>
              <a:rect b="b" l="l" r="r" t="t"/>
              <a:pathLst>
                <a:path extrusionOk="0" h="32" w="253">
                  <a:moveTo>
                    <a:pt x="0" y="0"/>
                  </a:moveTo>
                  <a:lnTo>
                    <a:pt x="0" y="0"/>
                  </a:lnTo>
                  <a:lnTo>
                    <a:pt x="252" y="32"/>
                  </a:lnTo>
                  <a:lnTo>
                    <a:pt x="252"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38"/>
            <p:cNvSpPr/>
            <p:nvPr/>
          </p:nvSpPr>
          <p:spPr>
            <a:xfrm>
              <a:off x="2399471" y="1823053"/>
              <a:ext cx="4236" cy="204"/>
            </a:xfrm>
            <a:custGeom>
              <a:rect b="b" l="l" r="r" t="t"/>
              <a:pathLst>
                <a:path extrusionOk="0" h="15" w="312">
                  <a:moveTo>
                    <a:pt x="312" y="15"/>
                  </a:moveTo>
                  <a:lnTo>
                    <a:pt x="312" y="15"/>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38"/>
            <p:cNvSpPr/>
            <p:nvPr/>
          </p:nvSpPr>
          <p:spPr>
            <a:xfrm>
              <a:off x="2397991" y="1811743"/>
              <a:ext cx="204" cy="14"/>
            </a:xfrm>
            <a:custGeom>
              <a:rect b="b" l="l" r="r" t="t"/>
              <a:pathLst>
                <a:path extrusionOk="0" h="1" w="15">
                  <a:moveTo>
                    <a:pt x="0" y="1"/>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38"/>
            <p:cNvSpPr/>
            <p:nvPr/>
          </p:nvSpPr>
          <p:spPr>
            <a:xfrm>
              <a:off x="2393185" y="1816685"/>
              <a:ext cx="14" cy="68"/>
            </a:xfrm>
            <a:custGeom>
              <a:rect b="b" l="l" r="r" t="t"/>
              <a:pathLst>
                <a:path extrusionOk="0" h="5" w="1">
                  <a:moveTo>
                    <a:pt x="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38"/>
            <p:cNvSpPr/>
            <p:nvPr/>
          </p:nvSpPr>
          <p:spPr>
            <a:xfrm>
              <a:off x="2399702" y="1812598"/>
              <a:ext cx="204" cy="204"/>
            </a:xfrm>
            <a:custGeom>
              <a:rect b="b" l="l" r="r" t="t"/>
              <a:pathLst>
                <a:path extrusionOk="0" h="15" w="15">
                  <a:moveTo>
                    <a:pt x="1" y="1"/>
                  </a:moveTo>
                  <a:lnTo>
                    <a:pt x="15"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38"/>
            <p:cNvSpPr/>
            <p:nvPr/>
          </p:nvSpPr>
          <p:spPr>
            <a:xfrm>
              <a:off x="2399227" y="1812273"/>
              <a:ext cx="204" cy="149"/>
            </a:xfrm>
            <a:custGeom>
              <a:rect b="b" l="l" r="r" t="t"/>
              <a:pathLst>
                <a:path extrusionOk="0" h="11" w="15">
                  <a:moveTo>
                    <a:pt x="1" y="0"/>
                  </a:moveTo>
                  <a:lnTo>
                    <a:pt x="15"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38"/>
            <p:cNvSpPr/>
            <p:nvPr/>
          </p:nvSpPr>
          <p:spPr>
            <a:xfrm>
              <a:off x="2398426" y="1811838"/>
              <a:ext cx="149" cy="68"/>
            </a:xfrm>
            <a:custGeom>
              <a:rect b="b" l="l" r="r" t="t"/>
              <a:pathLst>
                <a:path extrusionOk="0" h="5" w="11">
                  <a:moveTo>
                    <a:pt x="0" y="1"/>
                  </a:moveTo>
                  <a:lnTo>
                    <a:pt x="1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38"/>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38"/>
            <p:cNvSpPr/>
            <p:nvPr/>
          </p:nvSpPr>
          <p:spPr>
            <a:xfrm>
              <a:off x="2393755" y="1815409"/>
              <a:ext cx="68" cy="109"/>
            </a:xfrm>
            <a:custGeom>
              <a:rect b="b" l="l" r="r" t="t"/>
              <a:pathLst>
                <a:path extrusionOk="0" h="8" w="5">
                  <a:moveTo>
                    <a:pt x="1"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38"/>
            <p:cNvSpPr/>
            <p:nvPr/>
          </p:nvSpPr>
          <p:spPr>
            <a:xfrm>
              <a:off x="2400747" y="1813549"/>
              <a:ext cx="204" cy="163"/>
            </a:xfrm>
            <a:custGeom>
              <a:rect b="b" l="l" r="r" t="t"/>
              <a:pathLst>
                <a:path extrusionOk="0" h="12" w="15">
                  <a:moveTo>
                    <a:pt x="15"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38"/>
            <p:cNvSpPr/>
            <p:nvPr/>
          </p:nvSpPr>
          <p:spPr>
            <a:xfrm>
              <a:off x="2393375" y="1816169"/>
              <a:ext cx="68" cy="109"/>
            </a:xfrm>
            <a:custGeom>
              <a:rect b="b" l="l" r="r" t="t"/>
              <a:pathLst>
                <a:path extrusionOk="0" h="8" w="5">
                  <a:moveTo>
                    <a:pt x="1"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38"/>
            <p:cNvSpPr/>
            <p:nvPr/>
          </p:nvSpPr>
          <p:spPr>
            <a:xfrm>
              <a:off x="2400177" y="1813033"/>
              <a:ext cx="299" cy="244"/>
            </a:xfrm>
            <a:custGeom>
              <a:rect b="b" l="l" r="r" t="t"/>
              <a:pathLst>
                <a:path extrusionOk="0" h="18" w="22">
                  <a:moveTo>
                    <a:pt x="1" y="0"/>
                  </a:moveTo>
                  <a:lnTo>
                    <a:pt x="22"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38"/>
            <p:cNvSpPr/>
            <p:nvPr/>
          </p:nvSpPr>
          <p:spPr>
            <a:xfrm>
              <a:off x="2393565" y="1815735"/>
              <a:ext cx="68" cy="109"/>
            </a:xfrm>
            <a:custGeom>
              <a:rect b="b" l="l" r="r" t="t"/>
              <a:pathLst>
                <a:path extrusionOk="0" h="8" w="5">
                  <a:moveTo>
                    <a:pt x="1" y="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38"/>
            <p:cNvSpPr/>
            <p:nvPr/>
          </p:nvSpPr>
          <p:spPr>
            <a:xfrm>
              <a:off x="2398806" y="1812028"/>
              <a:ext cx="204" cy="109"/>
            </a:xfrm>
            <a:custGeom>
              <a:rect b="b" l="l" r="r" t="t"/>
              <a:pathLst>
                <a:path extrusionOk="0" h="8" w="15">
                  <a:moveTo>
                    <a:pt x="0" y="1"/>
                  </a:moveTo>
                  <a:lnTo>
                    <a:pt x="14"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38"/>
            <p:cNvSpPr/>
            <p:nvPr/>
          </p:nvSpPr>
          <p:spPr>
            <a:xfrm>
              <a:off x="2394420" y="1814268"/>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38"/>
            <p:cNvSpPr/>
            <p:nvPr/>
          </p:nvSpPr>
          <p:spPr>
            <a:xfrm>
              <a:off x="2394040" y="1814839"/>
              <a:ext cx="68" cy="109"/>
            </a:xfrm>
            <a:custGeom>
              <a:rect b="b" l="l" r="r" t="t"/>
              <a:pathLst>
                <a:path extrusionOk="0" h="8" w="5">
                  <a:moveTo>
                    <a:pt x="1"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38"/>
            <p:cNvSpPr/>
            <p:nvPr/>
          </p:nvSpPr>
          <p:spPr>
            <a:xfrm>
              <a:off x="2394135" y="1814649"/>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38"/>
            <p:cNvSpPr/>
            <p:nvPr/>
          </p:nvSpPr>
          <p:spPr>
            <a:xfrm>
              <a:off x="2394230" y="1814499"/>
              <a:ext cx="14" cy="68"/>
            </a:xfrm>
            <a:custGeom>
              <a:rect b="b" l="l" r="r" t="t"/>
              <a:pathLst>
                <a:path extrusionOk="0" h="5" w="1">
                  <a:moveTo>
                    <a:pt x="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38"/>
            <p:cNvSpPr/>
            <p:nvPr/>
          </p:nvSpPr>
          <p:spPr>
            <a:xfrm>
              <a:off x="2394380" y="1814309"/>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38"/>
            <p:cNvSpPr/>
            <p:nvPr/>
          </p:nvSpPr>
          <p:spPr>
            <a:xfrm>
              <a:off x="2394325" y="1814404"/>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38"/>
            <p:cNvSpPr/>
            <p:nvPr/>
          </p:nvSpPr>
          <p:spPr>
            <a:xfrm>
              <a:off x="2393904" y="1815070"/>
              <a:ext cx="54" cy="109"/>
            </a:xfrm>
            <a:custGeom>
              <a:rect b="b" l="l" r="r" t="t"/>
              <a:pathLst>
                <a:path extrusionOk="0" h="8" w="4">
                  <a:moveTo>
                    <a:pt x="0" y="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38"/>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38"/>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38"/>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38"/>
            <p:cNvSpPr/>
            <p:nvPr/>
          </p:nvSpPr>
          <p:spPr>
            <a:xfrm>
              <a:off x="2083563" y="1634394"/>
              <a:ext cx="149" cy="109"/>
            </a:xfrm>
            <a:custGeom>
              <a:rect b="b" l="l" r="r" t="t"/>
              <a:pathLst>
                <a:path extrusionOk="0" h="8" w="11">
                  <a:moveTo>
                    <a:pt x="11"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38"/>
            <p:cNvSpPr/>
            <p:nvPr/>
          </p:nvSpPr>
          <p:spPr>
            <a:xfrm>
              <a:off x="2066972" y="1624699"/>
              <a:ext cx="68" cy="68"/>
            </a:xfrm>
            <a:custGeom>
              <a:rect b="b" l="l" r="r" t="t"/>
              <a:pathLst>
                <a:path extrusionOk="0" h="5" w="5">
                  <a:moveTo>
                    <a:pt x="1" y="1"/>
                  </a:move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38"/>
            <p:cNvSpPr/>
            <p:nvPr/>
          </p:nvSpPr>
          <p:spPr>
            <a:xfrm>
              <a:off x="2087840" y="1638630"/>
              <a:ext cx="244" cy="299"/>
            </a:xfrm>
            <a:custGeom>
              <a:rect b="b" l="l" r="r" t="t"/>
              <a:pathLst>
                <a:path extrusionOk="0" h="22" w="18">
                  <a:moveTo>
                    <a:pt x="1" y="1"/>
                  </a:moveTo>
                  <a:lnTo>
                    <a:pt x="18"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38"/>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38"/>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38"/>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38"/>
            <p:cNvSpPr/>
            <p:nvPr/>
          </p:nvSpPr>
          <p:spPr>
            <a:xfrm>
              <a:off x="2088411" y="1639295"/>
              <a:ext cx="204" cy="204"/>
            </a:xfrm>
            <a:custGeom>
              <a:rect b="b" l="l" r="r" t="t"/>
              <a:pathLst>
                <a:path extrusionOk="0" h="15" w="15">
                  <a:moveTo>
                    <a:pt x="15" y="1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38"/>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38"/>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38"/>
            <p:cNvSpPr/>
            <p:nvPr/>
          </p:nvSpPr>
          <p:spPr>
            <a:xfrm>
              <a:off x="2088125" y="1638969"/>
              <a:ext cx="204" cy="244"/>
            </a:xfrm>
            <a:custGeom>
              <a:rect b="b" l="l" r="r" t="t"/>
              <a:pathLst>
                <a:path extrusionOk="0" h="18" w="15">
                  <a:moveTo>
                    <a:pt x="1" y="0"/>
                  </a:moveTo>
                  <a:lnTo>
                    <a:pt x="15"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38"/>
            <p:cNvSpPr/>
            <p:nvPr/>
          </p:nvSpPr>
          <p:spPr>
            <a:xfrm>
              <a:off x="2088696" y="1639580"/>
              <a:ext cx="258" cy="204"/>
            </a:xfrm>
            <a:custGeom>
              <a:rect b="b" l="l" r="r" t="t"/>
              <a:pathLst>
                <a:path extrusionOk="0" h="15" w="19">
                  <a:moveTo>
                    <a:pt x="1" y="1"/>
                  </a:moveTo>
                  <a:lnTo>
                    <a:pt x="18"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38"/>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38"/>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38"/>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38"/>
            <p:cNvSpPr/>
            <p:nvPr/>
          </p:nvSpPr>
          <p:spPr>
            <a:xfrm>
              <a:off x="2101676" y="1658019"/>
              <a:ext cx="244" cy="163"/>
            </a:xfrm>
            <a:custGeom>
              <a:rect b="b" l="l" r="r" t="t"/>
              <a:pathLst>
                <a:path extrusionOk="0" h="12" w="18">
                  <a:moveTo>
                    <a:pt x="0" y="11"/>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38"/>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38"/>
            <p:cNvSpPr/>
            <p:nvPr/>
          </p:nvSpPr>
          <p:spPr>
            <a:xfrm>
              <a:off x="2101296" y="1658209"/>
              <a:ext cx="244" cy="163"/>
            </a:xfrm>
            <a:custGeom>
              <a:rect b="b" l="l" r="r" t="t"/>
              <a:pathLst>
                <a:path extrusionOk="0" h="12" w="18">
                  <a:moveTo>
                    <a:pt x="0" y="11"/>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38"/>
            <p:cNvSpPr/>
            <p:nvPr/>
          </p:nvSpPr>
          <p:spPr>
            <a:xfrm>
              <a:off x="2100630" y="1658684"/>
              <a:ext cx="244" cy="204"/>
            </a:xfrm>
            <a:custGeom>
              <a:rect b="b" l="l" r="r" t="t"/>
              <a:pathLst>
                <a:path extrusionOk="0" h="15" w="18">
                  <a:moveTo>
                    <a:pt x="0" y="15"/>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38"/>
            <p:cNvSpPr/>
            <p:nvPr/>
          </p:nvSpPr>
          <p:spPr>
            <a:xfrm>
              <a:off x="2100956" y="1658453"/>
              <a:ext cx="258" cy="204"/>
            </a:xfrm>
            <a:custGeom>
              <a:rect b="b" l="l" r="r" t="t"/>
              <a:pathLst>
                <a:path extrusionOk="0" h="15" w="19">
                  <a:moveTo>
                    <a:pt x="1" y="14"/>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38"/>
            <p:cNvSpPr/>
            <p:nvPr/>
          </p:nvSpPr>
          <p:spPr>
            <a:xfrm>
              <a:off x="2102056" y="1657829"/>
              <a:ext cx="204" cy="163"/>
            </a:xfrm>
            <a:custGeom>
              <a:rect b="b" l="l" r="r" t="t"/>
              <a:pathLst>
                <a:path extrusionOk="0" h="12" w="15">
                  <a:moveTo>
                    <a:pt x="0" y="11"/>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38"/>
            <p:cNvSpPr/>
            <p:nvPr/>
          </p:nvSpPr>
          <p:spPr>
            <a:xfrm>
              <a:off x="2103142" y="1657543"/>
              <a:ext cx="258" cy="68"/>
            </a:xfrm>
            <a:custGeom>
              <a:rect b="b" l="l" r="r" t="t"/>
              <a:pathLst>
                <a:path extrusionOk="0" h="5" w="19">
                  <a:moveTo>
                    <a:pt x="1" y="4"/>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38"/>
            <p:cNvSpPr/>
            <p:nvPr/>
          </p:nvSpPr>
          <p:spPr>
            <a:xfrm>
              <a:off x="2102816" y="1657638"/>
              <a:ext cx="204" cy="68"/>
            </a:xfrm>
            <a:custGeom>
              <a:rect b="b" l="l" r="r" t="t"/>
              <a:pathLst>
                <a:path extrusionOk="0" h="5" w="15">
                  <a:moveTo>
                    <a:pt x="0" y="4"/>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38"/>
            <p:cNvSpPr/>
            <p:nvPr/>
          </p:nvSpPr>
          <p:spPr>
            <a:xfrm>
              <a:off x="2102436" y="1657733"/>
              <a:ext cx="204" cy="68"/>
            </a:xfrm>
            <a:custGeom>
              <a:rect b="b" l="l" r="r" t="t"/>
              <a:pathLst>
                <a:path extrusionOk="0" h="5" w="15">
                  <a:moveTo>
                    <a:pt x="0" y="4"/>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38"/>
            <p:cNvSpPr/>
            <p:nvPr/>
          </p:nvSpPr>
          <p:spPr>
            <a:xfrm>
              <a:off x="2100345" y="1659023"/>
              <a:ext cx="204" cy="204"/>
            </a:xfrm>
            <a:custGeom>
              <a:rect b="b" l="l" r="r" t="t"/>
              <a:pathLst>
                <a:path extrusionOk="0" h="15" w="15">
                  <a:moveTo>
                    <a:pt x="0" y="14"/>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38"/>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38"/>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38"/>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38"/>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38"/>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38"/>
            <p:cNvSpPr/>
            <p:nvPr/>
          </p:nvSpPr>
          <p:spPr>
            <a:xfrm>
              <a:off x="2100060" y="1659308"/>
              <a:ext cx="204" cy="244"/>
            </a:xfrm>
            <a:custGeom>
              <a:rect b="b" l="l" r="r" t="t"/>
              <a:pathLst>
                <a:path extrusionOk="0" h="18" w="15">
                  <a:moveTo>
                    <a:pt x="0" y="18"/>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38"/>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38"/>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38"/>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38"/>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38"/>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38"/>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38"/>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38"/>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38"/>
            <p:cNvSpPr/>
            <p:nvPr/>
          </p:nvSpPr>
          <p:spPr>
            <a:xfrm>
              <a:off x="1391722" y="1940553"/>
              <a:ext cx="68" cy="109"/>
            </a:xfrm>
            <a:custGeom>
              <a:rect b="b" l="l" r="r" t="t"/>
              <a:pathLst>
                <a:path extrusionOk="0" h="8" w="5">
                  <a:moveTo>
                    <a:pt x="1" y="1"/>
                  </a:moveTo>
                  <a:lnTo>
                    <a:pt x="1" y="8"/>
                  </a:lnTo>
                  <a:cubicBezTo>
                    <a:pt x="4" y="4"/>
                    <a:pt x="4"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38"/>
            <p:cNvSpPr/>
            <p:nvPr/>
          </p:nvSpPr>
          <p:spPr>
            <a:xfrm>
              <a:off x="1391722" y="1941503"/>
              <a:ext cx="14" cy="163"/>
            </a:xfrm>
            <a:custGeom>
              <a:rect b="b" l="l" r="r" t="t"/>
              <a:pathLst>
                <a:path extrusionOk="0" h="12" w="1">
                  <a:moveTo>
                    <a:pt x="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38"/>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38"/>
            <p:cNvSpPr/>
            <p:nvPr/>
          </p:nvSpPr>
          <p:spPr>
            <a:xfrm>
              <a:off x="1391586" y="1938937"/>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38"/>
            <p:cNvSpPr/>
            <p:nvPr/>
          </p:nvSpPr>
          <p:spPr>
            <a:xfrm>
              <a:off x="1381403" y="1935230"/>
              <a:ext cx="204" cy="163"/>
            </a:xfrm>
            <a:custGeom>
              <a:rect b="b" l="l" r="r" t="t"/>
              <a:pathLst>
                <a:path extrusionOk="0" h="12" w="15">
                  <a:moveTo>
                    <a:pt x="15"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38"/>
            <p:cNvSpPr/>
            <p:nvPr/>
          </p:nvSpPr>
          <p:spPr>
            <a:xfrm>
              <a:off x="1391396" y="1938516"/>
              <a:ext cx="14" cy="54"/>
            </a:xfrm>
            <a:custGeom>
              <a:rect b="b" l="l" r="r" t="t"/>
              <a:pathLst>
                <a:path extrusionOk="0" h="4" w="1">
                  <a:moveTo>
                    <a:pt x="0"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38"/>
            <p:cNvSpPr/>
            <p:nvPr/>
          </p:nvSpPr>
          <p:spPr>
            <a:xfrm>
              <a:off x="1382163" y="1935665"/>
              <a:ext cx="204" cy="109"/>
            </a:xfrm>
            <a:custGeom>
              <a:rect b="b" l="l" r="r" t="t"/>
              <a:pathLst>
                <a:path extrusionOk="0" h="8" w="15">
                  <a:moveTo>
                    <a:pt x="15"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38"/>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38"/>
            <p:cNvSpPr/>
            <p:nvPr/>
          </p:nvSpPr>
          <p:spPr>
            <a:xfrm>
              <a:off x="1391627" y="1941978"/>
              <a:ext cx="14" cy="204"/>
            </a:xfrm>
            <a:custGeom>
              <a:rect b="b" l="l" r="r" t="t"/>
              <a:pathLst>
                <a:path extrusionOk="0" h="15" w="1">
                  <a:moveTo>
                    <a:pt x="1" y="1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38"/>
            <p:cNvSpPr/>
            <p:nvPr/>
          </p:nvSpPr>
          <p:spPr>
            <a:xfrm>
              <a:off x="1391722" y="1939602"/>
              <a:ext cx="14" cy="109"/>
            </a:xfrm>
            <a:custGeom>
              <a:rect b="b" l="l" r="r" t="t"/>
              <a:pathLst>
                <a:path extrusionOk="0" h="8" w="1">
                  <a:moveTo>
                    <a:pt x="1"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38"/>
            <p:cNvSpPr/>
            <p:nvPr/>
          </p:nvSpPr>
          <p:spPr>
            <a:xfrm>
              <a:off x="1391722" y="1939983"/>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38"/>
            <p:cNvSpPr/>
            <p:nvPr/>
          </p:nvSpPr>
          <p:spPr>
            <a:xfrm>
              <a:off x="1391722" y="193941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38"/>
            <p:cNvSpPr/>
            <p:nvPr/>
          </p:nvSpPr>
          <p:spPr>
            <a:xfrm>
              <a:off x="1391627" y="1939127"/>
              <a:ext cx="14" cy="68"/>
            </a:xfrm>
            <a:custGeom>
              <a:rect b="b" l="l" r="r" t="t"/>
              <a:pathLst>
                <a:path extrusionOk="0" h="5" w="1">
                  <a:moveTo>
                    <a:pt x="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38"/>
            <p:cNvSpPr/>
            <p:nvPr/>
          </p:nvSpPr>
          <p:spPr>
            <a:xfrm>
              <a:off x="1391491" y="1938652"/>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38"/>
            <p:cNvSpPr/>
            <p:nvPr/>
          </p:nvSpPr>
          <p:spPr>
            <a:xfrm>
              <a:off x="1391532" y="1938801"/>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38"/>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38"/>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38"/>
            <p:cNvSpPr/>
            <p:nvPr/>
          </p:nvSpPr>
          <p:spPr>
            <a:xfrm>
              <a:off x="1378552" y="1934660"/>
              <a:ext cx="14" cy="14"/>
            </a:xfrm>
            <a:custGeom>
              <a:rect b="b" l="l" r="r" t="t"/>
              <a:pathLst>
                <a:path extrusionOk="0" h="1" w="1">
                  <a:moveTo>
                    <a:pt x="1"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38"/>
            <p:cNvSpPr/>
            <p:nvPr/>
          </p:nvSpPr>
          <p:spPr>
            <a:xfrm>
              <a:off x="1374370" y="1937892"/>
              <a:ext cx="163" cy="163"/>
            </a:xfrm>
            <a:custGeom>
              <a:rect b="b" l="l" r="r" t="t"/>
              <a:pathLst>
                <a:path extrusionOk="0" h="12" w="12">
                  <a:moveTo>
                    <a:pt x="11"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38"/>
            <p:cNvSpPr/>
            <p:nvPr/>
          </p:nvSpPr>
          <p:spPr>
            <a:xfrm>
              <a:off x="1373759" y="1938462"/>
              <a:ext cx="149" cy="163"/>
            </a:xfrm>
            <a:custGeom>
              <a:rect b="b" l="l" r="r" t="t"/>
              <a:pathLst>
                <a:path extrusionOk="0" h="12" w="11">
                  <a:moveTo>
                    <a:pt x="11"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38"/>
            <p:cNvSpPr/>
            <p:nvPr/>
          </p:nvSpPr>
          <p:spPr>
            <a:xfrm>
              <a:off x="1377601" y="1935190"/>
              <a:ext cx="109" cy="54"/>
            </a:xfrm>
            <a:custGeom>
              <a:rect b="b" l="l" r="r" t="t"/>
              <a:pathLst>
                <a:path extrusionOk="0" h="4" w="8">
                  <a:moveTo>
                    <a:pt x="8"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38"/>
            <p:cNvSpPr/>
            <p:nvPr/>
          </p:nvSpPr>
          <p:spPr>
            <a:xfrm>
              <a:off x="1378362" y="1934714"/>
              <a:ext cx="68" cy="14"/>
            </a:xfrm>
            <a:custGeom>
              <a:rect b="b" l="l" r="r" t="t"/>
              <a:pathLst>
                <a:path extrusionOk="0" h="1" w="5">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38"/>
            <p:cNvSpPr/>
            <p:nvPr/>
          </p:nvSpPr>
          <p:spPr>
            <a:xfrm>
              <a:off x="1377370" y="1935380"/>
              <a:ext cx="109" cy="54"/>
            </a:xfrm>
            <a:custGeom>
              <a:rect b="b" l="l" r="r" t="t"/>
              <a:pathLst>
                <a:path extrusionOk="0" h="4" w="8">
                  <a:moveTo>
                    <a:pt x="7"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38"/>
            <p:cNvSpPr/>
            <p:nvPr/>
          </p:nvSpPr>
          <p:spPr>
            <a:xfrm>
              <a:off x="1377031" y="1935570"/>
              <a:ext cx="163" cy="109"/>
            </a:xfrm>
            <a:custGeom>
              <a:rect b="b" l="l" r="r" t="t"/>
              <a:pathLst>
                <a:path extrusionOk="0" h="8" w="12">
                  <a:moveTo>
                    <a:pt x="11"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38"/>
            <p:cNvSpPr/>
            <p:nvPr/>
          </p:nvSpPr>
          <p:spPr>
            <a:xfrm>
              <a:off x="1376705" y="1935855"/>
              <a:ext cx="149" cy="109"/>
            </a:xfrm>
            <a:custGeom>
              <a:rect b="b" l="l" r="r" t="t"/>
              <a:pathLst>
                <a:path extrusionOk="0" h="8" w="11">
                  <a:moveTo>
                    <a:pt x="11"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38"/>
            <p:cNvSpPr/>
            <p:nvPr/>
          </p:nvSpPr>
          <p:spPr>
            <a:xfrm>
              <a:off x="1375470" y="1936900"/>
              <a:ext cx="149" cy="149"/>
            </a:xfrm>
            <a:custGeom>
              <a:rect b="b" l="l" r="r" t="t"/>
              <a:pathLst>
                <a:path extrusionOk="0" h="11" w="11">
                  <a:moveTo>
                    <a:pt x="11"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38"/>
            <p:cNvSpPr/>
            <p:nvPr/>
          </p:nvSpPr>
          <p:spPr>
            <a:xfrm>
              <a:off x="1377846" y="1935040"/>
              <a:ext cx="109" cy="68"/>
            </a:xfrm>
            <a:custGeom>
              <a:rect b="b" l="l" r="r" t="t"/>
              <a:pathLst>
                <a:path extrusionOk="0" h="5" w="8">
                  <a:moveTo>
                    <a:pt x="7"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38"/>
            <p:cNvSpPr/>
            <p:nvPr/>
          </p:nvSpPr>
          <p:spPr>
            <a:xfrm>
              <a:off x="1378076" y="1934905"/>
              <a:ext cx="68" cy="54"/>
            </a:xfrm>
            <a:custGeom>
              <a:rect b="b" l="l" r="r" t="t"/>
              <a:pathLst>
                <a:path extrusionOk="0" h="4" w="5">
                  <a:moveTo>
                    <a:pt x="4"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38"/>
            <p:cNvSpPr/>
            <p:nvPr/>
          </p:nvSpPr>
          <p:spPr>
            <a:xfrm>
              <a:off x="1374899" y="1937376"/>
              <a:ext cx="204" cy="149"/>
            </a:xfrm>
            <a:custGeom>
              <a:rect b="b" l="l" r="r" t="t"/>
              <a:pathLst>
                <a:path extrusionOk="0" h="11" w="15">
                  <a:moveTo>
                    <a:pt x="14"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38"/>
            <p:cNvSpPr/>
            <p:nvPr/>
          </p:nvSpPr>
          <p:spPr>
            <a:xfrm>
              <a:off x="1375890" y="1936520"/>
              <a:ext cx="204" cy="109"/>
            </a:xfrm>
            <a:custGeom>
              <a:rect b="b" l="l" r="r" t="t"/>
              <a:pathLst>
                <a:path extrusionOk="0" h="8" w="15">
                  <a:moveTo>
                    <a:pt x="15"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38"/>
            <p:cNvSpPr/>
            <p:nvPr/>
          </p:nvSpPr>
          <p:spPr>
            <a:xfrm>
              <a:off x="1376325" y="1936140"/>
              <a:ext cx="149" cy="149"/>
            </a:xfrm>
            <a:custGeom>
              <a:rect b="b" l="l" r="r" t="t"/>
              <a:pathLst>
                <a:path extrusionOk="0" h="11" w="11">
                  <a:moveTo>
                    <a:pt x="11"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38"/>
            <p:cNvSpPr/>
            <p:nvPr/>
          </p:nvSpPr>
          <p:spPr>
            <a:xfrm>
              <a:off x="1378226" y="1934810"/>
              <a:ext cx="54" cy="14"/>
            </a:xfrm>
            <a:custGeom>
              <a:rect b="b" l="l" r="r" t="t"/>
              <a:pathLst>
                <a:path extrusionOk="0" h="1" w="4">
                  <a:moveTo>
                    <a:pt x="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38"/>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38"/>
            <p:cNvSpPr/>
            <p:nvPr/>
          </p:nvSpPr>
          <p:spPr>
            <a:xfrm>
              <a:off x="1384078" y="1926867"/>
              <a:ext cx="204" cy="204"/>
            </a:xfrm>
            <a:custGeom>
              <a:rect b="b" l="l" r="r" t="t"/>
              <a:pathLst>
                <a:path extrusionOk="0" h="15" w="15">
                  <a:moveTo>
                    <a:pt x="14" y="1"/>
                  </a:moveTo>
                  <a:lnTo>
                    <a:pt x="14" y="1"/>
                  </a:lnTo>
                  <a:lnTo>
                    <a:pt x="0"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38"/>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38"/>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38"/>
            <p:cNvSpPr/>
            <p:nvPr/>
          </p:nvSpPr>
          <p:spPr>
            <a:xfrm>
              <a:off x="1358213" y="1927342"/>
              <a:ext cx="394" cy="543"/>
            </a:xfrm>
            <a:custGeom>
              <a:rect b="b" l="l" r="r" t="t"/>
              <a:pathLst>
                <a:path extrusionOk="0" h="40" w="29">
                  <a:moveTo>
                    <a:pt x="1" y="39"/>
                  </a:moveTo>
                  <a:lnTo>
                    <a:pt x="2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38"/>
            <p:cNvSpPr/>
            <p:nvPr/>
          </p:nvSpPr>
          <p:spPr>
            <a:xfrm>
              <a:off x="1360874" y="1924206"/>
              <a:ext cx="109" cy="163"/>
            </a:xfrm>
            <a:custGeom>
              <a:rect b="b" l="l" r="r" t="t"/>
              <a:pathLst>
                <a:path extrusionOk="0" h="12" w="8">
                  <a:moveTo>
                    <a:pt x="1" y="1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38"/>
            <p:cNvSpPr/>
            <p:nvPr/>
          </p:nvSpPr>
          <p:spPr>
            <a:xfrm>
              <a:off x="1361064" y="1923975"/>
              <a:ext cx="109" cy="149"/>
            </a:xfrm>
            <a:custGeom>
              <a:rect b="b" l="l" r="r" t="t"/>
              <a:pathLst>
                <a:path extrusionOk="0" h="11" w="8">
                  <a:moveTo>
                    <a:pt x="1" y="11"/>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38"/>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38"/>
            <p:cNvSpPr/>
            <p:nvPr/>
          </p:nvSpPr>
          <p:spPr>
            <a:xfrm>
              <a:off x="1358647" y="1926826"/>
              <a:ext cx="339" cy="434"/>
            </a:xfrm>
            <a:custGeom>
              <a:rect b="b" l="l" r="r" t="t"/>
              <a:pathLst>
                <a:path extrusionOk="0" h="32" w="25">
                  <a:moveTo>
                    <a:pt x="0" y="32"/>
                  </a:moveTo>
                  <a:lnTo>
                    <a:pt x="2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38"/>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38"/>
            <p:cNvSpPr/>
            <p:nvPr/>
          </p:nvSpPr>
          <p:spPr>
            <a:xfrm>
              <a:off x="1359788" y="1925441"/>
              <a:ext cx="204" cy="299"/>
            </a:xfrm>
            <a:custGeom>
              <a:rect b="b" l="l" r="r" t="t"/>
              <a:pathLst>
                <a:path extrusionOk="0" h="22" w="15">
                  <a:moveTo>
                    <a:pt x="0" y="22"/>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38"/>
            <p:cNvSpPr/>
            <p:nvPr/>
          </p:nvSpPr>
          <p:spPr>
            <a:xfrm>
              <a:off x="1359448" y="1925876"/>
              <a:ext cx="258" cy="339"/>
            </a:xfrm>
            <a:custGeom>
              <a:rect b="b" l="l" r="r" t="t"/>
              <a:pathLst>
                <a:path extrusionOk="0" h="25" w="19">
                  <a:moveTo>
                    <a:pt x="1" y="25"/>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38"/>
            <p:cNvSpPr/>
            <p:nvPr/>
          </p:nvSpPr>
          <p:spPr>
            <a:xfrm>
              <a:off x="1360113" y="1925115"/>
              <a:ext cx="163" cy="204"/>
            </a:xfrm>
            <a:custGeom>
              <a:rect b="b" l="l" r="r" t="t"/>
              <a:pathLst>
                <a:path extrusionOk="0" h="15" w="12">
                  <a:moveTo>
                    <a:pt x="1" y="1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38"/>
            <p:cNvSpPr/>
            <p:nvPr/>
          </p:nvSpPr>
          <p:spPr>
            <a:xfrm>
              <a:off x="1361213" y="1923785"/>
              <a:ext cx="149" cy="149"/>
            </a:xfrm>
            <a:custGeom>
              <a:rect b="b" l="l" r="r" t="t"/>
              <a:pathLst>
                <a:path extrusionOk="0" h="11" w="11">
                  <a:moveTo>
                    <a:pt x="0" y="11"/>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38"/>
            <p:cNvSpPr/>
            <p:nvPr/>
          </p:nvSpPr>
          <p:spPr>
            <a:xfrm>
              <a:off x="1360643" y="1924450"/>
              <a:ext cx="149" cy="204"/>
            </a:xfrm>
            <a:custGeom>
              <a:rect b="b" l="l" r="r" t="t"/>
              <a:pathLst>
                <a:path extrusionOk="0" h="15" w="11">
                  <a:moveTo>
                    <a:pt x="0" y="1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38"/>
            <p:cNvSpPr/>
            <p:nvPr/>
          </p:nvSpPr>
          <p:spPr>
            <a:xfrm>
              <a:off x="1360399" y="1924735"/>
              <a:ext cx="163" cy="244"/>
            </a:xfrm>
            <a:custGeom>
              <a:rect b="b" l="l" r="r" t="t"/>
              <a:pathLst>
                <a:path extrusionOk="0" h="18" w="12">
                  <a:moveTo>
                    <a:pt x="1" y="18"/>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38"/>
            <p:cNvSpPr/>
            <p:nvPr/>
          </p:nvSpPr>
          <p:spPr>
            <a:xfrm>
              <a:off x="1359068" y="1926351"/>
              <a:ext cx="258" cy="339"/>
            </a:xfrm>
            <a:custGeom>
              <a:rect b="b" l="l" r="r" t="t"/>
              <a:pathLst>
                <a:path extrusionOk="0" h="25" w="19">
                  <a:moveTo>
                    <a:pt x="1" y="25"/>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38"/>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38"/>
            <p:cNvSpPr/>
            <p:nvPr/>
          </p:nvSpPr>
          <p:spPr>
            <a:xfrm>
              <a:off x="1381973" y="1909664"/>
              <a:ext cx="109" cy="54"/>
            </a:xfrm>
            <a:custGeom>
              <a:rect b="b" l="l" r="r" t="t"/>
              <a:pathLst>
                <a:path extrusionOk="0" h="4" w="8">
                  <a:moveTo>
                    <a:pt x="1" y="4"/>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38"/>
            <p:cNvSpPr/>
            <p:nvPr/>
          </p:nvSpPr>
          <p:spPr>
            <a:xfrm>
              <a:off x="1381837" y="1909800"/>
              <a:ext cx="109" cy="14"/>
            </a:xfrm>
            <a:custGeom>
              <a:rect b="b" l="l" r="r" t="t"/>
              <a:pathLst>
                <a:path extrusionOk="0" h="1" w="8">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38"/>
            <p:cNvSpPr/>
            <p:nvPr/>
          </p:nvSpPr>
          <p:spPr>
            <a:xfrm>
              <a:off x="1386970" y="1905618"/>
              <a:ext cx="68" cy="68"/>
            </a:xfrm>
            <a:custGeom>
              <a:rect b="b" l="l" r="r" t="t"/>
              <a:pathLst>
                <a:path extrusionOk="0" h="5" w="5">
                  <a:moveTo>
                    <a:pt x="1" y="1"/>
                  </a:move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38"/>
            <p:cNvSpPr/>
            <p:nvPr/>
          </p:nvSpPr>
          <p:spPr>
            <a:xfrm>
              <a:off x="1382123" y="1909515"/>
              <a:ext cx="109" cy="109"/>
            </a:xfrm>
            <a:custGeom>
              <a:rect b="b" l="l" r="r" t="t"/>
              <a:pathLst>
                <a:path extrusionOk="0" h="8" w="8">
                  <a:moveTo>
                    <a:pt x="7"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38"/>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38"/>
            <p:cNvSpPr/>
            <p:nvPr/>
          </p:nvSpPr>
          <p:spPr>
            <a:xfrm>
              <a:off x="1387214" y="1905767"/>
              <a:ext cx="244" cy="204"/>
            </a:xfrm>
            <a:custGeom>
              <a:rect b="b" l="l" r="r" t="t"/>
              <a:pathLst>
                <a:path extrusionOk="0" h="15" w="18">
                  <a:moveTo>
                    <a:pt x="0" y="0"/>
                  </a:moveTo>
                  <a:lnTo>
                    <a:pt x="18"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38"/>
            <p:cNvSpPr/>
            <p:nvPr/>
          </p:nvSpPr>
          <p:spPr>
            <a:xfrm>
              <a:off x="1382408" y="1909189"/>
              <a:ext cx="109" cy="149"/>
            </a:xfrm>
            <a:custGeom>
              <a:rect b="b" l="l" r="r" t="t"/>
              <a:pathLst>
                <a:path extrusionOk="0" h="11" w="8">
                  <a:moveTo>
                    <a:pt x="0" y="11"/>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38"/>
            <p:cNvSpPr/>
            <p:nvPr/>
          </p:nvSpPr>
          <p:spPr>
            <a:xfrm>
              <a:off x="1381593" y="1909949"/>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38"/>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38"/>
            <p:cNvSpPr/>
            <p:nvPr/>
          </p:nvSpPr>
          <p:spPr>
            <a:xfrm>
              <a:off x="1382258" y="1909379"/>
              <a:ext cx="109" cy="109"/>
            </a:xfrm>
            <a:custGeom>
              <a:rect b="b" l="l" r="r" t="t"/>
              <a:pathLst>
                <a:path extrusionOk="0" h="8" w="8">
                  <a:moveTo>
                    <a:pt x="1" y="7"/>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38"/>
            <p:cNvSpPr/>
            <p:nvPr/>
          </p:nvSpPr>
          <p:spPr>
            <a:xfrm>
              <a:off x="1381688" y="1909854"/>
              <a:ext cx="109" cy="54"/>
            </a:xfrm>
            <a:custGeom>
              <a:rect b="b" l="l" r="r" t="t"/>
              <a:pathLst>
                <a:path extrusionOk="0" h="4" w="8">
                  <a:moveTo>
                    <a:pt x="4" y="0"/>
                  </a:moveTo>
                  <a:lnTo>
                    <a:pt x="1" y="4"/>
                  </a:ln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38"/>
            <p:cNvSpPr/>
            <p:nvPr/>
          </p:nvSpPr>
          <p:spPr>
            <a:xfrm>
              <a:off x="1380833" y="1922875"/>
              <a:ext cx="2105" cy="299"/>
            </a:xfrm>
            <a:custGeom>
              <a:rect b="b" l="l" r="r" t="t"/>
              <a:pathLst>
                <a:path extrusionOk="0" h="22" w="155">
                  <a:moveTo>
                    <a:pt x="155" y="1"/>
                  </a:moveTo>
                  <a:lnTo>
                    <a:pt x="155" y="1"/>
                  </a:lnTo>
                  <a:lnTo>
                    <a:pt x="1"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38"/>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38"/>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38"/>
            <p:cNvSpPr/>
            <p:nvPr/>
          </p:nvSpPr>
          <p:spPr>
            <a:xfrm>
              <a:off x="1510797" y="1904382"/>
              <a:ext cx="14" cy="258"/>
            </a:xfrm>
            <a:custGeom>
              <a:rect b="b" l="l" r="r" t="t"/>
              <a:pathLst>
                <a:path extrusionOk="0" h="19" w="1">
                  <a:moveTo>
                    <a:pt x="0" y="1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38"/>
            <p:cNvSpPr/>
            <p:nvPr/>
          </p:nvSpPr>
          <p:spPr>
            <a:xfrm>
              <a:off x="1511598" y="1896453"/>
              <a:ext cx="14" cy="204"/>
            </a:xfrm>
            <a:custGeom>
              <a:rect b="b" l="l" r="r" t="t"/>
              <a:pathLst>
                <a:path extrusionOk="0" h="15" w="1">
                  <a:moveTo>
                    <a:pt x="1" y="1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38"/>
            <p:cNvSpPr/>
            <p:nvPr/>
          </p:nvSpPr>
          <p:spPr>
            <a:xfrm>
              <a:off x="1510647" y="1905998"/>
              <a:ext cx="14" cy="448"/>
            </a:xfrm>
            <a:custGeom>
              <a:rect b="b" l="l" r="r" t="t"/>
              <a:pathLst>
                <a:path extrusionOk="0" h="33" w="1">
                  <a:moveTo>
                    <a:pt x="1" y="32"/>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38"/>
            <p:cNvSpPr/>
            <p:nvPr/>
          </p:nvSpPr>
          <p:spPr>
            <a:xfrm>
              <a:off x="1510552" y="1907709"/>
              <a:ext cx="14" cy="204"/>
            </a:xfrm>
            <a:custGeom>
              <a:rect b="b" l="l" r="r" t="t"/>
              <a:pathLst>
                <a:path extrusionOk="0" h="15" w="1">
                  <a:moveTo>
                    <a:pt x="1" y="15"/>
                  </a:moveTo>
                  <a:lnTo>
                    <a:pt x="1" y="15"/>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38"/>
            <p:cNvSpPr/>
            <p:nvPr/>
          </p:nvSpPr>
          <p:spPr>
            <a:xfrm>
              <a:off x="1510932" y="1902821"/>
              <a:ext cx="14" cy="204"/>
            </a:xfrm>
            <a:custGeom>
              <a:rect b="b" l="l" r="r" t="t"/>
              <a:pathLst>
                <a:path extrusionOk="0" h="15" w="1">
                  <a:moveTo>
                    <a:pt x="1" y="1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38"/>
            <p:cNvSpPr/>
            <p:nvPr/>
          </p:nvSpPr>
          <p:spPr>
            <a:xfrm>
              <a:off x="1511082" y="1901056"/>
              <a:ext cx="54" cy="353"/>
            </a:xfrm>
            <a:custGeom>
              <a:rect b="b" l="l" r="r" t="t"/>
              <a:pathLst>
                <a:path extrusionOk="0" h="26" w="4">
                  <a:moveTo>
                    <a:pt x="0" y="25"/>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38"/>
            <p:cNvSpPr/>
            <p:nvPr/>
          </p:nvSpPr>
          <p:spPr>
            <a:xfrm>
              <a:off x="1511462" y="1897824"/>
              <a:ext cx="14" cy="258"/>
            </a:xfrm>
            <a:custGeom>
              <a:rect b="b" l="l" r="r" t="t"/>
              <a:pathLst>
                <a:path extrusionOk="0" h="19" w="1">
                  <a:moveTo>
                    <a:pt x="0" y="1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38"/>
            <p:cNvSpPr/>
            <p:nvPr/>
          </p:nvSpPr>
          <p:spPr>
            <a:xfrm>
              <a:off x="1511272" y="1899399"/>
              <a:ext cx="54" cy="339"/>
            </a:xfrm>
            <a:custGeom>
              <a:rect b="b" l="l" r="r" t="t"/>
              <a:pathLst>
                <a:path extrusionOk="0" h="25" w="4">
                  <a:moveTo>
                    <a:pt x="0" y="25"/>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38"/>
            <p:cNvSpPr/>
            <p:nvPr/>
          </p:nvSpPr>
          <p:spPr>
            <a:xfrm>
              <a:off x="1511788" y="1895068"/>
              <a:ext cx="14" cy="163"/>
            </a:xfrm>
            <a:custGeom>
              <a:rect b="b" l="l" r="r" t="t"/>
              <a:pathLst>
                <a:path extrusionOk="0" h="12" w="1">
                  <a:moveTo>
                    <a:pt x="1"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38"/>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38"/>
            <p:cNvSpPr/>
            <p:nvPr/>
          </p:nvSpPr>
          <p:spPr>
            <a:xfrm>
              <a:off x="1418863" y="1933615"/>
              <a:ext cx="204" cy="109"/>
            </a:xfrm>
            <a:custGeom>
              <a:rect b="b" l="l" r="r" t="t"/>
              <a:pathLst>
                <a:path extrusionOk="0" h="8" w="15">
                  <a:moveTo>
                    <a:pt x="1" y="8"/>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38"/>
            <p:cNvSpPr/>
            <p:nvPr/>
          </p:nvSpPr>
          <p:spPr>
            <a:xfrm>
              <a:off x="1419488" y="1933194"/>
              <a:ext cx="244" cy="149"/>
            </a:xfrm>
            <a:custGeom>
              <a:rect b="b" l="l" r="r" t="t"/>
              <a:pathLst>
                <a:path extrusionOk="0" h="11" w="18">
                  <a:moveTo>
                    <a:pt x="0" y="11"/>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38"/>
            <p:cNvSpPr/>
            <p:nvPr/>
          </p:nvSpPr>
          <p:spPr>
            <a:xfrm>
              <a:off x="1421429" y="1932189"/>
              <a:ext cx="353" cy="163"/>
            </a:xfrm>
            <a:custGeom>
              <a:rect b="b" l="l" r="r" t="t"/>
              <a:pathLst>
                <a:path extrusionOk="0" h="12" w="26">
                  <a:moveTo>
                    <a:pt x="1" y="11"/>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38"/>
            <p:cNvSpPr/>
            <p:nvPr/>
          </p:nvSpPr>
          <p:spPr>
            <a:xfrm>
              <a:off x="1420058" y="1932814"/>
              <a:ext cx="394" cy="204"/>
            </a:xfrm>
            <a:custGeom>
              <a:rect b="b" l="l" r="r" t="t"/>
              <a:pathLst>
                <a:path extrusionOk="0" h="15" w="29">
                  <a:moveTo>
                    <a:pt x="0" y="14"/>
                  </a:moveTo>
                  <a:lnTo>
                    <a:pt x="2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38"/>
            <p:cNvSpPr/>
            <p:nvPr/>
          </p:nvSpPr>
          <p:spPr>
            <a:xfrm>
              <a:off x="1423575" y="1931619"/>
              <a:ext cx="204" cy="14"/>
            </a:xfrm>
            <a:custGeom>
              <a:rect b="b" l="l" r="r" t="t"/>
              <a:pathLst>
                <a:path extrusionOk="0" h="1" w="15">
                  <a:moveTo>
                    <a:pt x="1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38"/>
            <p:cNvSpPr/>
            <p:nvPr/>
          </p:nvSpPr>
          <p:spPr>
            <a:xfrm>
              <a:off x="1422190" y="1931958"/>
              <a:ext cx="299" cy="109"/>
            </a:xfrm>
            <a:custGeom>
              <a:rect b="b" l="l" r="r" t="t"/>
              <a:pathLst>
                <a:path extrusionOk="0" h="8" w="22">
                  <a:moveTo>
                    <a:pt x="1" y="7"/>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38"/>
            <p:cNvSpPr/>
            <p:nvPr/>
          </p:nvSpPr>
          <p:spPr>
            <a:xfrm>
              <a:off x="1422814" y="1931768"/>
              <a:ext cx="394" cy="109"/>
            </a:xfrm>
            <a:custGeom>
              <a:rect b="b" l="l" r="r" t="t"/>
              <a:pathLst>
                <a:path extrusionOk="0" h="8" w="29">
                  <a:moveTo>
                    <a:pt x="0" y="7"/>
                  </a:moveTo>
                  <a:lnTo>
                    <a:pt x="2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38"/>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38"/>
            <p:cNvSpPr/>
            <p:nvPr/>
          </p:nvSpPr>
          <p:spPr>
            <a:xfrm>
              <a:off x="1420669" y="1932433"/>
              <a:ext cx="489" cy="244"/>
            </a:xfrm>
            <a:custGeom>
              <a:rect b="b" l="l" r="r" t="t"/>
              <a:pathLst>
                <a:path extrusionOk="0" h="18" w="36">
                  <a:moveTo>
                    <a:pt x="1" y="18"/>
                  </a:moveTo>
                  <a:lnTo>
                    <a:pt x="36"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38"/>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38"/>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38"/>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38"/>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38"/>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38"/>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38"/>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38"/>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38"/>
            <p:cNvSpPr/>
            <p:nvPr/>
          </p:nvSpPr>
          <p:spPr>
            <a:xfrm>
              <a:off x="1644983" y="2301999"/>
              <a:ext cx="14" cy="299"/>
            </a:xfrm>
            <a:custGeom>
              <a:rect b="b" l="l" r="r" t="t"/>
              <a:pathLst>
                <a:path extrusionOk="0" h="22" w="1">
                  <a:moveTo>
                    <a:pt x="0" y="0"/>
                  </a:moveTo>
                  <a:lnTo>
                    <a:pt x="0"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38"/>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38"/>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38"/>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38"/>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38"/>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38"/>
            <p:cNvSpPr/>
            <p:nvPr/>
          </p:nvSpPr>
          <p:spPr>
            <a:xfrm>
              <a:off x="1617312" y="2278700"/>
              <a:ext cx="299" cy="14"/>
            </a:xfrm>
            <a:custGeom>
              <a:rect b="b" l="l" r="r" t="t"/>
              <a:pathLst>
                <a:path extrusionOk="0" h="1" w="22">
                  <a:moveTo>
                    <a:pt x="22"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38"/>
            <p:cNvSpPr/>
            <p:nvPr/>
          </p:nvSpPr>
          <p:spPr>
            <a:xfrm>
              <a:off x="1618032" y="2278660"/>
              <a:ext cx="244" cy="14"/>
            </a:xfrm>
            <a:custGeom>
              <a:rect b="b" l="l" r="r" t="t"/>
              <a:pathLst>
                <a:path extrusionOk="0" h="1" w="18">
                  <a:moveTo>
                    <a:pt x="0" y="0"/>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38"/>
            <p:cNvSpPr/>
            <p:nvPr/>
          </p:nvSpPr>
          <p:spPr>
            <a:xfrm>
              <a:off x="1645024" y="2299718"/>
              <a:ext cx="14" cy="244"/>
            </a:xfrm>
            <a:custGeom>
              <a:rect b="b" l="l" r="r" t="t"/>
              <a:pathLst>
                <a:path extrusionOk="0" h="18" w="1">
                  <a:moveTo>
                    <a:pt x="1" y="0"/>
                  </a:moveTo>
                  <a:lnTo>
                    <a:pt x="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38"/>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38"/>
            <p:cNvSpPr/>
            <p:nvPr/>
          </p:nvSpPr>
          <p:spPr>
            <a:xfrm>
              <a:off x="1644983" y="2301429"/>
              <a:ext cx="14" cy="299"/>
            </a:xfrm>
            <a:custGeom>
              <a:rect b="b" l="l" r="r" t="t"/>
              <a:pathLst>
                <a:path extrusionOk="0" h="22" w="1">
                  <a:moveTo>
                    <a:pt x="0" y="2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38"/>
            <p:cNvSpPr/>
            <p:nvPr/>
          </p:nvSpPr>
          <p:spPr>
            <a:xfrm>
              <a:off x="1645119" y="2298673"/>
              <a:ext cx="14" cy="244"/>
            </a:xfrm>
            <a:custGeom>
              <a:rect b="b" l="l" r="r" t="t"/>
              <a:pathLst>
                <a:path extrusionOk="0" h="18" w="1">
                  <a:moveTo>
                    <a:pt x="1" y="0"/>
                  </a:moveTo>
                  <a:lnTo>
                    <a:pt x="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38"/>
            <p:cNvSpPr/>
            <p:nvPr/>
          </p:nvSpPr>
          <p:spPr>
            <a:xfrm>
              <a:off x="1618697" y="2278565"/>
              <a:ext cx="204" cy="54"/>
            </a:xfrm>
            <a:custGeom>
              <a:rect b="b" l="l" r="r" t="t"/>
              <a:pathLst>
                <a:path extrusionOk="0" h="4" w="15">
                  <a:moveTo>
                    <a:pt x="0" y="4"/>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38"/>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38"/>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38"/>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38"/>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38"/>
            <p:cNvSpPr/>
            <p:nvPr/>
          </p:nvSpPr>
          <p:spPr>
            <a:xfrm>
              <a:off x="1639946" y="2240588"/>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38"/>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38"/>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38"/>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38"/>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38"/>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38"/>
            <p:cNvSpPr/>
            <p:nvPr/>
          </p:nvSpPr>
          <p:spPr>
            <a:xfrm>
              <a:off x="1644358" y="2244906"/>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38"/>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38"/>
            <p:cNvSpPr/>
            <p:nvPr/>
          </p:nvSpPr>
          <p:spPr>
            <a:xfrm>
              <a:off x="1614081" y="2280031"/>
              <a:ext cx="14" cy="68"/>
            </a:xfrm>
            <a:custGeom>
              <a:rect b="b" l="l" r="r" t="t"/>
              <a:pathLst>
                <a:path extrusionOk="0" h="5" w="1">
                  <a:moveTo>
                    <a:pt x="1"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38"/>
            <p:cNvSpPr/>
            <p:nvPr/>
          </p:nvSpPr>
          <p:spPr>
            <a:xfrm>
              <a:off x="1611284" y="2310119"/>
              <a:ext cx="14" cy="109"/>
            </a:xfrm>
            <a:custGeom>
              <a:rect b="b" l="l" r="r" t="t"/>
              <a:pathLst>
                <a:path extrusionOk="0" h="8" w="1">
                  <a:moveTo>
                    <a:pt x="0"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38"/>
            <p:cNvSpPr/>
            <p:nvPr/>
          </p:nvSpPr>
          <p:spPr>
            <a:xfrm>
              <a:off x="1611379" y="2309739"/>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38"/>
            <p:cNvSpPr/>
            <p:nvPr/>
          </p:nvSpPr>
          <p:spPr>
            <a:xfrm>
              <a:off x="1611379" y="2309508"/>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38"/>
            <p:cNvSpPr/>
            <p:nvPr/>
          </p:nvSpPr>
          <p:spPr>
            <a:xfrm>
              <a:off x="1613700" y="2281226"/>
              <a:ext cx="14" cy="149"/>
            </a:xfrm>
            <a:custGeom>
              <a:rect b="b" l="l" r="r" t="t"/>
              <a:pathLst>
                <a:path extrusionOk="0" h="11" w="1">
                  <a:moveTo>
                    <a:pt x="1"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38"/>
            <p:cNvSpPr/>
            <p:nvPr/>
          </p:nvSpPr>
          <p:spPr>
            <a:xfrm>
              <a:off x="1611134" y="2310553"/>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38"/>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38"/>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38"/>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38"/>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38"/>
            <p:cNvSpPr/>
            <p:nvPr/>
          </p:nvSpPr>
          <p:spPr>
            <a:xfrm>
              <a:off x="1543206" y="2219000"/>
              <a:ext cx="14" cy="204"/>
            </a:xfrm>
            <a:custGeom>
              <a:rect b="b" l="l" r="r" t="t"/>
              <a:pathLst>
                <a:path extrusionOk="0" h="15" w="1">
                  <a:moveTo>
                    <a:pt x="1" y="15"/>
                  </a:moveTo>
                  <a:lnTo>
                    <a:pt x="1" y="1"/>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38"/>
            <p:cNvSpPr/>
            <p:nvPr/>
          </p:nvSpPr>
          <p:spPr>
            <a:xfrm>
              <a:off x="1542351" y="2224132"/>
              <a:ext cx="68" cy="299"/>
            </a:xfrm>
            <a:custGeom>
              <a:rect b="b" l="l" r="r" t="t"/>
              <a:pathLst>
                <a:path extrusionOk="0" h="22" w="5">
                  <a:moveTo>
                    <a:pt x="4" y="1"/>
                  </a:moveTo>
                  <a:lnTo>
                    <a:pt x="1"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38"/>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38"/>
            <p:cNvSpPr/>
            <p:nvPr/>
          </p:nvSpPr>
          <p:spPr>
            <a:xfrm>
              <a:off x="1542256" y="2224513"/>
              <a:ext cx="68" cy="204"/>
            </a:xfrm>
            <a:custGeom>
              <a:rect b="b" l="l" r="r" t="t"/>
              <a:pathLst>
                <a:path extrusionOk="0" h="15" w="5">
                  <a:moveTo>
                    <a:pt x="4"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38"/>
            <p:cNvSpPr/>
            <p:nvPr/>
          </p:nvSpPr>
          <p:spPr>
            <a:xfrm>
              <a:off x="1542066" y="2225137"/>
              <a:ext cx="68" cy="204"/>
            </a:xfrm>
            <a:custGeom>
              <a:rect b="b" l="l" r="r" t="t"/>
              <a:pathLst>
                <a:path extrusionOk="0" h="15" w="5">
                  <a:moveTo>
                    <a:pt x="4" y="0"/>
                  </a:move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38"/>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38"/>
            <p:cNvSpPr/>
            <p:nvPr/>
          </p:nvSpPr>
          <p:spPr>
            <a:xfrm>
              <a:off x="1542161" y="2224893"/>
              <a:ext cx="68" cy="163"/>
            </a:xfrm>
            <a:custGeom>
              <a:rect b="b" l="l" r="r" t="t"/>
              <a:pathLst>
                <a:path extrusionOk="0" h="12" w="5">
                  <a:moveTo>
                    <a:pt x="4"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38"/>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38"/>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38"/>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38"/>
            <p:cNvSpPr/>
            <p:nvPr/>
          </p:nvSpPr>
          <p:spPr>
            <a:xfrm>
              <a:off x="1542921" y="2220955"/>
              <a:ext cx="68" cy="339"/>
            </a:xfrm>
            <a:custGeom>
              <a:rect b="b" l="l" r="r" t="t"/>
              <a:pathLst>
                <a:path extrusionOk="0" h="25" w="5">
                  <a:moveTo>
                    <a:pt x="4" y="0"/>
                  </a:moveTo>
                  <a:lnTo>
                    <a:pt x="1"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38"/>
            <p:cNvSpPr/>
            <p:nvPr/>
          </p:nvSpPr>
          <p:spPr>
            <a:xfrm>
              <a:off x="1532996" y="250510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38"/>
            <p:cNvSpPr/>
            <p:nvPr/>
          </p:nvSpPr>
          <p:spPr>
            <a:xfrm>
              <a:off x="1542826" y="2221566"/>
              <a:ext cx="68" cy="299"/>
            </a:xfrm>
            <a:custGeom>
              <a:rect b="b" l="l" r="r" t="t"/>
              <a:pathLst>
                <a:path extrusionOk="0" h="22" w="5">
                  <a:moveTo>
                    <a:pt x="4" y="1"/>
                  </a:moveTo>
                  <a:lnTo>
                    <a:pt x="1"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38"/>
            <p:cNvSpPr/>
            <p:nvPr/>
          </p:nvSpPr>
          <p:spPr>
            <a:xfrm>
              <a:off x="1540830" y="2504861"/>
              <a:ext cx="638" cy="68"/>
            </a:xfrm>
            <a:custGeom>
              <a:rect b="b" l="l" r="r" t="t"/>
              <a:pathLst>
                <a:path extrusionOk="0" h="5" w="47">
                  <a:moveTo>
                    <a:pt x="1" y="1"/>
                  </a:moveTo>
                  <a:lnTo>
                    <a:pt x="46"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38"/>
            <p:cNvSpPr/>
            <p:nvPr/>
          </p:nvSpPr>
          <p:spPr>
            <a:xfrm>
              <a:off x="1543111" y="2219530"/>
              <a:ext cx="68" cy="299"/>
            </a:xfrm>
            <a:custGeom>
              <a:rect b="b" l="l" r="r" t="t"/>
              <a:pathLst>
                <a:path extrusionOk="0" h="22" w="5">
                  <a:moveTo>
                    <a:pt x="4" y="0"/>
                  </a:moveTo>
                  <a:lnTo>
                    <a:pt x="1"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38"/>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38"/>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38"/>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38"/>
            <p:cNvSpPr/>
            <p:nvPr/>
          </p:nvSpPr>
          <p:spPr>
            <a:xfrm>
              <a:off x="1542541" y="2223141"/>
              <a:ext cx="109" cy="339"/>
            </a:xfrm>
            <a:custGeom>
              <a:rect b="b" l="l" r="r" t="t"/>
              <a:pathLst>
                <a:path extrusionOk="0" h="25" w="8">
                  <a:moveTo>
                    <a:pt x="8" y="0"/>
                  </a:moveTo>
                  <a:lnTo>
                    <a:pt x="1"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38"/>
            <p:cNvSpPr/>
            <p:nvPr/>
          </p:nvSpPr>
          <p:spPr>
            <a:xfrm>
              <a:off x="1542785" y="2222137"/>
              <a:ext cx="54" cy="299"/>
            </a:xfrm>
            <a:custGeom>
              <a:rect b="b" l="l" r="r" t="t"/>
              <a:pathLst>
                <a:path extrusionOk="0" h="22" w="4">
                  <a:moveTo>
                    <a:pt x="4" y="1"/>
                  </a:moveTo>
                  <a:lnTo>
                    <a:pt x="0"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38"/>
            <p:cNvSpPr/>
            <p:nvPr/>
          </p:nvSpPr>
          <p:spPr>
            <a:xfrm>
              <a:off x="1541590" y="2504915"/>
              <a:ext cx="448" cy="54"/>
            </a:xfrm>
            <a:custGeom>
              <a:rect b="b" l="l" r="r" t="t"/>
              <a:pathLst>
                <a:path extrusionOk="0" h="4" w="33">
                  <a:moveTo>
                    <a:pt x="1" y="0"/>
                  </a:moveTo>
                  <a:lnTo>
                    <a:pt x="32"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38"/>
            <p:cNvSpPr/>
            <p:nvPr/>
          </p:nvSpPr>
          <p:spPr>
            <a:xfrm>
              <a:off x="1542636" y="2222666"/>
              <a:ext cx="109" cy="299"/>
            </a:xfrm>
            <a:custGeom>
              <a:rect b="b" l="l" r="r" t="t"/>
              <a:pathLst>
                <a:path extrusionOk="0" h="22" w="8">
                  <a:moveTo>
                    <a:pt x="8" y="0"/>
                  </a:moveTo>
                  <a:lnTo>
                    <a:pt x="1"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38"/>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38"/>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38"/>
            <p:cNvSpPr/>
            <p:nvPr/>
          </p:nvSpPr>
          <p:spPr>
            <a:xfrm>
              <a:off x="1523858" y="2474868"/>
              <a:ext cx="109" cy="68"/>
            </a:xfrm>
            <a:custGeom>
              <a:rect b="b" l="l" r="r" t="t"/>
              <a:pathLst>
                <a:path extrusionOk="0" h="5" w="8">
                  <a:moveTo>
                    <a:pt x="1" y="1"/>
                  </a:moveTo>
                  <a:lnTo>
                    <a:pt x="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38"/>
            <p:cNvSpPr/>
            <p:nvPr/>
          </p:nvSpPr>
          <p:spPr>
            <a:xfrm>
              <a:off x="1525243" y="2475724"/>
              <a:ext cx="68" cy="68"/>
            </a:xfrm>
            <a:custGeom>
              <a:rect b="b" l="l" r="r" t="t"/>
              <a:pathLst>
                <a:path extrusionOk="0" h="5" w="5">
                  <a:moveTo>
                    <a:pt x="4"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38"/>
            <p:cNvSpPr/>
            <p:nvPr/>
          </p:nvSpPr>
          <p:spPr>
            <a:xfrm>
              <a:off x="1524483" y="2475248"/>
              <a:ext cx="163" cy="109"/>
            </a:xfrm>
            <a:custGeom>
              <a:rect b="b" l="l" r="r" t="t"/>
              <a:pathLst>
                <a:path extrusionOk="0" h="8" w="12">
                  <a:moveTo>
                    <a:pt x="1" y="1"/>
                  </a:moveTo>
                  <a:lnTo>
                    <a:pt x="1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38"/>
            <p:cNvSpPr/>
            <p:nvPr/>
          </p:nvSpPr>
          <p:spPr>
            <a:xfrm>
              <a:off x="1523057" y="2474488"/>
              <a:ext cx="149" cy="109"/>
            </a:xfrm>
            <a:custGeom>
              <a:rect b="b" l="l" r="r" t="t"/>
              <a:pathLst>
                <a:path extrusionOk="0" h="8" w="11">
                  <a:moveTo>
                    <a:pt x="0" y="1"/>
                  </a:moveTo>
                  <a:lnTo>
                    <a:pt x="1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38"/>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38"/>
            <p:cNvSpPr/>
            <p:nvPr/>
          </p:nvSpPr>
          <p:spPr>
            <a:xfrm>
              <a:off x="1542215" y="2504956"/>
              <a:ext cx="339" cy="68"/>
            </a:xfrm>
            <a:custGeom>
              <a:rect b="b" l="l" r="r" t="t"/>
              <a:pathLst>
                <a:path extrusionOk="0" h="5" w="25">
                  <a:moveTo>
                    <a:pt x="0" y="1"/>
                  </a:moveTo>
                  <a:lnTo>
                    <a:pt x="2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38"/>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38"/>
            <p:cNvSpPr/>
            <p:nvPr/>
          </p:nvSpPr>
          <p:spPr>
            <a:xfrm>
              <a:off x="1532466" y="2505105"/>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38"/>
            <p:cNvSpPr/>
            <p:nvPr/>
          </p:nvSpPr>
          <p:spPr>
            <a:xfrm>
              <a:off x="1532656" y="2505105"/>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38"/>
            <p:cNvSpPr/>
            <p:nvPr/>
          </p:nvSpPr>
          <p:spPr>
            <a:xfrm>
              <a:off x="1542785" y="2505105"/>
              <a:ext cx="109" cy="14"/>
            </a:xfrm>
            <a:custGeom>
              <a:rect b="b" l="l" r="r" t="t"/>
              <a:pathLst>
                <a:path extrusionOk="0" h="1" w="8">
                  <a:moveTo>
                    <a:pt x="7"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38"/>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38"/>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38"/>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38"/>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38"/>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38"/>
            <p:cNvSpPr/>
            <p:nvPr/>
          </p:nvSpPr>
          <p:spPr>
            <a:xfrm>
              <a:off x="1613184" y="2195620"/>
              <a:ext cx="54" cy="149"/>
            </a:xfrm>
            <a:custGeom>
              <a:rect b="b" l="l" r="r" t="t"/>
              <a:pathLst>
                <a:path extrusionOk="0" h="11" w="4">
                  <a:moveTo>
                    <a:pt x="0" y="0"/>
                  </a:moveTo>
                  <a:lnTo>
                    <a:pt x="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38"/>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38"/>
            <p:cNvSpPr/>
            <p:nvPr/>
          </p:nvSpPr>
          <p:spPr>
            <a:xfrm>
              <a:off x="1613035" y="2195335"/>
              <a:ext cx="109" cy="204"/>
            </a:xfrm>
            <a:custGeom>
              <a:rect b="b" l="l" r="r" t="t"/>
              <a:pathLst>
                <a:path extrusionOk="0" h="15" w="8">
                  <a:moveTo>
                    <a:pt x="1" y="0"/>
                  </a:moveTo>
                  <a:lnTo>
                    <a:pt x="8"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38"/>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38"/>
            <p:cNvSpPr/>
            <p:nvPr/>
          </p:nvSpPr>
          <p:spPr>
            <a:xfrm>
              <a:off x="1612560" y="2194615"/>
              <a:ext cx="204" cy="299"/>
            </a:xfrm>
            <a:custGeom>
              <a:rect b="b" l="l" r="r" t="t"/>
              <a:pathLst>
                <a:path extrusionOk="0" h="22" w="15">
                  <a:moveTo>
                    <a:pt x="15" y="22"/>
                  </a:moveTo>
                  <a:lnTo>
                    <a:pt x="1" y="1"/>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38"/>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38"/>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38"/>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38"/>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38"/>
            <p:cNvSpPr/>
            <p:nvPr/>
          </p:nvSpPr>
          <p:spPr>
            <a:xfrm>
              <a:off x="1613280" y="2195810"/>
              <a:ext cx="14" cy="149"/>
            </a:xfrm>
            <a:custGeom>
              <a:rect b="b" l="l" r="r" t="t"/>
              <a:pathLst>
                <a:path extrusionOk="0" h="11" w="1">
                  <a:moveTo>
                    <a:pt x="0"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38"/>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38"/>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38"/>
            <p:cNvSpPr/>
            <p:nvPr/>
          </p:nvSpPr>
          <p:spPr>
            <a:xfrm>
              <a:off x="1581101" y="2216013"/>
              <a:ext cx="489" cy="489"/>
            </a:xfrm>
            <a:custGeom>
              <a:rect b="b" l="l" r="r" t="t"/>
              <a:pathLst>
                <a:path extrusionOk="0" h="36" w="36">
                  <a:moveTo>
                    <a:pt x="35" y="35"/>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38"/>
            <p:cNvSpPr/>
            <p:nvPr/>
          </p:nvSpPr>
          <p:spPr>
            <a:xfrm>
              <a:off x="1580436" y="2215294"/>
              <a:ext cx="489" cy="489"/>
            </a:xfrm>
            <a:custGeom>
              <a:rect b="b" l="l" r="r" t="t"/>
              <a:pathLst>
                <a:path extrusionOk="0" h="36" w="36">
                  <a:moveTo>
                    <a:pt x="35" y="36"/>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38"/>
            <p:cNvSpPr/>
            <p:nvPr/>
          </p:nvSpPr>
          <p:spPr>
            <a:xfrm>
              <a:off x="1581807" y="2216719"/>
              <a:ext cx="448" cy="489"/>
            </a:xfrm>
            <a:custGeom>
              <a:rect b="b" l="l" r="r" t="t"/>
              <a:pathLst>
                <a:path extrusionOk="0" h="36" w="33">
                  <a:moveTo>
                    <a:pt x="32" y="36"/>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38"/>
            <p:cNvSpPr/>
            <p:nvPr/>
          </p:nvSpPr>
          <p:spPr>
            <a:xfrm>
              <a:off x="1582472" y="2217439"/>
              <a:ext cx="543" cy="530"/>
            </a:xfrm>
            <a:custGeom>
              <a:rect b="b" l="l" r="r" t="t"/>
              <a:pathLst>
                <a:path extrusionOk="0" h="39" w="40">
                  <a:moveTo>
                    <a:pt x="39" y="39"/>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38"/>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38"/>
            <p:cNvSpPr/>
            <p:nvPr/>
          </p:nvSpPr>
          <p:spPr>
            <a:xfrm>
              <a:off x="1579662" y="2214438"/>
              <a:ext cx="638" cy="679"/>
            </a:xfrm>
            <a:custGeom>
              <a:rect b="b" l="l" r="r" t="t"/>
              <a:pathLst>
                <a:path extrusionOk="0" h="50" w="47">
                  <a:moveTo>
                    <a:pt x="46" y="50"/>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38"/>
            <p:cNvSpPr/>
            <p:nvPr/>
          </p:nvSpPr>
          <p:spPr>
            <a:xfrm>
              <a:off x="1579146" y="2213773"/>
              <a:ext cx="530" cy="679"/>
            </a:xfrm>
            <a:custGeom>
              <a:rect b="b" l="l" r="r" t="t"/>
              <a:pathLst>
                <a:path extrusionOk="0" h="50" w="39">
                  <a:moveTo>
                    <a:pt x="39" y="50"/>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38"/>
            <p:cNvSpPr/>
            <p:nvPr/>
          </p:nvSpPr>
          <p:spPr>
            <a:xfrm>
              <a:off x="1578290" y="2212687"/>
              <a:ext cx="204" cy="204"/>
            </a:xfrm>
            <a:custGeom>
              <a:rect b="b" l="l" r="r" t="t"/>
              <a:pathLst>
                <a:path extrusionOk="0" h="15" w="15">
                  <a:moveTo>
                    <a:pt x="0" y="0"/>
                  </a:moveTo>
                  <a:lnTo>
                    <a:pt x="14"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38"/>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38"/>
            <p:cNvSpPr/>
            <p:nvPr/>
          </p:nvSpPr>
          <p:spPr>
            <a:xfrm>
              <a:off x="1578616" y="2213108"/>
              <a:ext cx="394" cy="489"/>
            </a:xfrm>
            <a:custGeom>
              <a:rect b="b" l="l" r="r" t="t"/>
              <a:pathLst>
                <a:path extrusionOk="0" h="36" w="29">
                  <a:moveTo>
                    <a:pt x="29" y="36"/>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38"/>
            <p:cNvSpPr/>
            <p:nvPr/>
          </p:nvSpPr>
          <p:spPr>
            <a:xfrm>
              <a:off x="1622254" y="2254410"/>
              <a:ext cx="109" cy="14"/>
            </a:xfrm>
            <a:custGeom>
              <a:rect b="b" l="l" r="r" t="t"/>
              <a:pathLst>
                <a:path extrusionOk="0" h="1" w="8">
                  <a:moveTo>
                    <a:pt x="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38"/>
            <p:cNvSpPr/>
            <p:nvPr/>
          </p:nvSpPr>
          <p:spPr>
            <a:xfrm>
              <a:off x="1618982" y="2254275"/>
              <a:ext cx="774" cy="109"/>
            </a:xfrm>
            <a:custGeom>
              <a:rect b="b" l="l" r="r" t="t"/>
              <a:pathLst>
                <a:path extrusionOk="0" h="8" w="57">
                  <a:moveTo>
                    <a:pt x="56"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38"/>
            <p:cNvSpPr/>
            <p:nvPr/>
          </p:nvSpPr>
          <p:spPr>
            <a:xfrm>
              <a:off x="1621263" y="2254220"/>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38"/>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38"/>
            <p:cNvSpPr/>
            <p:nvPr/>
          </p:nvSpPr>
          <p:spPr>
            <a:xfrm>
              <a:off x="1622824" y="2254600"/>
              <a:ext cx="109" cy="68"/>
            </a:xfrm>
            <a:custGeom>
              <a:rect b="b" l="l" r="r" t="t"/>
              <a:pathLst>
                <a:path extrusionOk="0" h="5" w="8">
                  <a:moveTo>
                    <a:pt x="8"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38"/>
            <p:cNvSpPr/>
            <p:nvPr/>
          </p:nvSpPr>
          <p:spPr>
            <a:xfrm>
              <a:off x="1621779" y="2254315"/>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38"/>
            <p:cNvSpPr/>
            <p:nvPr/>
          </p:nvSpPr>
          <p:spPr>
            <a:xfrm>
              <a:off x="1584712" y="2219475"/>
              <a:ext cx="489" cy="448"/>
            </a:xfrm>
            <a:custGeom>
              <a:rect b="b" l="l" r="r" t="t"/>
              <a:pathLst>
                <a:path extrusionOk="0" h="33" w="36">
                  <a:moveTo>
                    <a:pt x="35" y="32"/>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38"/>
            <p:cNvSpPr/>
            <p:nvPr/>
          </p:nvSpPr>
          <p:spPr>
            <a:xfrm>
              <a:off x="1583137" y="2218050"/>
              <a:ext cx="679" cy="679"/>
            </a:xfrm>
            <a:custGeom>
              <a:rect b="b" l="l" r="r" t="t"/>
              <a:pathLst>
                <a:path extrusionOk="0" h="50" w="50">
                  <a:moveTo>
                    <a:pt x="50" y="50"/>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38"/>
            <p:cNvSpPr/>
            <p:nvPr/>
          </p:nvSpPr>
          <p:spPr>
            <a:xfrm>
              <a:off x="1586084" y="2220616"/>
              <a:ext cx="448" cy="299"/>
            </a:xfrm>
            <a:custGeom>
              <a:rect b="b" l="l" r="r" t="t"/>
              <a:pathLst>
                <a:path extrusionOk="0" h="22" w="33">
                  <a:moveTo>
                    <a:pt x="32" y="22"/>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38"/>
            <p:cNvSpPr/>
            <p:nvPr/>
          </p:nvSpPr>
          <p:spPr>
            <a:xfrm>
              <a:off x="1583952" y="2218810"/>
              <a:ext cx="584" cy="543"/>
            </a:xfrm>
            <a:custGeom>
              <a:rect b="b" l="l" r="r" t="t"/>
              <a:pathLst>
                <a:path extrusionOk="0" h="40" w="43">
                  <a:moveTo>
                    <a:pt x="42" y="39"/>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38"/>
            <p:cNvSpPr/>
            <p:nvPr/>
          </p:nvSpPr>
          <p:spPr>
            <a:xfrm>
              <a:off x="1585418" y="2220100"/>
              <a:ext cx="448" cy="339"/>
            </a:xfrm>
            <a:custGeom>
              <a:rect b="b" l="l" r="r" t="t"/>
              <a:pathLst>
                <a:path extrusionOk="0" h="25" w="33">
                  <a:moveTo>
                    <a:pt x="32" y="25"/>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38"/>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38"/>
            <p:cNvSpPr/>
            <p:nvPr/>
          </p:nvSpPr>
          <p:spPr>
            <a:xfrm>
              <a:off x="1638086" y="2239638"/>
              <a:ext cx="14" cy="339"/>
            </a:xfrm>
            <a:custGeom>
              <a:rect b="b" l="l" r="r" t="t"/>
              <a:pathLst>
                <a:path extrusionOk="0" h="25" w="1">
                  <a:moveTo>
                    <a:pt x="1" y="7"/>
                  </a:moveTo>
                  <a:lnTo>
                    <a:pt x="1" y="25"/>
                  </a:lnTo>
                  <a:lnTo>
                    <a:pt x="1" y="0"/>
                  </a:ln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38"/>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38"/>
            <p:cNvSpPr/>
            <p:nvPr/>
          </p:nvSpPr>
          <p:spPr>
            <a:xfrm>
              <a:off x="1638140" y="2239163"/>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38"/>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38"/>
            <p:cNvSpPr/>
            <p:nvPr/>
          </p:nvSpPr>
          <p:spPr>
            <a:xfrm>
              <a:off x="1408599" y="1961951"/>
              <a:ext cx="434" cy="54"/>
            </a:xfrm>
            <a:custGeom>
              <a:rect b="b" l="l" r="r" t="t"/>
              <a:pathLst>
                <a:path extrusionOk="0" h="4" w="32">
                  <a:moveTo>
                    <a:pt x="0" y="0"/>
                  </a:moveTo>
                  <a:lnTo>
                    <a:pt x="32"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38"/>
            <p:cNvSpPr/>
            <p:nvPr/>
          </p:nvSpPr>
          <p:spPr>
            <a:xfrm>
              <a:off x="1407553" y="1961951"/>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38"/>
            <p:cNvSpPr/>
            <p:nvPr/>
          </p:nvSpPr>
          <p:spPr>
            <a:xfrm>
              <a:off x="1418918" y="1963988"/>
              <a:ext cx="339" cy="14"/>
            </a:xfrm>
            <a:custGeom>
              <a:rect b="b" l="l" r="r" t="t"/>
              <a:pathLst>
                <a:path extrusionOk="0" h="1" w="25">
                  <a:moveTo>
                    <a:pt x="0" y="1"/>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38"/>
            <p:cNvSpPr/>
            <p:nvPr/>
          </p:nvSpPr>
          <p:spPr>
            <a:xfrm>
              <a:off x="1408123" y="1961951"/>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38"/>
            <p:cNvSpPr/>
            <p:nvPr/>
          </p:nvSpPr>
          <p:spPr>
            <a:xfrm>
              <a:off x="1407214" y="1961951"/>
              <a:ext cx="204" cy="14"/>
            </a:xfrm>
            <a:custGeom>
              <a:rect b="b" l="l" r="r" t="t"/>
              <a:pathLst>
                <a:path extrusionOk="0" h="1" w="15">
                  <a:moveTo>
                    <a:pt x="1" y="0"/>
                  </a:moveTo>
                  <a:lnTo>
                    <a:pt x="1" y="0"/>
                  </a:ln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38"/>
            <p:cNvSpPr/>
            <p:nvPr/>
          </p:nvSpPr>
          <p:spPr>
            <a:xfrm>
              <a:off x="1419773" y="1964042"/>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38"/>
            <p:cNvSpPr/>
            <p:nvPr/>
          </p:nvSpPr>
          <p:spPr>
            <a:xfrm>
              <a:off x="1420533" y="1963988"/>
              <a:ext cx="149" cy="14"/>
            </a:xfrm>
            <a:custGeom>
              <a:rect b="b" l="l" r="r" t="t"/>
              <a:pathLst>
                <a:path extrusionOk="0" h="1" w="11">
                  <a:moveTo>
                    <a:pt x="0"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38"/>
            <p:cNvSpPr/>
            <p:nvPr/>
          </p:nvSpPr>
          <p:spPr>
            <a:xfrm>
              <a:off x="1418442" y="1963893"/>
              <a:ext cx="339" cy="68"/>
            </a:xfrm>
            <a:custGeom>
              <a:rect b="b" l="l" r="r" t="t"/>
              <a:pathLst>
                <a:path extrusionOk="0" h="5" w="25">
                  <a:moveTo>
                    <a:pt x="0" y="1"/>
                  </a:moveTo>
                  <a:lnTo>
                    <a:pt x="2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38"/>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38"/>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38"/>
            <p:cNvSpPr/>
            <p:nvPr/>
          </p:nvSpPr>
          <p:spPr>
            <a:xfrm>
              <a:off x="1409115" y="1961992"/>
              <a:ext cx="353" cy="68"/>
            </a:xfrm>
            <a:custGeom>
              <a:rect b="b" l="l" r="r" t="t"/>
              <a:pathLst>
                <a:path extrusionOk="0" h="5" w="26">
                  <a:moveTo>
                    <a:pt x="1" y="1"/>
                  </a:moveTo>
                  <a:lnTo>
                    <a:pt x="2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38"/>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38"/>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38"/>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38"/>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38"/>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38"/>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38"/>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38"/>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38"/>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38"/>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38"/>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38"/>
            <p:cNvSpPr/>
            <p:nvPr/>
          </p:nvSpPr>
          <p:spPr>
            <a:xfrm>
              <a:off x="1427662" y="1979778"/>
              <a:ext cx="149" cy="489"/>
            </a:xfrm>
            <a:custGeom>
              <a:rect b="b" l="l" r="r" t="t"/>
              <a:pathLst>
                <a:path extrusionOk="0" h="36" w="11">
                  <a:moveTo>
                    <a:pt x="0" y="35"/>
                  </a:moveTo>
                  <a:lnTo>
                    <a:pt x="0" y="35"/>
                  </a:ln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38"/>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38"/>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38"/>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38"/>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38"/>
            <p:cNvSpPr/>
            <p:nvPr/>
          </p:nvSpPr>
          <p:spPr>
            <a:xfrm>
              <a:off x="1540124" y="2029540"/>
              <a:ext cx="109" cy="14"/>
            </a:xfrm>
            <a:custGeom>
              <a:rect b="b" l="l" r="r" t="t"/>
              <a:pathLst>
                <a:path extrusionOk="0" h="1" w="8">
                  <a:moveTo>
                    <a:pt x="0" y="0"/>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38"/>
            <p:cNvSpPr/>
            <p:nvPr/>
          </p:nvSpPr>
          <p:spPr>
            <a:xfrm>
              <a:off x="1536363" y="2030436"/>
              <a:ext cx="258" cy="14"/>
            </a:xfrm>
            <a:custGeom>
              <a:rect b="b" l="l" r="r" t="t"/>
              <a:pathLst>
                <a:path extrusionOk="0" h="1" w="19">
                  <a:moveTo>
                    <a:pt x="1" y="1"/>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38"/>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38"/>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38"/>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38"/>
            <p:cNvSpPr/>
            <p:nvPr/>
          </p:nvSpPr>
          <p:spPr>
            <a:xfrm>
              <a:off x="1539459" y="2029676"/>
              <a:ext cx="339" cy="109"/>
            </a:xfrm>
            <a:custGeom>
              <a:rect b="b" l="l" r="r" t="t"/>
              <a:pathLst>
                <a:path extrusionOk="0" h="8" w="25">
                  <a:moveTo>
                    <a:pt x="0" y="8"/>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38"/>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38"/>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38"/>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38"/>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38"/>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38"/>
            <p:cNvSpPr/>
            <p:nvPr/>
          </p:nvSpPr>
          <p:spPr>
            <a:xfrm>
              <a:off x="1523532" y="2074603"/>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38"/>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38"/>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38"/>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38"/>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38"/>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38"/>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38"/>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38"/>
            <p:cNvSpPr/>
            <p:nvPr/>
          </p:nvSpPr>
          <p:spPr>
            <a:xfrm>
              <a:off x="1467063" y="1987667"/>
              <a:ext cx="204" cy="204"/>
            </a:xfrm>
            <a:custGeom>
              <a:rect b="b" l="l" r="r" t="t"/>
              <a:pathLst>
                <a:path extrusionOk="0" h="15" w="15">
                  <a:moveTo>
                    <a:pt x="0" y="14"/>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38"/>
            <p:cNvSpPr/>
            <p:nvPr/>
          </p:nvSpPr>
          <p:spPr>
            <a:xfrm>
              <a:off x="1467783" y="1986906"/>
              <a:ext cx="244" cy="299"/>
            </a:xfrm>
            <a:custGeom>
              <a:rect b="b" l="l" r="r" t="t"/>
              <a:pathLst>
                <a:path extrusionOk="0" h="22" w="18">
                  <a:moveTo>
                    <a:pt x="0" y="21"/>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38"/>
            <p:cNvSpPr/>
            <p:nvPr/>
          </p:nvSpPr>
          <p:spPr>
            <a:xfrm>
              <a:off x="1466724" y="1987993"/>
              <a:ext cx="204" cy="204"/>
            </a:xfrm>
            <a:custGeom>
              <a:rect b="b" l="l" r="r" t="t"/>
              <a:pathLst>
                <a:path extrusionOk="0" h="15" w="15">
                  <a:moveTo>
                    <a:pt x="1" y="15"/>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38"/>
            <p:cNvSpPr/>
            <p:nvPr/>
          </p:nvSpPr>
          <p:spPr>
            <a:xfrm>
              <a:off x="1467389" y="1987287"/>
              <a:ext cx="258" cy="244"/>
            </a:xfrm>
            <a:custGeom>
              <a:rect b="b" l="l" r="r" t="t"/>
              <a:pathLst>
                <a:path extrusionOk="0" h="18" w="19">
                  <a:moveTo>
                    <a:pt x="1" y="18"/>
                  </a:moveTo>
                  <a:lnTo>
                    <a:pt x="1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38"/>
            <p:cNvSpPr/>
            <p:nvPr/>
          </p:nvSpPr>
          <p:spPr>
            <a:xfrm>
              <a:off x="1468163" y="1986662"/>
              <a:ext cx="149" cy="163"/>
            </a:xfrm>
            <a:custGeom>
              <a:rect b="b" l="l" r="r" t="t"/>
              <a:pathLst>
                <a:path extrusionOk="0" h="12" w="11">
                  <a:moveTo>
                    <a:pt x="0" y="1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38"/>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38"/>
            <p:cNvSpPr/>
            <p:nvPr/>
          </p:nvSpPr>
          <p:spPr>
            <a:xfrm>
              <a:off x="1465828" y="1988997"/>
              <a:ext cx="109" cy="109"/>
            </a:xfrm>
            <a:custGeom>
              <a:rect b="b" l="l" r="r" t="t"/>
              <a:pathLst>
                <a:path extrusionOk="0" h="8" w="8">
                  <a:moveTo>
                    <a:pt x="0" y="7"/>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38"/>
            <p:cNvSpPr/>
            <p:nvPr/>
          </p:nvSpPr>
          <p:spPr>
            <a:xfrm>
              <a:off x="1466059" y="1988658"/>
              <a:ext cx="204" cy="204"/>
            </a:xfrm>
            <a:custGeom>
              <a:rect b="b" l="l" r="r" t="t"/>
              <a:pathLst>
                <a:path extrusionOk="0" h="15" w="15">
                  <a:moveTo>
                    <a:pt x="1" y="15"/>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38"/>
            <p:cNvSpPr/>
            <p:nvPr/>
          </p:nvSpPr>
          <p:spPr>
            <a:xfrm>
              <a:off x="1466398" y="1988332"/>
              <a:ext cx="204" cy="204"/>
            </a:xfrm>
            <a:custGeom>
              <a:rect b="b" l="l" r="r" t="t"/>
              <a:pathLst>
                <a:path extrusionOk="0" h="15" w="15">
                  <a:moveTo>
                    <a:pt x="0" y="14"/>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38"/>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38"/>
            <p:cNvSpPr/>
            <p:nvPr/>
          </p:nvSpPr>
          <p:spPr>
            <a:xfrm>
              <a:off x="1468448" y="1986377"/>
              <a:ext cx="149" cy="163"/>
            </a:xfrm>
            <a:custGeom>
              <a:rect b="b" l="l" r="r" t="t"/>
              <a:pathLst>
                <a:path extrusionOk="0" h="12" w="11">
                  <a:moveTo>
                    <a:pt x="0" y="1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38"/>
            <p:cNvSpPr/>
            <p:nvPr/>
          </p:nvSpPr>
          <p:spPr>
            <a:xfrm>
              <a:off x="1469154" y="1985766"/>
              <a:ext cx="204" cy="149"/>
            </a:xfrm>
            <a:custGeom>
              <a:rect b="b" l="l" r="r" t="t"/>
              <a:pathLst>
                <a:path extrusionOk="0" h="11" w="15">
                  <a:moveTo>
                    <a:pt x="1" y="11"/>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38"/>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38"/>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38"/>
            <p:cNvSpPr/>
            <p:nvPr/>
          </p:nvSpPr>
          <p:spPr>
            <a:xfrm>
              <a:off x="1468679" y="1986146"/>
              <a:ext cx="163" cy="149"/>
            </a:xfrm>
            <a:custGeom>
              <a:rect b="b" l="l" r="r" t="t"/>
              <a:pathLst>
                <a:path extrusionOk="0" h="11" w="12">
                  <a:moveTo>
                    <a:pt x="1" y="11"/>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38"/>
            <p:cNvSpPr/>
            <p:nvPr/>
          </p:nvSpPr>
          <p:spPr>
            <a:xfrm>
              <a:off x="1468964" y="1985956"/>
              <a:ext cx="163" cy="149"/>
            </a:xfrm>
            <a:custGeom>
              <a:rect b="b" l="l" r="r" t="t"/>
              <a:pathLst>
                <a:path extrusionOk="0" h="11" w="12">
                  <a:moveTo>
                    <a:pt x="1" y="11"/>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38"/>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38"/>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38"/>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38"/>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38"/>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38"/>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38"/>
            <p:cNvSpPr/>
            <p:nvPr/>
          </p:nvSpPr>
          <p:spPr>
            <a:xfrm>
              <a:off x="1529140" y="2128031"/>
              <a:ext cx="163" cy="54"/>
            </a:xfrm>
            <a:custGeom>
              <a:rect b="b" l="l" r="r" t="t"/>
              <a:pathLst>
                <a:path extrusionOk="0" h="4" w="12">
                  <a:moveTo>
                    <a:pt x="11" y="4"/>
                  </a:moveTo>
                  <a:lnTo>
                    <a:pt x="1" y="0"/>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38"/>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38"/>
            <p:cNvSpPr/>
            <p:nvPr/>
          </p:nvSpPr>
          <p:spPr>
            <a:xfrm>
              <a:off x="1529425" y="2128126"/>
              <a:ext cx="394" cy="149"/>
            </a:xfrm>
            <a:custGeom>
              <a:rect b="b" l="l" r="r" t="t"/>
              <a:pathLst>
                <a:path extrusionOk="0" h="11" w="29">
                  <a:moveTo>
                    <a:pt x="1" y="0"/>
                  </a:moveTo>
                  <a:lnTo>
                    <a:pt x="29"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38"/>
            <p:cNvSpPr/>
            <p:nvPr/>
          </p:nvSpPr>
          <p:spPr>
            <a:xfrm>
              <a:off x="1575290" y="2140807"/>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38"/>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38"/>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38"/>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38"/>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38"/>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38"/>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38"/>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38"/>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38"/>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38"/>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38"/>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38"/>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38"/>
            <p:cNvSpPr/>
            <p:nvPr/>
          </p:nvSpPr>
          <p:spPr>
            <a:xfrm>
              <a:off x="1530090" y="2179883"/>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38"/>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38"/>
            <p:cNvSpPr/>
            <p:nvPr/>
          </p:nvSpPr>
          <p:spPr>
            <a:xfrm>
              <a:off x="1579281" y="2208980"/>
              <a:ext cx="109" cy="299"/>
            </a:xfrm>
            <a:custGeom>
              <a:rect b="b" l="l" r="r" t="t"/>
              <a:pathLst>
                <a:path extrusionOk="0" h="22" w="8">
                  <a:moveTo>
                    <a:pt x="1" y="21"/>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38"/>
            <p:cNvSpPr/>
            <p:nvPr/>
          </p:nvSpPr>
          <p:spPr>
            <a:xfrm>
              <a:off x="1579376" y="2208641"/>
              <a:ext cx="109" cy="258"/>
            </a:xfrm>
            <a:custGeom>
              <a:rect b="b" l="l" r="r" t="t"/>
              <a:pathLst>
                <a:path extrusionOk="0" h="19" w="8">
                  <a:moveTo>
                    <a:pt x="1" y="18"/>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38"/>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38"/>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38"/>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38"/>
            <p:cNvSpPr/>
            <p:nvPr/>
          </p:nvSpPr>
          <p:spPr>
            <a:xfrm>
              <a:off x="1579526" y="2208260"/>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38"/>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38"/>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38"/>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38"/>
            <p:cNvSpPr/>
            <p:nvPr/>
          </p:nvSpPr>
          <p:spPr>
            <a:xfrm>
              <a:off x="1518685" y="2074223"/>
              <a:ext cx="244" cy="54"/>
            </a:xfrm>
            <a:custGeom>
              <a:rect b="b" l="l" r="r" t="t"/>
              <a:pathLst>
                <a:path extrusionOk="0" h="4" w="18">
                  <a:moveTo>
                    <a:pt x="0" y="4"/>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38"/>
            <p:cNvSpPr/>
            <p:nvPr/>
          </p:nvSpPr>
          <p:spPr>
            <a:xfrm>
              <a:off x="1517545" y="2074549"/>
              <a:ext cx="299" cy="163"/>
            </a:xfrm>
            <a:custGeom>
              <a:rect b="b" l="l" r="r" t="t"/>
              <a:pathLst>
                <a:path extrusionOk="0" h="12" w="22">
                  <a:moveTo>
                    <a:pt x="0" y="11"/>
                  </a:moveTo>
                  <a:lnTo>
                    <a:pt x="2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38"/>
            <p:cNvSpPr/>
            <p:nvPr/>
          </p:nvSpPr>
          <p:spPr>
            <a:xfrm>
              <a:off x="1518305" y="2074318"/>
              <a:ext cx="299" cy="54"/>
            </a:xfrm>
            <a:custGeom>
              <a:rect b="b" l="l" r="r" t="t"/>
              <a:pathLst>
                <a:path extrusionOk="0" h="4" w="22">
                  <a:moveTo>
                    <a:pt x="0" y="4"/>
                  </a:moveTo>
                  <a:lnTo>
                    <a:pt x="2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38"/>
            <p:cNvSpPr/>
            <p:nvPr/>
          </p:nvSpPr>
          <p:spPr>
            <a:xfrm>
              <a:off x="1517110" y="2074794"/>
              <a:ext cx="299" cy="204"/>
            </a:xfrm>
            <a:custGeom>
              <a:rect b="b" l="l" r="r" t="t"/>
              <a:pathLst>
                <a:path extrusionOk="0" h="15" w="22">
                  <a:moveTo>
                    <a:pt x="1" y="14"/>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38"/>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38"/>
            <p:cNvSpPr/>
            <p:nvPr/>
          </p:nvSpPr>
          <p:spPr>
            <a:xfrm>
              <a:off x="1519065" y="2074223"/>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38"/>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38"/>
            <p:cNvSpPr/>
            <p:nvPr/>
          </p:nvSpPr>
          <p:spPr>
            <a:xfrm>
              <a:off x="1517925" y="2074413"/>
              <a:ext cx="299" cy="109"/>
            </a:xfrm>
            <a:custGeom>
              <a:rect b="b" l="l" r="r" t="t"/>
              <a:pathLst>
                <a:path extrusionOk="0" h="8" w="22">
                  <a:moveTo>
                    <a:pt x="0" y="7"/>
                  </a:moveTo>
                  <a:lnTo>
                    <a:pt x="2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38"/>
            <p:cNvSpPr/>
            <p:nvPr/>
          </p:nvSpPr>
          <p:spPr>
            <a:xfrm>
              <a:off x="1522052" y="2182355"/>
              <a:ext cx="109" cy="68"/>
            </a:xfrm>
            <a:custGeom>
              <a:rect b="b" l="l" r="r" t="t"/>
              <a:pathLst>
                <a:path extrusionOk="0" h="5" w="8">
                  <a:moveTo>
                    <a:pt x="8"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38"/>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38"/>
            <p:cNvSpPr/>
            <p:nvPr/>
          </p:nvSpPr>
          <p:spPr>
            <a:xfrm>
              <a:off x="1485176" y="2046227"/>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38"/>
            <p:cNvSpPr/>
            <p:nvPr/>
          </p:nvSpPr>
          <p:spPr>
            <a:xfrm>
              <a:off x="1485692" y="2046227"/>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38"/>
            <p:cNvSpPr/>
            <p:nvPr/>
          </p:nvSpPr>
          <p:spPr>
            <a:xfrm>
              <a:off x="1486411" y="204626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38"/>
            <p:cNvSpPr/>
            <p:nvPr/>
          </p:nvSpPr>
          <p:spPr>
            <a:xfrm>
              <a:off x="1486982" y="2046457"/>
              <a:ext cx="54" cy="14"/>
            </a:xfrm>
            <a:custGeom>
              <a:rect b="b" l="l" r="r" t="t"/>
              <a:pathLst>
                <a:path extrusionOk="0" h="1" w="4">
                  <a:moveTo>
                    <a:pt x="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38"/>
            <p:cNvSpPr/>
            <p:nvPr/>
          </p:nvSpPr>
          <p:spPr>
            <a:xfrm>
              <a:off x="1486506" y="2046322"/>
              <a:ext cx="109" cy="14"/>
            </a:xfrm>
            <a:custGeom>
              <a:rect b="b" l="l" r="r" t="t"/>
              <a:pathLst>
                <a:path extrusionOk="0" h="1" w="8">
                  <a:moveTo>
                    <a:pt x="7"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38"/>
            <p:cNvSpPr/>
            <p:nvPr/>
          </p:nvSpPr>
          <p:spPr>
            <a:xfrm>
              <a:off x="1486792" y="2046417"/>
              <a:ext cx="54" cy="14"/>
            </a:xfrm>
            <a:custGeom>
              <a:rect b="b" l="l" r="r" t="t"/>
              <a:pathLst>
                <a:path extrusionOk="0" h="1" w="4">
                  <a:moveTo>
                    <a:pt x="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38"/>
            <p:cNvSpPr/>
            <p:nvPr/>
          </p:nvSpPr>
          <p:spPr>
            <a:xfrm>
              <a:off x="1486887" y="2046457"/>
              <a:ext cx="54" cy="14"/>
            </a:xfrm>
            <a:custGeom>
              <a:rect b="b" l="l" r="r" t="t"/>
              <a:pathLst>
                <a:path extrusionOk="0" h="1" w="4">
                  <a:moveTo>
                    <a:pt x="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38"/>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38"/>
            <p:cNvSpPr/>
            <p:nvPr/>
          </p:nvSpPr>
          <p:spPr>
            <a:xfrm>
              <a:off x="1484171" y="2046267"/>
              <a:ext cx="204" cy="14"/>
            </a:xfrm>
            <a:custGeom>
              <a:rect b="b" l="l" r="r" t="t"/>
              <a:pathLst>
                <a:path extrusionOk="0" h="1" w="15">
                  <a:moveTo>
                    <a:pt x="15"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38"/>
            <p:cNvSpPr/>
            <p:nvPr/>
          </p:nvSpPr>
          <p:spPr>
            <a:xfrm>
              <a:off x="1485407" y="2046227"/>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38"/>
            <p:cNvSpPr/>
            <p:nvPr/>
          </p:nvSpPr>
          <p:spPr>
            <a:xfrm>
              <a:off x="1483655" y="2046362"/>
              <a:ext cx="244" cy="14"/>
            </a:xfrm>
            <a:custGeom>
              <a:rect b="b" l="l" r="r" t="t"/>
              <a:pathLst>
                <a:path extrusionOk="0" h="1" w="18">
                  <a:moveTo>
                    <a:pt x="18"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38"/>
            <p:cNvSpPr/>
            <p:nvPr/>
          </p:nvSpPr>
          <p:spPr>
            <a:xfrm>
              <a:off x="1482800" y="2046417"/>
              <a:ext cx="584" cy="109"/>
            </a:xfrm>
            <a:custGeom>
              <a:rect b="b" l="l" r="r" t="t"/>
              <a:pathLst>
                <a:path extrusionOk="0" h="8" w="43">
                  <a:moveTo>
                    <a:pt x="0" y="7"/>
                  </a:moveTo>
                  <a:lnTo>
                    <a:pt x="4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38"/>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38"/>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38"/>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38"/>
            <p:cNvSpPr/>
            <p:nvPr/>
          </p:nvSpPr>
          <p:spPr>
            <a:xfrm>
              <a:off x="1484646" y="2046267"/>
              <a:ext cx="163" cy="14"/>
            </a:xfrm>
            <a:custGeom>
              <a:rect b="b" l="l" r="r" t="t"/>
              <a:pathLst>
                <a:path extrusionOk="0" h="1" w="12">
                  <a:moveTo>
                    <a:pt x="11"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38"/>
            <p:cNvSpPr/>
            <p:nvPr/>
          </p:nvSpPr>
          <p:spPr>
            <a:xfrm>
              <a:off x="1486642" y="2046362"/>
              <a:ext cx="109" cy="14"/>
            </a:xfrm>
            <a:custGeom>
              <a:rect b="b" l="l" r="r" t="t"/>
              <a:pathLst>
                <a:path extrusionOk="0" h="1" w="8">
                  <a:moveTo>
                    <a:pt x="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38"/>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38"/>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38"/>
            <p:cNvSpPr/>
            <p:nvPr/>
          </p:nvSpPr>
          <p:spPr>
            <a:xfrm>
              <a:off x="1529425" y="2132539"/>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38"/>
            <p:cNvSpPr/>
            <p:nvPr/>
          </p:nvSpPr>
          <p:spPr>
            <a:xfrm>
              <a:off x="1527714" y="2129212"/>
              <a:ext cx="163" cy="299"/>
            </a:xfrm>
            <a:custGeom>
              <a:rect b="b" l="l" r="r" t="t"/>
              <a:pathLst>
                <a:path extrusionOk="0" h="22" w="12">
                  <a:moveTo>
                    <a:pt x="1" y="1"/>
                  </a:moveTo>
                  <a:lnTo>
                    <a:pt x="11"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38"/>
            <p:cNvSpPr/>
            <p:nvPr/>
          </p:nvSpPr>
          <p:spPr>
            <a:xfrm>
              <a:off x="1527049" y="2127787"/>
              <a:ext cx="163" cy="299"/>
            </a:xfrm>
            <a:custGeom>
              <a:rect b="b" l="l" r="r" t="t"/>
              <a:pathLst>
                <a:path extrusionOk="0" h="22" w="12">
                  <a:moveTo>
                    <a:pt x="1" y="1"/>
                  </a:moveTo>
                  <a:lnTo>
                    <a:pt x="11"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38"/>
            <p:cNvSpPr/>
            <p:nvPr/>
          </p:nvSpPr>
          <p:spPr>
            <a:xfrm>
              <a:off x="1527388" y="2128452"/>
              <a:ext cx="149" cy="353"/>
            </a:xfrm>
            <a:custGeom>
              <a:rect b="b" l="l" r="r" t="t"/>
              <a:pathLst>
                <a:path extrusionOk="0" h="26" w="11">
                  <a:moveTo>
                    <a:pt x="0" y="1"/>
                  </a:moveTo>
                  <a:lnTo>
                    <a:pt x="11"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38"/>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38"/>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38"/>
            <p:cNvSpPr/>
            <p:nvPr/>
          </p:nvSpPr>
          <p:spPr>
            <a:xfrm>
              <a:off x="1528094" y="2129973"/>
              <a:ext cx="163" cy="299"/>
            </a:xfrm>
            <a:custGeom>
              <a:rect b="b" l="l" r="r" t="t"/>
              <a:pathLst>
                <a:path extrusionOk="0" h="22" w="12">
                  <a:moveTo>
                    <a:pt x="1" y="1"/>
                  </a:moveTo>
                  <a:lnTo>
                    <a:pt x="11"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38"/>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38"/>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38"/>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38"/>
            <p:cNvSpPr/>
            <p:nvPr/>
          </p:nvSpPr>
          <p:spPr>
            <a:xfrm>
              <a:off x="1528950" y="2131683"/>
              <a:ext cx="68" cy="109"/>
            </a:xfrm>
            <a:custGeom>
              <a:rect b="b" l="l" r="r" t="t"/>
              <a:pathLst>
                <a:path extrusionOk="0" h="8" w="5">
                  <a:moveTo>
                    <a:pt x="1" y="1"/>
                  </a:moveTo>
                  <a:lnTo>
                    <a:pt x="4"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38"/>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38"/>
            <p:cNvSpPr/>
            <p:nvPr/>
          </p:nvSpPr>
          <p:spPr>
            <a:xfrm>
              <a:off x="1528529" y="2130787"/>
              <a:ext cx="109" cy="244"/>
            </a:xfrm>
            <a:custGeom>
              <a:rect b="b" l="l" r="r" t="t"/>
              <a:pathLst>
                <a:path extrusionOk="0" h="18" w="8">
                  <a:moveTo>
                    <a:pt x="0" y="0"/>
                  </a:moveTo>
                  <a:lnTo>
                    <a:pt x="7"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38"/>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38"/>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38"/>
            <p:cNvSpPr/>
            <p:nvPr/>
          </p:nvSpPr>
          <p:spPr>
            <a:xfrm>
              <a:off x="1547062" y="2032676"/>
              <a:ext cx="489" cy="774"/>
            </a:xfrm>
            <a:custGeom>
              <a:rect b="b" l="l" r="r" t="t"/>
              <a:pathLst>
                <a:path extrusionOk="0" h="57" w="36">
                  <a:moveTo>
                    <a:pt x="35" y="57"/>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38"/>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38"/>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38"/>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38"/>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38"/>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38"/>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38"/>
            <p:cNvSpPr/>
            <p:nvPr/>
          </p:nvSpPr>
          <p:spPr>
            <a:xfrm>
              <a:off x="1506941" y="1960376"/>
              <a:ext cx="109" cy="109"/>
            </a:xfrm>
            <a:custGeom>
              <a:rect b="b" l="l" r="r" t="t"/>
              <a:pathLst>
                <a:path extrusionOk="0" h="8" w="8">
                  <a:moveTo>
                    <a:pt x="8"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38"/>
            <p:cNvSpPr/>
            <p:nvPr/>
          </p:nvSpPr>
          <p:spPr>
            <a:xfrm>
              <a:off x="1508651" y="1958434"/>
              <a:ext cx="109" cy="109"/>
            </a:xfrm>
            <a:custGeom>
              <a:rect b="b" l="l" r="r" t="t"/>
              <a:pathLst>
                <a:path extrusionOk="0" h="8" w="8">
                  <a:moveTo>
                    <a:pt x="8" y="0"/>
                  </a:moveTo>
                  <a:lnTo>
                    <a:pt x="1" y="7"/>
                  </a:ln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38"/>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38"/>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38"/>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38"/>
            <p:cNvSpPr/>
            <p:nvPr/>
          </p:nvSpPr>
          <p:spPr>
            <a:xfrm>
              <a:off x="1636321" y="2024163"/>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38"/>
            <p:cNvSpPr/>
            <p:nvPr/>
          </p:nvSpPr>
          <p:spPr>
            <a:xfrm>
              <a:off x="1639185" y="2024448"/>
              <a:ext cx="149" cy="68"/>
            </a:xfrm>
            <a:custGeom>
              <a:rect b="b" l="l" r="r" t="t"/>
              <a:pathLst>
                <a:path extrusionOk="0" h="5" w="11">
                  <a:moveTo>
                    <a:pt x="11"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38"/>
            <p:cNvSpPr/>
            <p:nvPr/>
          </p:nvSpPr>
          <p:spPr>
            <a:xfrm>
              <a:off x="1636796" y="2024163"/>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38"/>
            <p:cNvSpPr/>
            <p:nvPr/>
          </p:nvSpPr>
          <p:spPr>
            <a:xfrm>
              <a:off x="1638900" y="2024312"/>
              <a:ext cx="149" cy="109"/>
            </a:xfrm>
            <a:custGeom>
              <a:rect b="b" l="l" r="r" t="t"/>
              <a:pathLst>
                <a:path extrusionOk="0" h="8" w="11">
                  <a:moveTo>
                    <a:pt x="11"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38"/>
            <p:cNvSpPr/>
            <p:nvPr/>
          </p:nvSpPr>
          <p:spPr>
            <a:xfrm>
              <a:off x="1626871" y="202963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38"/>
            <p:cNvSpPr/>
            <p:nvPr/>
          </p:nvSpPr>
          <p:spPr>
            <a:xfrm>
              <a:off x="1639471" y="2024598"/>
              <a:ext cx="149" cy="109"/>
            </a:xfrm>
            <a:custGeom>
              <a:rect b="b" l="l" r="r" t="t"/>
              <a:pathLst>
                <a:path extrusionOk="0" h="8" w="11">
                  <a:moveTo>
                    <a:pt x="11"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38"/>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38"/>
            <p:cNvSpPr/>
            <p:nvPr/>
          </p:nvSpPr>
          <p:spPr>
            <a:xfrm>
              <a:off x="1627156" y="2029580"/>
              <a:ext cx="109" cy="14"/>
            </a:xfrm>
            <a:custGeom>
              <a:rect b="b" l="l" r="r" t="t"/>
              <a:pathLst>
                <a:path extrusionOk="0" h="1" w="8">
                  <a:moveTo>
                    <a:pt x="7"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38"/>
            <p:cNvSpPr/>
            <p:nvPr/>
          </p:nvSpPr>
          <p:spPr>
            <a:xfrm>
              <a:off x="1638561" y="2024258"/>
              <a:ext cx="163" cy="68"/>
            </a:xfrm>
            <a:custGeom>
              <a:rect b="b" l="l" r="r" t="t"/>
              <a:pathLst>
                <a:path extrusionOk="0" h="5" w="12">
                  <a:moveTo>
                    <a:pt x="1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38"/>
            <p:cNvSpPr/>
            <p:nvPr/>
          </p:nvSpPr>
          <p:spPr>
            <a:xfrm>
              <a:off x="1637475" y="2024122"/>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38"/>
            <p:cNvSpPr/>
            <p:nvPr/>
          </p:nvSpPr>
          <p:spPr>
            <a:xfrm>
              <a:off x="1637230" y="202412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38"/>
            <p:cNvSpPr/>
            <p:nvPr/>
          </p:nvSpPr>
          <p:spPr>
            <a:xfrm>
              <a:off x="1638235" y="2024217"/>
              <a:ext cx="149" cy="14"/>
            </a:xfrm>
            <a:custGeom>
              <a:rect b="b" l="l" r="r" t="t"/>
              <a:pathLst>
                <a:path extrusionOk="0" h="1" w="11">
                  <a:moveTo>
                    <a:pt x="11"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38"/>
            <p:cNvSpPr/>
            <p:nvPr/>
          </p:nvSpPr>
          <p:spPr>
            <a:xfrm>
              <a:off x="1639756" y="2024788"/>
              <a:ext cx="109" cy="109"/>
            </a:xfrm>
            <a:custGeom>
              <a:rect b="b" l="l" r="r" t="t"/>
              <a:pathLst>
                <a:path extrusionOk="0" h="8" w="8">
                  <a:moveTo>
                    <a:pt x="0" y="0"/>
                  </a:moveTo>
                  <a:lnTo>
                    <a:pt x="7"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38"/>
            <p:cNvSpPr/>
            <p:nvPr/>
          </p:nvSpPr>
          <p:spPr>
            <a:xfrm>
              <a:off x="1637855" y="2024163"/>
              <a:ext cx="149" cy="14"/>
            </a:xfrm>
            <a:custGeom>
              <a:rect b="b" l="l" r="r" t="t"/>
              <a:pathLst>
                <a:path extrusionOk="0" h="1" w="11">
                  <a:moveTo>
                    <a:pt x="11"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38"/>
            <p:cNvSpPr/>
            <p:nvPr/>
          </p:nvSpPr>
          <p:spPr>
            <a:xfrm>
              <a:off x="1639946" y="2025018"/>
              <a:ext cx="149" cy="163"/>
            </a:xfrm>
            <a:custGeom>
              <a:rect b="b" l="l" r="r" t="t"/>
              <a:pathLst>
                <a:path extrusionOk="0" h="12" w="11">
                  <a:moveTo>
                    <a:pt x="11"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38"/>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38"/>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38"/>
            <p:cNvSpPr/>
            <p:nvPr/>
          </p:nvSpPr>
          <p:spPr>
            <a:xfrm>
              <a:off x="1594502" y="2005155"/>
              <a:ext cx="109" cy="163"/>
            </a:xfrm>
            <a:custGeom>
              <a:rect b="b" l="l" r="r" t="t"/>
              <a:pathLst>
                <a:path extrusionOk="0" h="12" w="8">
                  <a:moveTo>
                    <a:pt x="0" y="1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38"/>
            <p:cNvSpPr/>
            <p:nvPr/>
          </p:nvSpPr>
          <p:spPr>
            <a:xfrm>
              <a:off x="1621019" y="2028494"/>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38"/>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38"/>
            <p:cNvSpPr/>
            <p:nvPr/>
          </p:nvSpPr>
          <p:spPr>
            <a:xfrm>
              <a:off x="1621494" y="2028535"/>
              <a:ext cx="204" cy="14"/>
            </a:xfrm>
            <a:custGeom>
              <a:rect b="b" l="l" r="r" t="t"/>
              <a:pathLst>
                <a:path extrusionOk="0" h="1" w="15">
                  <a:moveTo>
                    <a:pt x="15"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38"/>
            <p:cNvSpPr/>
            <p:nvPr/>
          </p:nvSpPr>
          <p:spPr>
            <a:xfrm>
              <a:off x="1619878" y="2028589"/>
              <a:ext cx="353" cy="54"/>
            </a:xfrm>
            <a:custGeom>
              <a:rect b="b" l="l" r="r" t="t"/>
              <a:pathLst>
                <a:path extrusionOk="0" h="4" w="26">
                  <a:moveTo>
                    <a:pt x="25"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38"/>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8"/>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38"/>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38"/>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38"/>
            <p:cNvSpPr/>
            <p:nvPr/>
          </p:nvSpPr>
          <p:spPr>
            <a:xfrm>
              <a:off x="1622254" y="2028630"/>
              <a:ext cx="109" cy="14"/>
            </a:xfrm>
            <a:custGeom>
              <a:rect b="b" l="l" r="r" t="t"/>
              <a:pathLst>
                <a:path extrusionOk="0" h="1" w="8">
                  <a:moveTo>
                    <a:pt x="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38"/>
            <p:cNvSpPr/>
            <p:nvPr/>
          </p:nvSpPr>
          <p:spPr>
            <a:xfrm>
              <a:off x="1599444" y="1983621"/>
              <a:ext cx="149" cy="204"/>
            </a:xfrm>
            <a:custGeom>
              <a:rect b="b" l="l" r="r" t="t"/>
              <a:pathLst>
                <a:path extrusionOk="0" h="15" w="11">
                  <a:moveTo>
                    <a:pt x="0" y="15"/>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38"/>
            <p:cNvSpPr/>
            <p:nvPr/>
          </p:nvSpPr>
          <p:spPr>
            <a:xfrm>
              <a:off x="1591365" y="2001489"/>
              <a:ext cx="244" cy="299"/>
            </a:xfrm>
            <a:custGeom>
              <a:rect b="b" l="l" r="r" t="t"/>
              <a:pathLst>
                <a:path extrusionOk="0" h="22" w="18">
                  <a:moveTo>
                    <a:pt x="18" y="22"/>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38"/>
            <p:cNvSpPr/>
            <p:nvPr/>
          </p:nvSpPr>
          <p:spPr>
            <a:xfrm>
              <a:off x="1594067" y="2004869"/>
              <a:ext cx="258" cy="394"/>
            </a:xfrm>
            <a:custGeom>
              <a:rect b="b" l="l" r="r" t="t"/>
              <a:pathLst>
                <a:path extrusionOk="0" h="29" w="19">
                  <a:moveTo>
                    <a:pt x="18" y="29"/>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38"/>
            <p:cNvSpPr/>
            <p:nvPr/>
          </p:nvSpPr>
          <p:spPr>
            <a:xfrm>
              <a:off x="1599064" y="1984055"/>
              <a:ext cx="149" cy="204"/>
            </a:xfrm>
            <a:custGeom>
              <a:rect b="b" l="l" r="r" t="t"/>
              <a:pathLst>
                <a:path extrusionOk="0" h="15" w="11">
                  <a:moveTo>
                    <a:pt x="0" y="1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38"/>
            <p:cNvSpPr/>
            <p:nvPr/>
          </p:nvSpPr>
          <p:spPr>
            <a:xfrm>
              <a:off x="1599824" y="1983105"/>
              <a:ext cx="149" cy="204"/>
            </a:xfrm>
            <a:custGeom>
              <a:rect b="b" l="l" r="r" t="t"/>
              <a:pathLst>
                <a:path extrusionOk="0" h="15" w="11">
                  <a:moveTo>
                    <a:pt x="0" y="1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8"/>
            <p:cNvSpPr/>
            <p:nvPr/>
          </p:nvSpPr>
          <p:spPr>
            <a:xfrm>
              <a:off x="1593266" y="2003824"/>
              <a:ext cx="299" cy="394"/>
            </a:xfrm>
            <a:custGeom>
              <a:rect b="b" l="l" r="r" t="t"/>
              <a:pathLst>
                <a:path extrusionOk="0" h="29" w="22">
                  <a:moveTo>
                    <a:pt x="21" y="29"/>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38"/>
            <p:cNvSpPr/>
            <p:nvPr/>
          </p:nvSpPr>
          <p:spPr>
            <a:xfrm>
              <a:off x="1591936" y="2002154"/>
              <a:ext cx="244" cy="299"/>
            </a:xfrm>
            <a:custGeom>
              <a:rect b="b" l="l" r="r" t="t"/>
              <a:pathLst>
                <a:path extrusionOk="0" h="22" w="18">
                  <a:moveTo>
                    <a:pt x="18" y="22"/>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38"/>
            <p:cNvSpPr/>
            <p:nvPr/>
          </p:nvSpPr>
          <p:spPr>
            <a:xfrm>
              <a:off x="1590890" y="2000973"/>
              <a:ext cx="204" cy="204"/>
            </a:xfrm>
            <a:custGeom>
              <a:rect b="b" l="l" r="r" t="t"/>
              <a:pathLst>
                <a:path extrusionOk="0" h="15" w="15">
                  <a:moveTo>
                    <a:pt x="14"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38"/>
            <p:cNvSpPr/>
            <p:nvPr/>
          </p:nvSpPr>
          <p:spPr>
            <a:xfrm>
              <a:off x="1598344" y="1984815"/>
              <a:ext cx="109" cy="109"/>
            </a:xfrm>
            <a:custGeom>
              <a:rect b="b" l="l" r="r" t="t"/>
              <a:pathLst>
                <a:path extrusionOk="0" h="8" w="8">
                  <a:moveTo>
                    <a:pt x="1" y="7"/>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38"/>
            <p:cNvSpPr/>
            <p:nvPr/>
          </p:nvSpPr>
          <p:spPr>
            <a:xfrm>
              <a:off x="1592547" y="2002914"/>
              <a:ext cx="299" cy="394"/>
            </a:xfrm>
            <a:custGeom>
              <a:rect b="b" l="l" r="r" t="t"/>
              <a:pathLst>
                <a:path extrusionOk="0" h="29" w="22">
                  <a:moveTo>
                    <a:pt x="22" y="29"/>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38"/>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38"/>
            <p:cNvSpPr/>
            <p:nvPr/>
          </p:nvSpPr>
          <p:spPr>
            <a:xfrm>
              <a:off x="1600245" y="1982534"/>
              <a:ext cx="109" cy="204"/>
            </a:xfrm>
            <a:custGeom>
              <a:rect b="b" l="l" r="r" t="t"/>
              <a:pathLst>
                <a:path extrusionOk="0" h="15" w="8">
                  <a:moveTo>
                    <a:pt x="1" y="14"/>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38"/>
            <p:cNvSpPr/>
            <p:nvPr/>
          </p:nvSpPr>
          <p:spPr>
            <a:xfrm>
              <a:off x="1598684" y="1984476"/>
              <a:ext cx="149" cy="163"/>
            </a:xfrm>
            <a:custGeom>
              <a:rect b="b" l="l" r="r" t="t"/>
              <a:pathLst>
                <a:path extrusionOk="0" h="12" w="11">
                  <a:moveTo>
                    <a:pt x="11"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38"/>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38"/>
            <p:cNvSpPr/>
            <p:nvPr/>
          </p:nvSpPr>
          <p:spPr>
            <a:xfrm>
              <a:off x="1590456" y="2000538"/>
              <a:ext cx="163" cy="109"/>
            </a:xfrm>
            <a:custGeom>
              <a:rect b="b" l="l" r="r" t="t"/>
              <a:pathLst>
                <a:path extrusionOk="0" h="8" w="12">
                  <a:moveTo>
                    <a:pt x="1" y="1"/>
                  </a:moveTo>
                  <a:lnTo>
                    <a:pt x="1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38"/>
            <p:cNvSpPr/>
            <p:nvPr/>
          </p:nvSpPr>
          <p:spPr>
            <a:xfrm>
              <a:off x="1619783" y="1999968"/>
              <a:ext cx="109" cy="353"/>
            </a:xfrm>
            <a:custGeom>
              <a:rect b="b" l="l" r="r" t="t"/>
              <a:pathLst>
                <a:path extrusionOk="0" h="26" w="8">
                  <a:moveTo>
                    <a:pt x="8" y="1"/>
                  </a:moveTo>
                  <a:lnTo>
                    <a:pt x="1"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38"/>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38"/>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38"/>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38"/>
            <p:cNvSpPr/>
            <p:nvPr/>
          </p:nvSpPr>
          <p:spPr>
            <a:xfrm>
              <a:off x="1619552" y="2000688"/>
              <a:ext cx="109" cy="299"/>
            </a:xfrm>
            <a:custGeom>
              <a:rect b="b" l="l" r="r" t="t"/>
              <a:pathLst>
                <a:path extrusionOk="0" h="22" w="8">
                  <a:moveTo>
                    <a:pt x="7" y="0"/>
                  </a:moveTo>
                  <a:lnTo>
                    <a:pt x="0"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38"/>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38"/>
            <p:cNvSpPr/>
            <p:nvPr/>
          </p:nvSpPr>
          <p:spPr>
            <a:xfrm>
              <a:off x="1620598" y="2025073"/>
              <a:ext cx="394" cy="774"/>
            </a:xfrm>
            <a:custGeom>
              <a:rect b="b" l="l" r="r" t="t"/>
              <a:pathLst>
                <a:path extrusionOk="0" h="57" w="29">
                  <a:moveTo>
                    <a:pt x="0" y="0"/>
                  </a:moveTo>
                  <a:lnTo>
                    <a:pt x="28" y="5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38"/>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38"/>
            <p:cNvSpPr/>
            <p:nvPr/>
          </p:nvSpPr>
          <p:spPr>
            <a:xfrm>
              <a:off x="1622118" y="2027924"/>
              <a:ext cx="339" cy="584"/>
            </a:xfrm>
            <a:custGeom>
              <a:rect b="b" l="l" r="r" t="t"/>
              <a:pathLst>
                <a:path extrusionOk="0" h="43" w="25">
                  <a:moveTo>
                    <a:pt x="0" y="0"/>
                  </a:moveTo>
                  <a:lnTo>
                    <a:pt x="25" y="4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38"/>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38"/>
            <p:cNvSpPr/>
            <p:nvPr/>
          </p:nvSpPr>
          <p:spPr>
            <a:xfrm>
              <a:off x="1619742" y="2023403"/>
              <a:ext cx="299" cy="584"/>
            </a:xfrm>
            <a:custGeom>
              <a:rect b="b" l="l" r="r" t="t"/>
              <a:pathLst>
                <a:path extrusionOk="0" h="43" w="22">
                  <a:moveTo>
                    <a:pt x="0" y="1"/>
                  </a:moveTo>
                  <a:lnTo>
                    <a:pt x="21" y="43"/>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38"/>
            <p:cNvSpPr/>
            <p:nvPr/>
          </p:nvSpPr>
          <p:spPr>
            <a:xfrm>
              <a:off x="1621548" y="2026879"/>
              <a:ext cx="434" cy="815"/>
            </a:xfrm>
            <a:custGeom>
              <a:rect b="b" l="l" r="r" t="t"/>
              <a:pathLst>
                <a:path extrusionOk="0" h="60" w="32">
                  <a:moveTo>
                    <a:pt x="0" y="0"/>
                  </a:moveTo>
                  <a:lnTo>
                    <a:pt x="32" y="6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38"/>
            <p:cNvSpPr/>
            <p:nvPr/>
          </p:nvSpPr>
          <p:spPr>
            <a:xfrm>
              <a:off x="1621073" y="2025928"/>
              <a:ext cx="394" cy="774"/>
            </a:xfrm>
            <a:custGeom>
              <a:rect b="b" l="l" r="r" t="t"/>
              <a:pathLst>
                <a:path extrusionOk="0" h="57" w="29">
                  <a:moveTo>
                    <a:pt x="0" y="0"/>
                  </a:moveTo>
                  <a:lnTo>
                    <a:pt x="28" y="5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38"/>
            <p:cNvSpPr/>
            <p:nvPr/>
          </p:nvSpPr>
          <p:spPr>
            <a:xfrm>
              <a:off x="1620123" y="2024122"/>
              <a:ext cx="394" cy="774"/>
            </a:xfrm>
            <a:custGeom>
              <a:rect b="b" l="l" r="r" t="t"/>
              <a:pathLst>
                <a:path extrusionOk="0" h="57" w="29">
                  <a:moveTo>
                    <a:pt x="0" y="0"/>
                  </a:moveTo>
                  <a:lnTo>
                    <a:pt x="28" y="5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38"/>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38"/>
            <p:cNvSpPr/>
            <p:nvPr/>
          </p:nvSpPr>
          <p:spPr>
            <a:xfrm>
              <a:off x="1619457" y="2004449"/>
              <a:ext cx="14" cy="54"/>
            </a:xfrm>
            <a:custGeom>
              <a:rect b="b" l="l" r="r" t="t"/>
              <a:pathLst>
                <a:path extrusionOk="0" h="4" w="1">
                  <a:moveTo>
                    <a:pt x="0" y="4"/>
                  </a:moveTo>
                  <a:lnTo>
                    <a:pt x="0" y="0"/>
                  </a:ln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38"/>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38"/>
            <p:cNvSpPr/>
            <p:nvPr/>
          </p:nvSpPr>
          <p:spPr>
            <a:xfrm>
              <a:off x="1659470" y="2015473"/>
              <a:ext cx="258" cy="299"/>
            </a:xfrm>
            <a:custGeom>
              <a:rect b="b" l="l" r="r" t="t"/>
              <a:pathLst>
                <a:path extrusionOk="0" h="22" w="19">
                  <a:moveTo>
                    <a:pt x="18" y="0"/>
                  </a:moveTo>
                  <a:lnTo>
                    <a:pt x="1"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38"/>
            <p:cNvSpPr/>
            <p:nvPr/>
          </p:nvSpPr>
          <p:spPr>
            <a:xfrm>
              <a:off x="1656714" y="2018936"/>
              <a:ext cx="163" cy="258"/>
            </a:xfrm>
            <a:custGeom>
              <a:rect b="b" l="l" r="r" t="t"/>
              <a:pathLst>
                <a:path extrusionOk="0" h="19" w="12">
                  <a:moveTo>
                    <a:pt x="11" y="1"/>
                  </a:moveTo>
                  <a:lnTo>
                    <a:pt x="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38"/>
            <p:cNvSpPr/>
            <p:nvPr/>
          </p:nvSpPr>
          <p:spPr>
            <a:xfrm>
              <a:off x="1660760" y="2014143"/>
              <a:ext cx="149" cy="204"/>
            </a:xfrm>
            <a:custGeom>
              <a:rect b="b" l="l" r="r" t="t"/>
              <a:pathLst>
                <a:path extrusionOk="0" h="15" w="11">
                  <a:moveTo>
                    <a:pt x="11" y="0"/>
                  </a:moveTo>
                  <a:lnTo>
                    <a:pt x="0"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38"/>
            <p:cNvSpPr/>
            <p:nvPr/>
          </p:nvSpPr>
          <p:spPr>
            <a:xfrm>
              <a:off x="1654487" y="2022412"/>
              <a:ext cx="204" cy="339"/>
            </a:xfrm>
            <a:custGeom>
              <a:rect b="b" l="l" r="r" t="t"/>
              <a:pathLst>
                <a:path extrusionOk="0" h="25" w="15">
                  <a:moveTo>
                    <a:pt x="14" y="0"/>
                  </a:moveTo>
                  <a:lnTo>
                    <a:pt x="0"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38"/>
            <p:cNvSpPr/>
            <p:nvPr/>
          </p:nvSpPr>
          <p:spPr>
            <a:xfrm>
              <a:off x="1660095" y="2014808"/>
              <a:ext cx="244" cy="244"/>
            </a:xfrm>
            <a:custGeom>
              <a:rect b="b" l="l" r="r" t="t"/>
              <a:pathLst>
                <a:path extrusionOk="0" h="18" w="18">
                  <a:moveTo>
                    <a:pt x="18" y="0"/>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38"/>
            <p:cNvSpPr/>
            <p:nvPr/>
          </p:nvSpPr>
          <p:spPr>
            <a:xfrm>
              <a:off x="1655478" y="2020646"/>
              <a:ext cx="204" cy="394"/>
            </a:xfrm>
            <a:custGeom>
              <a:rect b="b" l="l" r="r" t="t"/>
              <a:pathLst>
                <a:path extrusionOk="0" h="29" w="15">
                  <a:moveTo>
                    <a:pt x="15" y="1"/>
                  </a:moveTo>
                  <a:lnTo>
                    <a:pt x="1"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38"/>
            <p:cNvSpPr/>
            <p:nvPr/>
          </p:nvSpPr>
          <p:spPr>
            <a:xfrm>
              <a:off x="1654962" y="2021556"/>
              <a:ext cx="204" cy="339"/>
            </a:xfrm>
            <a:custGeom>
              <a:rect b="b" l="l" r="r" t="t"/>
              <a:pathLst>
                <a:path extrusionOk="0" h="25" w="15">
                  <a:moveTo>
                    <a:pt x="14" y="0"/>
                  </a:moveTo>
                  <a:lnTo>
                    <a:pt x="0"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38"/>
            <p:cNvSpPr/>
            <p:nvPr/>
          </p:nvSpPr>
          <p:spPr>
            <a:xfrm>
              <a:off x="1656049" y="2019791"/>
              <a:ext cx="258" cy="353"/>
            </a:xfrm>
            <a:custGeom>
              <a:rect b="b" l="l" r="r" t="t"/>
              <a:pathLst>
                <a:path extrusionOk="0" h="26" w="19">
                  <a:moveTo>
                    <a:pt x="18" y="1"/>
                  </a:moveTo>
                  <a:lnTo>
                    <a:pt x="1"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38"/>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38"/>
            <p:cNvSpPr/>
            <p:nvPr/>
          </p:nvSpPr>
          <p:spPr>
            <a:xfrm>
              <a:off x="1658194" y="2017035"/>
              <a:ext cx="204" cy="258"/>
            </a:xfrm>
            <a:custGeom>
              <a:rect b="b" l="l" r="r" t="t"/>
              <a:pathLst>
                <a:path extrusionOk="0" h="19" w="15">
                  <a:moveTo>
                    <a:pt x="14" y="1"/>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38"/>
            <p:cNvSpPr/>
            <p:nvPr/>
          </p:nvSpPr>
          <p:spPr>
            <a:xfrm>
              <a:off x="1645268" y="2027395"/>
              <a:ext cx="489" cy="109"/>
            </a:xfrm>
            <a:custGeom>
              <a:rect b="b" l="l" r="r" t="t"/>
              <a:pathLst>
                <a:path extrusionOk="0" h="8" w="36">
                  <a:moveTo>
                    <a:pt x="35"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38"/>
            <p:cNvSpPr/>
            <p:nvPr/>
          </p:nvSpPr>
          <p:spPr>
            <a:xfrm>
              <a:off x="1658859" y="2016234"/>
              <a:ext cx="244" cy="299"/>
            </a:xfrm>
            <a:custGeom>
              <a:rect b="b" l="l" r="r" t="t"/>
              <a:pathLst>
                <a:path extrusionOk="0" h="22" w="18">
                  <a:moveTo>
                    <a:pt x="18" y="0"/>
                  </a:moveTo>
                  <a:lnTo>
                    <a:pt x="0"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38"/>
            <p:cNvSpPr/>
            <p:nvPr/>
          </p:nvSpPr>
          <p:spPr>
            <a:xfrm>
              <a:off x="1661371" y="2013613"/>
              <a:ext cx="109" cy="109"/>
            </a:xfrm>
            <a:custGeom>
              <a:rect b="b" l="l" r="r" t="t"/>
              <a:pathLst>
                <a:path extrusionOk="0" h="8" w="8">
                  <a:moveTo>
                    <a:pt x="8"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38"/>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38"/>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38"/>
            <p:cNvSpPr/>
            <p:nvPr/>
          </p:nvSpPr>
          <p:spPr>
            <a:xfrm>
              <a:off x="1643123" y="2023688"/>
              <a:ext cx="68" cy="163"/>
            </a:xfrm>
            <a:custGeom>
              <a:rect b="b" l="l" r="r" t="t"/>
              <a:pathLst>
                <a:path extrusionOk="0" h="12" w="5">
                  <a:moveTo>
                    <a:pt x="1" y="1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38"/>
            <p:cNvSpPr/>
            <p:nvPr/>
          </p:nvSpPr>
          <p:spPr>
            <a:xfrm>
              <a:off x="1643082" y="2023837"/>
              <a:ext cx="54" cy="54"/>
            </a:xfrm>
            <a:custGeom>
              <a:rect b="b" l="l" r="r" t="t"/>
              <a:pathLst>
                <a:path extrusionOk="0" h="4" w="4">
                  <a:moveTo>
                    <a:pt x="0" y="4"/>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38"/>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38"/>
            <p:cNvSpPr/>
            <p:nvPr/>
          </p:nvSpPr>
          <p:spPr>
            <a:xfrm>
              <a:off x="1644128" y="2004353"/>
              <a:ext cx="14" cy="54"/>
            </a:xfrm>
            <a:custGeom>
              <a:rect b="b" l="l" r="r" t="t"/>
              <a:pathLst>
                <a:path extrusionOk="0" h="4" w="1">
                  <a:moveTo>
                    <a:pt x="0"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38"/>
            <p:cNvSpPr/>
            <p:nvPr/>
          </p:nvSpPr>
          <p:spPr>
            <a:xfrm>
              <a:off x="1644358" y="2003783"/>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38"/>
            <p:cNvSpPr/>
            <p:nvPr/>
          </p:nvSpPr>
          <p:spPr>
            <a:xfrm>
              <a:off x="1644834" y="2002059"/>
              <a:ext cx="109" cy="258"/>
            </a:xfrm>
            <a:custGeom>
              <a:rect b="b" l="l" r="r" t="t"/>
              <a:pathLst>
                <a:path extrusionOk="0" h="19" w="8">
                  <a:moveTo>
                    <a:pt x="1" y="18"/>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38"/>
            <p:cNvSpPr/>
            <p:nvPr/>
          </p:nvSpPr>
          <p:spPr>
            <a:xfrm>
              <a:off x="1644033" y="2004544"/>
              <a:ext cx="14" cy="54"/>
            </a:xfrm>
            <a:custGeom>
              <a:rect b="b" l="l" r="r" t="t"/>
              <a:pathLst>
                <a:path extrusionOk="0" h="4" w="1">
                  <a:moveTo>
                    <a:pt x="0"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38"/>
            <p:cNvSpPr/>
            <p:nvPr/>
          </p:nvSpPr>
          <p:spPr>
            <a:xfrm>
              <a:off x="1643028" y="2023878"/>
              <a:ext cx="68" cy="109"/>
            </a:xfrm>
            <a:custGeom>
              <a:rect b="b" l="l" r="r" t="t"/>
              <a:pathLst>
                <a:path extrusionOk="0" h="8" w="5">
                  <a:moveTo>
                    <a:pt x="1" y="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38"/>
            <p:cNvSpPr/>
            <p:nvPr/>
          </p:nvSpPr>
          <p:spPr>
            <a:xfrm>
              <a:off x="1643693" y="2005114"/>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38"/>
            <p:cNvSpPr/>
            <p:nvPr/>
          </p:nvSpPr>
          <p:spPr>
            <a:xfrm>
              <a:off x="1644453" y="2003389"/>
              <a:ext cx="68" cy="109"/>
            </a:xfrm>
            <a:custGeom>
              <a:rect b="b" l="l" r="r" t="t"/>
              <a:pathLst>
                <a:path extrusionOk="0" h="8" w="5">
                  <a:moveTo>
                    <a:pt x="1" y="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38"/>
            <p:cNvSpPr/>
            <p:nvPr/>
          </p:nvSpPr>
          <p:spPr>
            <a:xfrm>
              <a:off x="1642607" y="2024598"/>
              <a:ext cx="54" cy="109"/>
            </a:xfrm>
            <a:custGeom>
              <a:rect b="b" l="l" r="r" t="t"/>
              <a:pathLst>
                <a:path extrusionOk="0" h="8" w="4">
                  <a:moveTo>
                    <a:pt x="0"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38"/>
            <p:cNvSpPr/>
            <p:nvPr/>
          </p:nvSpPr>
          <p:spPr>
            <a:xfrm>
              <a:off x="1642987" y="2024027"/>
              <a:ext cx="54" cy="54"/>
            </a:xfrm>
            <a:custGeom>
              <a:rect b="b" l="l" r="r" t="t"/>
              <a:pathLst>
                <a:path extrusionOk="0" h="4" w="4">
                  <a:moveTo>
                    <a:pt x="0" y="4"/>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38"/>
            <p:cNvSpPr/>
            <p:nvPr/>
          </p:nvSpPr>
          <p:spPr>
            <a:xfrm>
              <a:off x="1642702" y="2024407"/>
              <a:ext cx="109" cy="109"/>
            </a:xfrm>
            <a:custGeom>
              <a:rect b="b" l="l" r="r" t="t"/>
              <a:pathLst>
                <a:path extrusionOk="0" h="8" w="8">
                  <a:moveTo>
                    <a:pt x="0" y="7"/>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38"/>
            <p:cNvSpPr/>
            <p:nvPr/>
          </p:nvSpPr>
          <p:spPr>
            <a:xfrm>
              <a:off x="1643652" y="2005209"/>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38"/>
            <p:cNvSpPr/>
            <p:nvPr/>
          </p:nvSpPr>
          <p:spPr>
            <a:xfrm>
              <a:off x="1642838" y="2024258"/>
              <a:ext cx="68" cy="109"/>
            </a:xfrm>
            <a:custGeom>
              <a:rect b="b" l="l" r="r" t="t"/>
              <a:pathLst>
                <a:path extrusionOk="0" h="8" w="5">
                  <a:moveTo>
                    <a:pt x="1" y="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38"/>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38"/>
            <p:cNvSpPr/>
            <p:nvPr/>
          </p:nvSpPr>
          <p:spPr>
            <a:xfrm>
              <a:off x="1644698" y="2002588"/>
              <a:ext cx="109" cy="204"/>
            </a:xfrm>
            <a:custGeom>
              <a:rect b="b" l="l" r="r" t="t"/>
              <a:pathLst>
                <a:path extrusionOk="0" h="15" w="8">
                  <a:moveTo>
                    <a:pt x="0" y="14"/>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38"/>
            <p:cNvSpPr/>
            <p:nvPr/>
          </p:nvSpPr>
          <p:spPr>
            <a:xfrm>
              <a:off x="1643937" y="2004734"/>
              <a:ext cx="14" cy="54"/>
            </a:xfrm>
            <a:custGeom>
              <a:rect b="b" l="l" r="r" t="t"/>
              <a:pathLst>
                <a:path extrusionOk="0" h="4" w="1">
                  <a:moveTo>
                    <a:pt x="0"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38"/>
            <p:cNvSpPr/>
            <p:nvPr/>
          </p:nvSpPr>
          <p:spPr>
            <a:xfrm>
              <a:off x="1642267" y="2025209"/>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38"/>
            <p:cNvSpPr/>
            <p:nvPr/>
          </p:nvSpPr>
          <p:spPr>
            <a:xfrm>
              <a:off x="1644603" y="2003009"/>
              <a:ext cx="54" cy="163"/>
            </a:xfrm>
            <a:custGeom>
              <a:rect b="b" l="l" r="r" t="t"/>
              <a:pathLst>
                <a:path extrusionOk="0" h="12" w="4">
                  <a:moveTo>
                    <a:pt x="0" y="1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38"/>
            <p:cNvSpPr/>
            <p:nvPr/>
          </p:nvSpPr>
          <p:spPr>
            <a:xfrm>
              <a:off x="1642892" y="2024122"/>
              <a:ext cx="109" cy="109"/>
            </a:xfrm>
            <a:custGeom>
              <a:rect b="b" l="l" r="r" t="t"/>
              <a:pathLst>
                <a:path extrusionOk="0" h="8" w="8">
                  <a:moveTo>
                    <a:pt x="0" y="7"/>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38"/>
            <p:cNvSpPr/>
            <p:nvPr/>
          </p:nvSpPr>
          <p:spPr>
            <a:xfrm>
              <a:off x="1643598" y="2005250"/>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38"/>
            <p:cNvSpPr/>
            <p:nvPr/>
          </p:nvSpPr>
          <p:spPr>
            <a:xfrm>
              <a:off x="1643842" y="2004869"/>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38"/>
            <p:cNvSpPr/>
            <p:nvPr/>
          </p:nvSpPr>
          <p:spPr>
            <a:xfrm>
              <a:off x="1642458" y="2024883"/>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38"/>
            <p:cNvSpPr/>
            <p:nvPr/>
          </p:nvSpPr>
          <p:spPr>
            <a:xfrm>
              <a:off x="1643747" y="2004964"/>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38"/>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38"/>
            <p:cNvSpPr/>
            <p:nvPr/>
          </p:nvSpPr>
          <p:spPr>
            <a:xfrm>
              <a:off x="1460410" y="1905007"/>
              <a:ext cx="815" cy="434"/>
            </a:xfrm>
            <a:custGeom>
              <a:rect b="b" l="l" r="r" t="t"/>
              <a:pathLst>
                <a:path extrusionOk="0" h="32" w="60">
                  <a:moveTo>
                    <a:pt x="56" y="0"/>
                  </a:moveTo>
                  <a:lnTo>
                    <a:pt x="0" y="32"/>
                  </a:lnTo>
                  <a:lnTo>
                    <a:pt x="0" y="32"/>
                  </a:lnTo>
                  <a:lnTo>
                    <a:pt x="6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38"/>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38"/>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38"/>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38"/>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38"/>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38"/>
            <p:cNvSpPr/>
            <p:nvPr/>
          </p:nvSpPr>
          <p:spPr>
            <a:xfrm>
              <a:off x="1464633" y="2038813"/>
              <a:ext cx="163" cy="14"/>
            </a:xfrm>
            <a:custGeom>
              <a:rect b="b" l="l" r="r" t="t"/>
              <a:pathLst>
                <a:path extrusionOk="0" h="1" w="12">
                  <a:moveTo>
                    <a:pt x="1"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38"/>
            <p:cNvSpPr/>
            <p:nvPr/>
          </p:nvSpPr>
          <p:spPr>
            <a:xfrm>
              <a:off x="1462501" y="2038053"/>
              <a:ext cx="149" cy="109"/>
            </a:xfrm>
            <a:custGeom>
              <a:rect b="b" l="l" r="r" t="t"/>
              <a:pathLst>
                <a:path extrusionOk="0" h="8" w="11">
                  <a:moveTo>
                    <a:pt x="0" y="0"/>
                  </a:moveTo>
                  <a:lnTo>
                    <a:pt x="1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38"/>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38"/>
            <p:cNvSpPr/>
            <p:nvPr/>
          </p:nvSpPr>
          <p:spPr>
            <a:xfrm>
              <a:off x="1463112" y="2038338"/>
              <a:ext cx="204" cy="54"/>
            </a:xfrm>
            <a:custGeom>
              <a:rect b="b" l="l" r="r" t="t"/>
              <a:pathLst>
                <a:path extrusionOk="0" h="4" w="15">
                  <a:moveTo>
                    <a:pt x="1" y="0"/>
                  </a:moveTo>
                  <a:lnTo>
                    <a:pt x="1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38"/>
            <p:cNvSpPr/>
            <p:nvPr/>
          </p:nvSpPr>
          <p:spPr>
            <a:xfrm>
              <a:off x="1464158" y="2038718"/>
              <a:ext cx="204" cy="54"/>
            </a:xfrm>
            <a:custGeom>
              <a:rect b="b" l="l" r="r" t="t"/>
              <a:pathLst>
                <a:path extrusionOk="0" h="4" w="15">
                  <a:moveTo>
                    <a:pt x="1" y="0"/>
                  </a:moveTo>
                  <a:lnTo>
                    <a:pt x="1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38"/>
            <p:cNvSpPr/>
            <p:nvPr/>
          </p:nvSpPr>
          <p:spPr>
            <a:xfrm>
              <a:off x="1463642" y="2038569"/>
              <a:ext cx="204" cy="68"/>
            </a:xfrm>
            <a:custGeom>
              <a:rect b="b" l="l" r="r" t="t"/>
              <a:pathLst>
                <a:path extrusionOk="0" h="5" w="15">
                  <a:moveTo>
                    <a:pt x="0" y="1"/>
                  </a:moveTo>
                  <a:lnTo>
                    <a:pt x="1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38"/>
            <p:cNvSpPr/>
            <p:nvPr/>
          </p:nvSpPr>
          <p:spPr>
            <a:xfrm>
              <a:off x="1478048" y="2043891"/>
              <a:ext cx="149" cy="163"/>
            </a:xfrm>
            <a:custGeom>
              <a:rect b="b" l="l" r="r" t="t"/>
              <a:pathLst>
                <a:path extrusionOk="0" h="12" w="11">
                  <a:moveTo>
                    <a:pt x="0" y="1"/>
                  </a:moveTo>
                  <a:lnTo>
                    <a:pt x="1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38"/>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38"/>
            <p:cNvSpPr/>
            <p:nvPr/>
          </p:nvSpPr>
          <p:spPr>
            <a:xfrm>
              <a:off x="1459026" y="2036152"/>
              <a:ext cx="204" cy="109"/>
            </a:xfrm>
            <a:custGeom>
              <a:rect b="b" l="l" r="r" t="t"/>
              <a:pathLst>
                <a:path extrusionOk="0" h="8" w="15">
                  <a:moveTo>
                    <a:pt x="1" y="0"/>
                  </a:moveTo>
                  <a:lnTo>
                    <a:pt x="15"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38"/>
            <p:cNvSpPr/>
            <p:nvPr/>
          </p:nvSpPr>
          <p:spPr>
            <a:xfrm>
              <a:off x="1457559" y="2035147"/>
              <a:ext cx="244" cy="163"/>
            </a:xfrm>
            <a:custGeom>
              <a:rect b="b" l="l" r="r" t="t"/>
              <a:pathLst>
                <a:path extrusionOk="0" h="12" w="18">
                  <a:moveTo>
                    <a:pt x="0" y="1"/>
                  </a:moveTo>
                  <a:lnTo>
                    <a:pt x="1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38"/>
            <p:cNvSpPr/>
            <p:nvPr/>
          </p:nvSpPr>
          <p:spPr>
            <a:xfrm>
              <a:off x="1458265" y="2035622"/>
              <a:ext cx="163" cy="109"/>
            </a:xfrm>
            <a:custGeom>
              <a:rect b="b" l="l" r="r" t="t"/>
              <a:pathLst>
                <a:path extrusionOk="0" h="8" w="12">
                  <a:moveTo>
                    <a:pt x="1" y="1"/>
                  </a:moveTo>
                  <a:lnTo>
                    <a:pt x="1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38"/>
            <p:cNvSpPr/>
            <p:nvPr/>
          </p:nvSpPr>
          <p:spPr>
            <a:xfrm>
              <a:off x="1477192" y="2043090"/>
              <a:ext cx="434" cy="394"/>
            </a:xfrm>
            <a:custGeom>
              <a:rect b="b" l="l" r="r" t="t"/>
              <a:pathLst>
                <a:path extrusionOk="0" h="29" w="32">
                  <a:moveTo>
                    <a:pt x="0" y="0"/>
                  </a:moveTo>
                  <a:lnTo>
                    <a:pt x="32" y="2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38"/>
            <p:cNvSpPr/>
            <p:nvPr/>
          </p:nvSpPr>
          <p:spPr>
            <a:xfrm>
              <a:off x="1460356" y="2036912"/>
              <a:ext cx="258" cy="204"/>
            </a:xfrm>
            <a:custGeom>
              <a:rect b="b" l="l" r="r" t="t"/>
              <a:pathLst>
                <a:path extrusionOk="0" h="15" w="19">
                  <a:moveTo>
                    <a:pt x="1" y="0"/>
                  </a:moveTo>
                  <a:lnTo>
                    <a:pt x="18"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38"/>
            <p:cNvSpPr/>
            <p:nvPr/>
          </p:nvSpPr>
          <p:spPr>
            <a:xfrm>
              <a:off x="1456935" y="2034726"/>
              <a:ext cx="258" cy="204"/>
            </a:xfrm>
            <a:custGeom>
              <a:rect b="b" l="l" r="r" t="t"/>
              <a:pathLst>
                <a:path extrusionOk="0" h="15" w="19">
                  <a:moveTo>
                    <a:pt x="1" y="0"/>
                  </a:moveTo>
                  <a:lnTo>
                    <a:pt x="18"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38"/>
            <p:cNvSpPr/>
            <p:nvPr/>
          </p:nvSpPr>
          <p:spPr>
            <a:xfrm>
              <a:off x="1459691" y="2036532"/>
              <a:ext cx="258" cy="149"/>
            </a:xfrm>
            <a:custGeom>
              <a:rect b="b" l="l" r="r" t="t"/>
              <a:pathLst>
                <a:path extrusionOk="0" h="11" w="19">
                  <a:moveTo>
                    <a:pt x="1" y="0"/>
                  </a:moveTo>
                  <a:lnTo>
                    <a:pt x="1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38"/>
            <p:cNvSpPr/>
            <p:nvPr/>
          </p:nvSpPr>
          <p:spPr>
            <a:xfrm>
              <a:off x="1461021" y="2037293"/>
              <a:ext cx="258" cy="149"/>
            </a:xfrm>
            <a:custGeom>
              <a:rect b="b" l="l" r="r" t="t"/>
              <a:pathLst>
                <a:path extrusionOk="0" h="11" w="19">
                  <a:moveTo>
                    <a:pt x="1" y="0"/>
                  </a:moveTo>
                  <a:lnTo>
                    <a:pt x="1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38"/>
            <p:cNvSpPr/>
            <p:nvPr/>
          </p:nvSpPr>
          <p:spPr>
            <a:xfrm>
              <a:off x="1461687" y="2037673"/>
              <a:ext cx="204" cy="109"/>
            </a:xfrm>
            <a:custGeom>
              <a:rect b="b" l="l" r="r" t="t"/>
              <a:pathLst>
                <a:path extrusionOk="0" h="8" w="15">
                  <a:moveTo>
                    <a:pt x="1" y="0"/>
                  </a:moveTo>
                  <a:lnTo>
                    <a:pt x="15"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38"/>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38"/>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38"/>
            <p:cNvSpPr/>
            <p:nvPr/>
          </p:nvSpPr>
          <p:spPr>
            <a:xfrm>
              <a:off x="1449100" y="2076925"/>
              <a:ext cx="530" cy="109"/>
            </a:xfrm>
            <a:custGeom>
              <a:rect b="b" l="l" r="r" t="t"/>
              <a:pathLst>
                <a:path extrusionOk="0" h="8" w="39">
                  <a:moveTo>
                    <a:pt x="39"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38"/>
            <p:cNvSpPr/>
            <p:nvPr/>
          </p:nvSpPr>
          <p:spPr>
            <a:xfrm>
              <a:off x="1446724" y="2070462"/>
              <a:ext cx="149" cy="204"/>
            </a:xfrm>
            <a:custGeom>
              <a:rect b="b" l="l" r="r" t="t"/>
              <a:pathLst>
                <a:path extrusionOk="0" h="15" w="11">
                  <a:moveTo>
                    <a:pt x="11" y="1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38"/>
            <p:cNvSpPr/>
            <p:nvPr/>
          </p:nvSpPr>
          <p:spPr>
            <a:xfrm>
              <a:off x="1451897" y="2077400"/>
              <a:ext cx="258" cy="204"/>
            </a:xfrm>
            <a:custGeom>
              <a:rect b="b" l="l" r="r" t="t"/>
              <a:pathLst>
                <a:path extrusionOk="0" h="15" w="19">
                  <a:moveTo>
                    <a:pt x="18" y="1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38"/>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38"/>
            <p:cNvSpPr/>
            <p:nvPr/>
          </p:nvSpPr>
          <p:spPr>
            <a:xfrm>
              <a:off x="1447104" y="2071087"/>
              <a:ext cx="109" cy="204"/>
            </a:xfrm>
            <a:custGeom>
              <a:rect b="b" l="l" r="r" t="t"/>
              <a:pathLst>
                <a:path extrusionOk="0" h="15" w="8">
                  <a:moveTo>
                    <a:pt x="7"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38"/>
            <p:cNvSpPr/>
            <p:nvPr/>
          </p:nvSpPr>
          <p:spPr>
            <a:xfrm>
              <a:off x="1447580" y="2072933"/>
              <a:ext cx="14" cy="204"/>
            </a:xfrm>
            <a:custGeom>
              <a:rect b="b" l="l" r="r" t="t"/>
              <a:pathLst>
                <a:path extrusionOk="0" h="15" w="1">
                  <a:moveTo>
                    <a:pt x="0" y="1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38"/>
            <p:cNvSpPr/>
            <p:nvPr/>
          </p:nvSpPr>
          <p:spPr>
            <a:xfrm>
              <a:off x="1482705" y="2049974"/>
              <a:ext cx="54" cy="68"/>
            </a:xfrm>
            <a:custGeom>
              <a:rect b="b" l="l" r="r" t="t"/>
              <a:pathLst>
                <a:path extrusionOk="0" h="5" w="4">
                  <a:moveTo>
                    <a:pt x="4"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38"/>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38"/>
            <p:cNvSpPr/>
            <p:nvPr/>
          </p:nvSpPr>
          <p:spPr>
            <a:xfrm>
              <a:off x="1482460" y="2050313"/>
              <a:ext cx="68" cy="54"/>
            </a:xfrm>
            <a:custGeom>
              <a:rect b="b" l="l" r="r" t="t"/>
              <a:pathLst>
                <a:path extrusionOk="0" h="4" w="5">
                  <a:moveTo>
                    <a:pt x="4"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38"/>
            <p:cNvSpPr/>
            <p:nvPr/>
          </p:nvSpPr>
          <p:spPr>
            <a:xfrm>
              <a:off x="1482610" y="2050123"/>
              <a:ext cx="54" cy="109"/>
            </a:xfrm>
            <a:custGeom>
              <a:rect b="b" l="l" r="r" t="t"/>
              <a:pathLst>
                <a:path extrusionOk="0" h="8" w="4">
                  <a:moveTo>
                    <a:pt x="4"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38"/>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38"/>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38"/>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38"/>
            <p:cNvSpPr/>
            <p:nvPr/>
          </p:nvSpPr>
          <p:spPr>
            <a:xfrm>
              <a:off x="1450947" y="2076980"/>
              <a:ext cx="204" cy="54"/>
            </a:xfrm>
            <a:custGeom>
              <a:rect b="b" l="l" r="r" t="t"/>
              <a:pathLst>
                <a:path extrusionOk="0" h="4" w="15">
                  <a:moveTo>
                    <a:pt x="15"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38"/>
            <p:cNvSpPr/>
            <p:nvPr/>
          </p:nvSpPr>
          <p:spPr>
            <a:xfrm>
              <a:off x="1452237" y="2077645"/>
              <a:ext cx="204" cy="244"/>
            </a:xfrm>
            <a:custGeom>
              <a:rect b="b" l="l" r="r" t="t"/>
              <a:pathLst>
                <a:path extrusionOk="0" h="18" w="15">
                  <a:moveTo>
                    <a:pt x="0" y="0"/>
                  </a:moveTo>
                  <a:lnTo>
                    <a:pt x="14"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38"/>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38"/>
            <p:cNvSpPr/>
            <p:nvPr/>
          </p:nvSpPr>
          <p:spPr>
            <a:xfrm>
              <a:off x="1450621" y="2076884"/>
              <a:ext cx="244" cy="54"/>
            </a:xfrm>
            <a:custGeom>
              <a:rect b="b" l="l" r="r" t="t"/>
              <a:pathLst>
                <a:path extrusionOk="0" h="4" w="18">
                  <a:moveTo>
                    <a:pt x="18"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38"/>
            <p:cNvSpPr/>
            <p:nvPr/>
          </p:nvSpPr>
          <p:spPr>
            <a:xfrm>
              <a:off x="1451286" y="2077075"/>
              <a:ext cx="204" cy="54"/>
            </a:xfrm>
            <a:custGeom>
              <a:rect b="b" l="l" r="r" t="t"/>
              <a:pathLst>
                <a:path extrusionOk="0" h="4" w="15">
                  <a:moveTo>
                    <a:pt x="14"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38"/>
            <p:cNvSpPr/>
            <p:nvPr/>
          </p:nvSpPr>
          <p:spPr>
            <a:xfrm>
              <a:off x="1450336" y="2076884"/>
              <a:ext cx="204" cy="14"/>
            </a:xfrm>
            <a:custGeom>
              <a:rect b="b" l="l" r="r" t="t"/>
              <a:pathLst>
                <a:path extrusionOk="0" h="1" w="15">
                  <a:moveTo>
                    <a:pt x="0" y="0"/>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38"/>
            <p:cNvSpPr/>
            <p:nvPr/>
          </p:nvSpPr>
          <p:spPr>
            <a:xfrm>
              <a:off x="1447580" y="2072417"/>
              <a:ext cx="14" cy="149"/>
            </a:xfrm>
            <a:custGeom>
              <a:rect b="b" l="l" r="r" t="t"/>
              <a:pathLst>
                <a:path extrusionOk="0" h="11" w="1">
                  <a:moveTo>
                    <a:pt x="0"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38"/>
            <p:cNvSpPr/>
            <p:nvPr/>
          </p:nvSpPr>
          <p:spPr>
            <a:xfrm>
              <a:off x="1480899" y="2047082"/>
              <a:ext cx="339" cy="339"/>
            </a:xfrm>
            <a:custGeom>
              <a:rect b="b" l="l" r="r" t="t"/>
              <a:pathLst>
                <a:path extrusionOk="0" h="25" w="25">
                  <a:moveTo>
                    <a:pt x="0" y="0"/>
                  </a:moveTo>
                  <a:lnTo>
                    <a:pt x="25"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38"/>
            <p:cNvSpPr/>
            <p:nvPr/>
          </p:nvSpPr>
          <p:spPr>
            <a:xfrm>
              <a:off x="1479989" y="2046077"/>
              <a:ext cx="299" cy="299"/>
            </a:xfrm>
            <a:custGeom>
              <a:rect b="b" l="l" r="r" t="t"/>
              <a:pathLst>
                <a:path extrusionOk="0" h="22" w="22">
                  <a:moveTo>
                    <a:pt x="8" y="4"/>
                  </a:moveTo>
                  <a:lnTo>
                    <a:pt x="1" y="1"/>
                  </a:lnTo>
                  <a:lnTo>
                    <a:pt x="8" y="4"/>
                  </a:lnTo>
                  <a:lnTo>
                    <a:pt x="22"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38"/>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38"/>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38"/>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38"/>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38"/>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38"/>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38"/>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38"/>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38"/>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38"/>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38"/>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38"/>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38"/>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38"/>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38"/>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38"/>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38"/>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38"/>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38"/>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38"/>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38"/>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38"/>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38"/>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38"/>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38"/>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38"/>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38"/>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38"/>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38"/>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38"/>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38"/>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38"/>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38"/>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38"/>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38"/>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38"/>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38"/>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38"/>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38"/>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38"/>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38"/>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38"/>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38"/>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38"/>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38"/>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38"/>
            <p:cNvSpPr/>
            <p:nvPr/>
          </p:nvSpPr>
          <p:spPr>
            <a:xfrm>
              <a:off x="1173314" y="1789354"/>
              <a:ext cx="16741" cy="2254"/>
            </a:xfrm>
            <a:custGeom>
              <a:rect b="b" l="l" r="r" t="t"/>
              <a:pathLst>
                <a:path extrusionOk="0" h="166" w="1233">
                  <a:moveTo>
                    <a:pt x="0" y="165"/>
                  </a:moveTo>
                  <a:lnTo>
                    <a:pt x="1233"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38"/>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38"/>
            <p:cNvSpPr/>
            <p:nvPr/>
          </p:nvSpPr>
          <p:spPr>
            <a:xfrm>
              <a:off x="1318906" y="1844641"/>
              <a:ext cx="339" cy="149"/>
            </a:xfrm>
            <a:custGeom>
              <a:rect b="b" l="l" r="r" t="t"/>
              <a:pathLst>
                <a:path extrusionOk="0" h="11" w="25">
                  <a:moveTo>
                    <a:pt x="25" y="1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38"/>
            <p:cNvSpPr/>
            <p:nvPr/>
          </p:nvSpPr>
          <p:spPr>
            <a:xfrm>
              <a:off x="1317765" y="1844302"/>
              <a:ext cx="299" cy="68"/>
            </a:xfrm>
            <a:custGeom>
              <a:rect b="b" l="l" r="r" t="t"/>
              <a:pathLst>
                <a:path extrusionOk="0" h="5" w="22">
                  <a:moveTo>
                    <a:pt x="21"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38"/>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38"/>
            <p:cNvSpPr/>
            <p:nvPr/>
          </p:nvSpPr>
          <p:spPr>
            <a:xfrm>
              <a:off x="1252838" y="1797147"/>
              <a:ext cx="244" cy="258"/>
            </a:xfrm>
            <a:custGeom>
              <a:rect b="b" l="l" r="r" t="t"/>
              <a:pathLst>
                <a:path extrusionOk="0" h="19" w="18">
                  <a:moveTo>
                    <a:pt x="0" y="1"/>
                  </a:moveTo>
                  <a:lnTo>
                    <a:pt x="18"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38"/>
            <p:cNvSpPr/>
            <p:nvPr/>
          </p:nvSpPr>
          <p:spPr>
            <a:xfrm>
              <a:off x="1318240" y="1844397"/>
              <a:ext cx="299" cy="109"/>
            </a:xfrm>
            <a:custGeom>
              <a:rect b="b" l="l" r="r" t="t"/>
              <a:pathLst>
                <a:path extrusionOk="0" h="8" w="22">
                  <a:moveTo>
                    <a:pt x="21"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38"/>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38"/>
            <p:cNvSpPr/>
            <p:nvPr/>
          </p:nvSpPr>
          <p:spPr>
            <a:xfrm>
              <a:off x="1122833" y="165189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38"/>
            <p:cNvSpPr/>
            <p:nvPr/>
          </p:nvSpPr>
          <p:spPr>
            <a:xfrm>
              <a:off x="1124734" y="1651746"/>
              <a:ext cx="530" cy="68"/>
            </a:xfrm>
            <a:custGeom>
              <a:rect b="b" l="l" r="r" t="t"/>
              <a:pathLst>
                <a:path extrusionOk="0" h="5" w="39">
                  <a:moveTo>
                    <a:pt x="0" y="4"/>
                  </a:moveTo>
                  <a:lnTo>
                    <a:pt x="3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38"/>
            <p:cNvSpPr/>
            <p:nvPr/>
          </p:nvSpPr>
          <p:spPr>
            <a:xfrm>
              <a:off x="1125969" y="1651556"/>
              <a:ext cx="489" cy="109"/>
            </a:xfrm>
            <a:custGeom>
              <a:rect b="b" l="l" r="r" t="t"/>
              <a:pathLst>
                <a:path extrusionOk="0" h="8" w="36">
                  <a:moveTo>
                    <a:pt x="0" y="8"/>
                  </a:moveTo>
                  <a:lnTo>
                    <a:pt x="3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38"/>
            <p:cNvSpPr/>
            <p:nvPr/>
          </p:nvSpPr>
          <p:spPr>
            <a:xfrm>
              <a:off x="1117076" y="1651515"/>
              <a:ext cx="448" cy="54"/>
            </a:xfrm>
            <a:custGeom>
              <a:rect b="b" l="l" r="r" t="t"/>
              <a:pathLst>
                <a:path extrusionOk="0" h="4" w="33">
                  <a:moveTo>
                    <a:pt x="1" y="0"/>
                  </a:moveTo>
                  <a:lnTo>
                    <a:pt x="32"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38"/>
            <p:cNvSpPr/>
            <p:nvPr/>
          </p:nvSpPr>
          <p:spPr>
            <a:xfrm>
              <a:off x="1120783" y="1651841"/>
              <a:ext cx="394" cy="14"/>
            </a:xfrm>
            <a:custGeom>
              <a:rect b="b" l="l" r="r" t="t"/>
              <a:pathLst>
                <a:path extrusionOk="0" h="1" w="29">
                  <a:moveTo>
                    <a:pt x="1" y="1"/>
                  </a:moveTo>
                  <a:lnTo>
                    <a:pt x="2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38"/>
            <p:cNvSpPr/>
            <p:nvPr/>
          </p:nvSpPr>
          <p:spPr>
            <a:xfrm>
              <a:off x="1123539" y="1651895"/>
              <a:ext cx="543" cy="14"/>
            </a:xfrm>
            <a:custGeom>
              <a:rect b="b" l="l" r="r" t="t"/>
              <a:pathLst>
                <a:path extrusionOk="0" h="1" w="40">
                  <a:moveTo>
                    <a:pt x="1" y="0"/>
                  </a:moveTo>
                  <a:lnTo>
                    <a:pt x="3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38"/>
            <p:cNvSpPr/>
            <p:nvPr/>
          </p:nvSpPr>
          <p:spPr>
            <a:xfrm>
              <a:off x="1119072" y="1651705"/>
              <a:ext cx="163" cy="14"/>
            </a:xfrm>
            <a:custGeom>
              <a:rect b="b" l="l" r="r" t="t"/>
              <a:pathLst>
                <a:path extrusionOk="0" h="1" w="12">
                  <a:moveTo>
                    <a:pt x="1"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38"/>
            <p:cNvSpPr/>
            <p:nvPr/>
          </p:nvSpPr>
          <p:spPr>
            <a:xfrm>
              <a:off x="1543206" y="1679322"/>
              <a:ext cx="258" cy="434"/>
            </a:xfrm>
            <a:custGeom>
              <a:rect b="b" l="l" r="r" t="t"/>
              <a:pathLst>
                <a:path extrusionOk="0" h="32" w="19">
                  <a:moveTo>
                    <a:pt x="1" y="0"/>
                  </a:moveTo>
                  <a:lnTo>
                    <a:pt x="18"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38"/>
            <p:cNvSpPr/>
            <p:nvPr/>
          </p:nvSpPr>
          <p:spPr>
            <a:xfrm>
              <a:off x="1543736" y="1680177"/>
              <a:ext cx="299" cy="434"/>
            </a:xfrm>
            <a:custGeom>
              <a:rect b="b" l="l" r="r" t="t"/>
              <a:pathLst>
                <a:path extrusionOk="0" h="32" w="22">
                  <a:moveTo>
                    <a:pt x="0" y="0"/>
                  </a:moveTo>
                  <a:lnTo>
                    <a:pt x="21"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38"/>
            <p:cNvSpPr/>
            <p:nvPr/>
          </p:nvSpPr>
          <p:spPr>
            <a:xfrm>
              <a:off x="1542731" y="1678507"/>
              <a:ext cx="258" cy="394"/>
            </a:xfrm>
            <a:custGeom>
              <a:rect b="b" l="l" r="r" t="t"/>
              <a:pathLst>
                <a:path extrusionOk="0" h="29" w="19">
                  <a:moveTo>
                    <a:pt x="1" y="1"/>
                  </a:moveTo>
                  <a:lnTo>
                    <a:pt x="18"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38"/>
            <p:cNvSpPr/>
            <p:nvPr/>
          </p:nvSpPr>
          <p:spPr>
            <a:xfrm>
              <a:off x="1544251" y="1681032"/>
              <a:ext cx="299" cy="394"/>
            </a:xfrm>
            <a:custGeom>
              <a:rect b="b" l="l" r="r" t="t"/>
              <a:pathLst>
                <a:path extrusionOk="0" h="29" w="22">
                  <a:moveTo>
                    <a:pt x="1" y="0"/>
                  </a:moveTo>
                  <a:lnTo>
                    <a:pt x="22" y="2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38"/>
            <p:cNvSpPr/>
            <p:nvPr/>
          </p:nvSpPr>
          <p:spPr>
            <a:xfrm>
              <a:off x="1544876" y="1681888"/>
              <a:ext cx="299" cy="394"/>
            </a:xfrm>
            <a:custGeom>
              <a:rect b="b" l="l" r="r" t="t"/>
              <a:pathLst>
                <a:path extrusionOk="0" h="29" w="22">
                  <a:moveTo>
                    <a:pt x="0" y="0"/>
                  </a:moveTo>
                  <a:lnTo>
                    <a:pt x="21" y="2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38"/>
            <p:cNvSpPr/>
            <p:nvPr/>
          </p:nvSpPr>
          <p:spPr>
            <a:xfrm>
              <a:off x="1478333" y="1688541"/>
              <a:ext cx="530" cy="434"/>
            </a:xfrm>
            <a:custGeom>
              <a:rect b="b" l="l" r="r" t="t"/>
              <a:pathLst>
                <a:path extrusionOk="0" h="32" w="39">
                  <a:moveTo>
                    <a:pt x="0" y="32"/>
                  </a:moveTo>
                  <a:lnTo>
                    <a:pt x="3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38"/>
            <p:cNvSpPr/>
            <p:nvPr/>
          </p:nvSpPr>
          <p:spPr>
            <a:xfrm>
              <a:off x="1478944" y="1688011"/>
              <a:ext cx="489" cy="448"/>
            </a:xfrm>
            <a:custGeom>
              <a:rect b="b" l="l" r="r" t="t"/>
              <a:pathLst>
                <a:path extrusionOk="0" h="33" w="36">
                  <a:moveTo>
                    <a:pt x="1" y="32"/>
                  </a:moveTo>
                  <a:lnTo>
                    <a:pt x="36"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38"/>
            <p:cNvSpPr/>
            <p:nvPr/>
          </p:nvSpPr>
          <p:spPr>
            <a:xfrm>
              <a:off x="1542310" y="1677706"/>
              <a:ext cx="244" cy="434"/>
            </a:xfrm>
            <a:custGeom>
              <a:rect b="b" l="l" r="r" t="t"/>
              <a:pathLst>
                <a:path extrusionOk="0" h="32" w="18">
                  <a:moveTo>
                    <a:pt x="0" y="0"/>
                  </a:moveTo>
                  <a:lnTo>
                    <a:pt x="18"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38"/>
            <p:cNvSpPr/>
            <p:nvPr/>
          </p:nvSpPr>
          <p:spPr>
            <a:xfrm>
              <a:off x="1539689" y="1670714"/>
              <a:ext cx="109" cy="353"/>
            </a:xfrm>
            <a:custGeom>
              <a:rect b="b" l="l" r="r" t="t"/>
              <a:pathLst>
                <a:path extrusionOk="0" h="26" w="8">
                  <a:moveTo>
                    <a:pt x="1" y="1"/>
                  </a:moveTo>
                  <a:lnTo>
                    <a:pt x="8"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38"/>
            <p:cNvSpPr/>
            <p:nvPr/>
          </p:nvSpPr>
          <p:spPr>
            <a:xfrm>
              <a:off x="1539975" y="1671949"/>
              <a:ext cx="163" cy="394"/>
            </a:xfrm>
            <a:custGeom>
              <a:rect b="b" l="l" r="r" t="t"/>
              <a:pathLst>
                <a:path extrusionOk="0" h="29" w="12">
                  <a:moveTo>
                    <a:pt x="1" y="1"/>
                  </a:moveTo>
                  <a:lnTo>
                    <a:pt x="11"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38"/>
            <p:cNvSpPr/>
            <p:nvPr/>
          </p:nvSpPr>
          <p:spPr>
            <a:xfrm>
              <a:off x="1477667" y="1689111"/>
              <a:ext cx="584" cy="489"/>
            </a:xfrm>
            <a:custGeom>
              <a:rect b="b" l="l" r="r" t="t"/>
              <a:pathLst>
                <a:path extrusionOk="0" h="36" w="43">
                  <a:moveTo>
                    <a:pt x="0" y="35"/>
                  </a:moveTo>
                  <a:lnTo>
                    <a:pt x="4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38"/>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38"/>
            <p:cNvSpPr/>
            <p:nvPr/>
          </p:nvSpPr>
          <p:spPr>
            <a:xfrm>
              <a:off x="1540165" y="1672614"/>
              <a:ext cx="163" cy="394"/>
            </a:xfrm>
            <a:custGeom>
              <a:rect b="b" l="l" r="r" t="t"/>
              <a:pathLst>
                <a:path extrusionOk="0" h="29" w="12">
                  <a:moveTo>
                    <a:pt x="1" y="1"/>
                  </a:moveTo>
                  <a:lnTo>
                    <a:pt x="11"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38"/>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38"/>
            <p:cNvSpPr/>
            <p:nvPr/>
          </p:nvSpPr>
          <p:spPr>
            <a:xfrm>
              <a:off x="1539839" y="1671338"/>
              <a:ext cx="109" cy="339"/>
            </a:xfrm>
            <a:custGeom>
              <a:rect b="b" l="l" r="r" t="t"/>
              <a:pathLst>
                <a:path extrusionOk="0" h="25" w="8">
                  <a:moveTo>
                    <a:pt x="0" y="0"/>
                  </a:moveTo>
                  <a:lnTo>
                    <a:pt x="7"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38"/>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38"/>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38"/>
            <p:cNvSpPr/>
            <p:nvPr/>
          </p:nvSpPr>
          <p:spPr>
            <a:xfrm>
              <a:off x="1541210" y="1675425"/>
              <a:ext cx="204" cy="434"/>
            </a:xfrm>
            <a:custGeom>
              <a:rect b="b" l="l" r="r" t="t"/>
              <a:pathLst>
                <a:path extrusionOk="0" h="32" w="15">
                  <a:moveTo>
                    <a:pt x="1" y="0"/>
                  </a:moveTo>
                  <a:lnTo>
                    <a:pt x="15"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38"/>
            <p:cNvSpPr/>
            <p:nvPr/>
          </p:nvSpPr>
          <p:spPr>
            <a:xfrm>
              <a:off x="1541550" y="1676185"/>
              <a:ext cx="204" cy="394"/>
            </a:xfrm>
            <a:custGeom>
              <a:rect b="b" l="l" r="r" t="t"/>
              <a:pathLst>
                <a:path extrusionOk="0" h="29" w="15">
                  <a:moveTo>
                    <a:pt x="0" y="0"/>
                  </a:moveTo>
                  <a:lnTo>
                    <a:pt x="14" y="2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38"/>
            <p:cNvSpPr/>
            <p:nvPr/>
          </p:nvSpPr>
          <p:spPr>
            <a:xfrm>
              <a:off x="1540884" y="1674705"/>
              <a:ext cx="204" cy="394"/>
            </a:xfrm>
            <a:custGeom>
              <a:rect b="b" l="l" r="r" t="t"/>
              <a:pathLst>
                <a:path extrusionOk="0" h="29" w="15">
                  <a:moveTo>
                    <a:pt x="0" y="1"/>
                  </a:moveTo>
                  <a:lnTo>
                    <a:pt x="14"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38"/>
            <p:cNvSpPr/>
            <p:nvPr/>
          </p:nvSpPr>
          <p:spPr>
            <a:xfrm>
              <a:off x="1540640" y="1673999"/>
              <a:ext cx="163" cy="394"/>
            </a:xfrm>
            <a:custGeom>
              <a:rect b="b" l="l" r="r" t="t"/>
              <a:pathLst>
                <a:path extrusionOk="0" h="29" w="12">
                  <a:moveTo>
                    <a:pt x="1" y="0"/>
                  </a:moveTo>
                  <a:lnTo>
                    <a:pt x="11" y="2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38"/>
            <p:cNvSpPr/>
            <p:nvPr/>
          </p:nvSpPr>
          <p:spPr>
            <a:xfrm>
              <a:off x="1541930" y="1676946"/>
              <a:ext cx="204" cy="434"/>
            </a:xfrm>
            <a:custGeom>
              <a:rect b="b" l="l" r="r" t="t"/>
              <a:pathLst>
                <a:path extrusionOk="0" h="32" w="15">
                  <a:moveTo>
                    <a:pt x="0" y="0"/>
                  </a:moveTo>
                  <a:lnTo>
                    <a:pt x="14"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38"/>
            <p:cNvSpPr/>
            <p:nvPr/>
          </p:nvSpPr>
          <p:spPr>
            <a:xfrm>
              <a:off x="1540409" y="1673280"/>
              <a:ext cx="149" cy="394"/>
            </a:xfrm>
            <a:custGeom>
              <a:rect b="b" l="l" r="r" t="t"/>
              <a:pathLst>
                <a:path extrusionOk="0" h="29" w="11">
                  <a:moveTo>
                    <a:pt x="0" y="1"/>
                  </a:moveTo>
                  <a:lnTo>
                    <a:pt x="11" y="2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38"/>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38"/>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38"/>
            <p:cNvSpPr/>
            <p:nvPr/>
          </p:nvSpPr>
          <p:spPr>
            <a:xfrm>
              <a:off x="1072257" y="1586153"/>
              <a:ext cx="869" cy="638"/>
            </a:xfrm>
            <a:custGeom>
              <a:rect b="b" l="l" r="r" t="t"/>
              <a:pathLst>
                <a:path extrusionOk="0" h="47" w="64">
                  <a:moveTo>
                    <a:pt x="0" y="46"/>
                  </a:moveTo>
                  <a:lnTo>
                    <a:pt x="6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38"/>
            <p:cNvSpPr/>
            <p:nvPr/>
          </p:nvSpPr>
          <p:spPr>
            <a:xfrm>
              <a:off x="1073357" y="1585447"/>
              <a:ext cx="774" cy="530"/>
            </a:xfrm>
            <a:custGeom>
              <a:rect b="b" l="l" r="r" t="t"/>
              <a:pathLst>
                <a:path extrusionOk="0" h="39" w="57">
                  <a:moveTo>
                    <a:pt x="56" y="0"/>
                  </a:moveTo>
                  <a:lnTo>
                    <a:pt x="0" y="3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38"/>
            <p:cNvSpPr/>
            <p:nvPr/>
          </p:nvSpPr>
          <p:spPr>
            <a:xfrm>
              <a:off x="1075257" y="1584116"/>
              <a:ext cx="774" cy="530"/>
            </a:xfrm>
            <a:custGeom>
              <a:rect b="b" l="l" r="r" t="t"/>
              <a:pathLst>
                <a:path extrusionOk="0" h="39" w="57">
                  <a:moveTo>
                    <a:pt x="56" y="0"/>
                  </a:moveTo>
                  <a:lnTo>
                    <a:pt x="0" y="3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38"/>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38"/>
            <p:cNvSpPr/>
            <p:nvPr/>
          </p:nvSpPr>
          <p:spPr>
            <a:xfrm>
              <a:off x="1074348" y="1584822"/>
              <a:ext cx="679" cy="448"/>
            </a:xfrm>
            <a:custGeom>
              <a:rect b="b" l="l" r="r" t="t"/>
              <a:pathLst>
                <a:path extrusionOk="0" h="33" w="50">
                  <a:moveTo>
                    <a:pt x="50" y="1"/>
                  </a:moveTo>
                  <a:lnTo>
                    <a:pt x="1"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38"/>
            <p:cNvSpPr/>
            <p:nvPr/>
          </p:nvSpPr>
          <p:spPr>
            <a:xfrm>
              <a:off x="1417248" y="1669913"/>
              <a:ext cx="204" cy="149"/>
            </a:xfrm>
            <a:custGeom>
              <a:rect b="b" l="l" r="r" t="t"/>
              <a:pathLst>
                <a:path extrusionOk="0" h="11" w="15">
                  <a:moveTo>
                    <a:pt x="15"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38"/>
            <p:cNvSpPr/>
            <p:nvPr/>
          </p:nvSpPr>
          <p:spPr>
            <a:xfrm>
              <a:off x="1416677" y="1669532"/>
              <a:ext cx="68" cy="14"/>
            </a:xfrm>
            <a:custGeom>
              <a:rect b="b" l="l" r="r" t="t"/>
              <a:pathLst>
                <a:path extrusionOk="0" h="1" w="5">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8"/>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38"/>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38"/>
            <p:cNvSpPr/>
            <p:nvPr/>
          </p:nvSpPr>
          <p:spPr>
            <a:xfrm>
              <a:off x="1416012" y="1669057"/>
              <a:ext cx="109" cy="54"/>
            </a:xfrm>
            <a:custGeom>
              <a:rect b="b" l="l" r="r" t="t"/>
              <a:pathLst>
                <a:path extrusionOk="0" h="4" w="8">
                  <a:moveTo>
                    <a:pt x="8"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38"/>
            <p:cNvSpPr/>
            <p:nvPr/>
          </p:nvSpPr>
          <p:spPr>
            <a:xfrm>
              <a:off x="1417872" y="1670333"/>
              <a:ext cx="54" cy="109"/>
            </a:xfrm>
            <a:custGeom>
              <a:rect b="b" l="l" r="r" t="t"/>
              <a:pathLst>
                <a:path extrusionOk="0" h="8" w="4">
                  <a:moveTo>
                    <a:pt x="0" y="1"/>
                  </a:moveTo>
                  <a:lnTo>
                    <a:pt x="4" y="8"/>
                  </a:lnTo>
                  <a:lnTo>
                    <a:pt x="4"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38"/>
            <p:cNvSpPr/>
            <p:nvPr/>
          </p:nvSpPr>
          <p:spPr>
            <a:xfrm>
              <a:off x="1037458" y="1535536"/>
              <a:ext cx="68" cy="54"/>
            </a:xfrm>
            <a:custGeom>
              <a:rect b="b" l="l" r="r" t="t"/>
              <a:pathLst>
                <a:path extrusionOk="0" h="4" w="5">
                  <a:moveTo>
                    <a:pt x="1" y="0"/>
                  </a:move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38"/>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38"/>
            <p:cNvSpPr/>
            <p:nvPr/>
          </p:nvSpPr>
          <p:spPr>
            <a:xfrm>
              <a:off x="1074443" y="1580355"/>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38"/>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38"/>
            <p:cNvSpPr/>
            <p:nvPr/>
          </p:nvSpPr>
          <p:spPr>
            <a:xfrm>
              <a:off x="1132813" y="1645052"/>
              <a:ext cx="202889" cy="1100"/>
            </a:xfrm>
            <a:custGeom>
              <a:rect b="b" l="l" r="r" t="t"/>
              <a:pathLst>
                <a:path extrusionOk="0" h="81" w="14943">
                  <a:moveTo>
                    <a:pt x="1" y="81"/>
                  </a:moveTo>
                  <a:lnTo>
                    <a:pt x="1494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38"/>
            <p:cNvSpPr/>
            <p:nvPr/>
          </p:nvSpPr>
          <p:spPr>
            <a:xfrm>
              <a:off x="1415496" y="1668718"/>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38"/>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38"/>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38"/>
            <p:cNvSpPr/>
            <p:nvPr/>
          </p:nvSpPr>
          <p:spPr>
            <a:xfrm>
              <a:off x="1456649" y="1702091"/>
              <a:ext cx="163" cy="149"/>
            </a:xfrm>
            <a:custGeom>
              <a:rect b="b" l="l" r="r" t="t"/>
              <a:pathLst>
                <a:path extrusionOk="0" h="11" w="12">
                  <a:moveTo>
                    <a:pt x="11"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38"/>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38"/>
            <p:cNvSpPr/>
            <p:nvPr/>
          </p:nvSpPr>
          <p:spPr>
            <a:xfrm>
              <a:off x="1456935" y="1701806"/>
              <a:ext cx="163" cy="109"/>
            </a:xfrm>
            <a:custGeom>
              <a:rect b="b" l="l" r="r" t="t"/>
              <a:pathLst>
                <a:path extrusionOk="0" h="8" w="12">
                  <a:moveTo>
                    <a:pt x="11"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38"/>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38"/>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38"/>
            <p:cNvSpPr/>
            <p:nvPr/>
          </p:nvSpPr>
          <p:spPr>
            <a:xfrm>
              <a:off x="1539174" y="1665921"/>
              <a:ext cx="14" cy="285"/>
            </a:xfrm>
            <a:custGeom>
              <a:rect b="b" l="l" r="r" t="t"/>
              <a:pathLst>
                <a:path extrusionOk="0" h="21" w="1">
                  <a:moveTo>
                    <a:pt x="0" y="2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38"/>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38"/>
            <p:cNvSpPr/>
            <p:nvPr/>
          </p:nvSpPr>
          <p:spPr>
            <a:xfrm>
              <a:off x="1477423" y="1689681"/>
              <a:ext cx="163" cy="109"/>
            </a:xfrm>
            <a:custGeom>
              <a:rect b="b" l="l" r="r" t="t"/>
              <a:pathLst>
                <a:path extrusionOk="0" h="8" w="12">
                  <a:moveTo>
                    <a:pt x="1" y="7"/>
                  </a:moveTo>
                  <a:lnTo>
                    <a:pt x="1" y="7"/>
                  </a:ln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38"/>
            <p:cNvSpPr/>
            <p:nvPr/>
          </p:nvSpPr>
          <p:spPr>
            <a:xfrm>
              <a:off x="1428843" y="1703327"/>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38"/>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38"/>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38"/>
            <p:cNvSpPr/>
            <p:nvPr/>
          </p:nvSpPr>
          <p:spPr>
            <a:xfrm>
              <a:off x="1456269" y="1702376"/>
              <a:ext cx="163" cy="149"/>
            </a:xfrm>
            <a:custGeom>
              <a:rect b="b" l="l" r="r" t="t"/>
              <a:pathLst>
                <a:path extrusionOk="0" h="11" w="12">
                  <a:moveTo>
                    <a:pt x="11"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38"/>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38"/>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38"/>
            <p:cNvSpPr/>
            <p:nvPr/>
          </p:nvSpPr>
          <p:spPr>
            <a:xfrm>
              <a:off x="1455794" y="1702702"/>
              <a:ext cx="204" cy="163"/>
            </a:xfrm>
            <a:custGeom>
              <a:rect b="b" l="l" r="r" t="t"/>
              <a:pathLst>
                <a:path extrusionOk="0" h="12" w="15">
                  <a:moveTo>
                    <a:pt x="15"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38"/>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38"/>
            <p:cNvSpPr/>
            <p:nvPr/>
          </p:nvSpPr>
          <p:spPr>
            <a:xfrm>
              <a:off x="1455224" y="1703042"/>
              <a:ext cx="258" cy="149"/>
            </a:xfrm>
            <a:custGeom>
              <a:rect b="b" l="l" r="r" t="t"/>
              <a:pathLst>
                <a:path extrusionOk="0" h="11" w="19">
                  <a:moveTo>
                    <a:pt x="18"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38"/>
            <p:cNvSpPr/>
            <p:nvPr/>
          </p:nvSpPr>
          <p:spPr>
            <a:xfrm>
              <a:off x="1482080" y="1685595"/>
              <a:ext cx="299" cy="244"/>
            </a:xfrm>
            <a:custGeom>
              <a:rect b="b" l="l" r="r" t="t"/>
              <a:pathLst>
                <a:path extrusionOk="0" h="18" w="22">
                  <a:moveTo>
                    <a:pt x="1" y="18"/>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38"/>
            <p:cNvSpPr/>
            <p:nvPr/>
          </p:nvSpPr>
          <p:spPr>
            <a:xfrm>
              <a:off x="1539174" y="1665486"/>
              <a:ext cx="14" cy="244"/>
            </a:xfrm>
            <a:custGeom>
              <a:rect b="b" l="l" r="r" t="t"/>
              <a:pathLst>
                <a:path extrusionOk="0" h="18" w="1">
                  <a:moveTo>
                    <a:pt x="0" y="0"/>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38"/>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38"/>
            <p:cNvSpPr/>
            <p:nvPr/>
          </p:nvSpPr>
          <p:spPr>
            <a:xfrm>
              <a:off x="1539174" y="1666396"/>
              <a:ext cx="14" cy="299"/>
            </a:xfrm>
            <a:custGeom>
              <a:rect b="b" l="l" r="r" t="t"/>
              <a:pathLst>
                <a:path extrusionOk="0" h="22" w="1">
                  <a:moveTo>
                    <a:pt x="0" y="0"/>
                  </a:moveTo>
                  <a:lnTo>
                    <a:pt x="0"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38"/>
            <p:cNvSpPr/>
            <p:nvPr/>
          </p:nvSpPr>
          <p:spPr>
            <a:xfrm>
              <a:off x="1485217" y="1683409"/>
              <a:ext cx="163" cy="109"/>
            </a:xfrm>
            <a:custGeom>
              <a:rect b="b" l="l" r="r" t="t"/>
              <a:pathLst>
                <a:path extrusionOk="0" h="8" w="12">
                  <a:moveTo>
                    <a:pt x="1" y="7"/>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38"/>
            <p:cNvSpPr/>
            <p:nvPr/>
          </p:nvSpPr>
          <p:spPr>
            <a:xfrm>
              <a:off x="1485407" y="1683354"/>
              <a:ext cx="109" cy="68"/>
            </a:xfrm>
            <a:custGeom>
              <a:rect b="b" l="l" r="r" t="t"/>
              <a:pathLst>
                <a:path extrusionOk="0" h="5" w="8">
                  <a:moveTo>
                    <a:pt x="1" y="4"/>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38"/>
            <p:cNvSpPr/>
            <p:nvPr/>
          </p:nvSpPr>
          <p:spPr>
            <a:xfrm>
              <a:off x="1480139" y="1687115"/>
              <a:ext cx="394" cy="339"/>
            </a:xfrm>
            <a:custGeom>
              <a:rect b="b" l="l" r="r" t="t"/>
              <a:pathLst>
                <a:path extrusionOk="0" h="25" w="29">
                  <a:moveTo>
                    <a:pt x="0" y="25"/>
                  </a:moveTo>
                  <a:lnTo>
                    <a:pt x="2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38"/>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38"/>
            <p:cNvSpPr/>
            <p:nvPr/>
          </p:nvSpPr>
          <p:spPr>
            <a:xfrm>
              <a:off x="1485556" y="1683259"/>
              <a:ext cx="109" cy="68"/>
            </a:xfrm>
            <a:custGeom>
              <a:rect b="b" l="l" r="r" t="t"/>
              <a:pathLst>
                <a:path extrusionOk="0" h="5" w="8">
                  <a:moveTo>
                    <a:pt x="0" y="4"/>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38"/>
            <p:cNvSpPr/>
            <p:nvPr/>
          </p:nvSpPr>
          <p:spPr>
            <a:xfrm>
              <a:off x="1483845" y="1684264"/>
              <a:ext cx="244" cy="204"/>
            </a:xfrm>
            <a:custGeom>
              <a:rect b="b" l="l" r="r" t="t"/>
              <a:pathLst>
                <a:path extrusionOk="0" h="15" w="18">
                  <a:moveTo>
                    <a:pt x="0" y="14"/>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38"/>
            <p:cNvSpPr/>
            <p:nvPr/>
          </p:nvSpPr>
          <p:spPr>
            <a:xfrm>
              <a:off x="1484646" y="1683789"/>
              <a:ext cx="204" cy="109"/>
            </a:xfrm>
            <a:custGeom>
              <a:rect b="b" l="l" r="r" t="t"/>
              <a:pathLst>
                <a:path extrusionOk="0" h="8" w="15">
                  <a:moveTo>
                    <a:pt x="1" y="7"/>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8"/>
            <p:cNvSpPr/>
            <p:nvPr/>
          </p:nvSpPr>
          <p:spPr>
            <a:xfrm>
              <a:off x="1484415" y="1683924"/>
              <a:ext cx="204" cy="163"/>
            </a:xfrm>
            <a:custGeom>
              <a:rect b="b" l="l" r="r" t="t"/>
              <a:pathLst>
                <a:path extrusionOk="0" h="12" w="15">
                  <a:moveTo>
                    <a:pt x="0" y="11"/>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38"/>
            <p:cNvSpPr/>
            <p:nvPr/>
          </p:nvSpPr>
          <p:spPr>
            <a:xfrm>
              <a:off x="1484130" y="1684115"/>
              <a:ext cx="244" cy="163"/>
            </a:xfrm>
            <a:custGeom>
              <a:rect b="b" l="l" r="r" t="t"/>
              <a:pathLst>
                <a:path extrusionOk="0" h="12" w="18">
                  <a:moveTo>
                    <a:pt x="0" y="11"/>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38"/>
            <p:cNvSpPr/>
            <p:nvPr/>
          </p:nvSpPr>
          <p:spPr>
            <a:xfrm>
              <a:off x="1485026" y="1683544"/>
              <a:ext cx="204" cy="109"/>
            </a:xfrm>
            <a:custGeom>
              <a:rect b="b" l="l" r="r" t="t"/>
              <a:pathLst>
                <a:path extrusionOk="0" h="8" w="15">
                  <a:moveTo>
                    <a:pt x="1" y="8"/>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8"/>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38"/>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38"/>
            <p:cNvSpPr/>
            <p:nvPr/>
          </p:nvSpPr>
          <p:spPr>
            <a:xfrm>
              <a:off x="1484836" y="1683639"/>
              <a:ext cx="204" cy="109"/>
            </a:xfrm>
            <a:custGeom>
              <a:rect b="b" l="l" r="r" t="t"/>
              <a:pathLst>
                <a:path extrusionOk="0" h="8" w="15">
                  <a:moveTo>
                    <a:pt x="1" y="8"/>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8"/>
            <p:cNvSpPr/>
            <p:nvPr/>
          </p:nvSpPr>
          <p:spPr>
            <a:xfrm>
              <a:off x="1485692" y="1683164"/>
              <a:ext cx="109" cy="109"/>
            </a:xfrm>
            <a:custGeom>
              <a:rect b="b" l="l" r="r" t="t"/>
              <a:pathLst>
                <a:path extrusionOk="0" h="8" w="8">
                  <a:moveTo>
                    <a:pt x="1" y="8"/>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38"/>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38"/>
            <p:cNvSpPr/>
            <p:nvPr/>
          </p:nvSpPr>
          <p:spPr>
            <a:xfrm>
              <a:off x="1485787" y="1683164"/>
              <a:ext cx="109" cy="68"/>
            </a:xfrm>
            <a:custGeom>
              <a:rect b="b" l="l" r="r" t="t"/>
              <a:pathLst>
                <a:path extrusionOk="0" h="5" w="8">
                  <a:moveTo>
                    <a:pt x="1" y="4"/>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38"/>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38"/>
            <p:cNvSpPr/>
            <p:nvPr/>
          </p:nvSpPr>
          <p:spPr>
            <a:xfrm>
              <a:off x="1539269" y="1663911"/>
              <a:ext cx="14" cy="299"/>
            </a:xfrm>
            <a:custGeom>
              <a:rect b="b" l="l" r="r" t="t"/>
              <a:pathLst>
                <a:path extrusionOk="0" h="22" w="1">
                  <a:moveTo>
                    <a:pt x="0" y="1"/>
                  </a:moveTo>
                  <a:lnTo>
                    <a:pt x="0"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38"/>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38"/>
            <p:cNvSpPr/>
            <p:nvPr/>
          </p:nvSpPr>
          <p:spPr>
            <a:xfrm>
              <a:off x="1482460" y="1685309"/>
              <a:ext cx="299" cy="204"/>
            </a:xfrm>
            <a:custGeom>
              <a:rect b="b" l="l" r="r" t="t"/>
              <a:pathLst>
                <a:path extrusionOk="0" h="15" w="22">
                  <a:moveTo>
                    <a:pt x="1" y="14"/>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38"/>
            <p:cNvSpPr/>
            <p:nvPr/>
          </p:nvSpPr>
          <p:spPr>
            <a:xfrm>
              <a:off x="1482840" y="1685024"/>
              <a:ext cx="299" cy="204"/>
            </a:xfrm>
            <a:custGeom>
              <a:rect b="b" l="l" r="r" t="t"/>
              <a:pathLst>
                <a:path extrusionOk="0" h="15" w="22">
                  <a:moveTo>
                    <a:pt x="1" y="14"/>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38"/>
            <p:cNvSpPr/>
            <p:nvPr/>
          </p:nvSpPr>
          <p:spPr>
            <a:xfrm>
              <a:off x="1481605" y="1685975"/>
              <a:ext cx="353" cy="244"/>
            </a:xfrm>
            <a:custGeom>
              <a:rect b="b" l="l" r="r" t="t"/>
              <a:pathLst>
                <a:path extrusionOk="0" h="18" w="26">
                  <a:moveTo>
                    <a:pt x="1" y="18"/>
                  </a:moveTo>
                  <a:lnTo>
                    <a:pt x="2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38"/>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38"/>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38"/>
            <p:cNvSpPr/>
            <p:nvPr/>
          </p:nvSpPr>
          <p:spPr>
            <a:xfrm>
              <a:off x="1479568" y="1687536"/>
              <a:ext cx="434" cy="394"/>
            </a:xfrm>
            <a:custGeom>
              <a:rect b="b" l="l" r="r" t="t"/>
              <a:pathLst>
                <a:path extrusionOk="0" h="29" w="32">
                  <a:moveTo>
                    <a:pt x="0" y="29"/>
                  </a:moveTo>
                  <a:lnTo>
                    <a:pt x="3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38"/>
            <p:cNvSpPr/>
            <p:nvPr/>
          </p:nvSpPr>
          <p:spPr>
            <a:xfrm>
              <a:off x="1485882" y="1683123"/>
              <a:ext cx="109" cy="54"/>
            </a:xfrm>
            <a:custGeom>
              <a:rect b="b" l="l" r="r" t="t"/>
              <a:pathLst>
                <a:path extrusionOk="0" h="4" w="8">
                  <a:moveTo>
                    <a:pt x="1" y="4"/>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8"/>
            <p:cNvSpPr/>
            <p:nvPr/>
          </p:nvSpPr>
          <p:spPr>
            <a:xfrm>
              <a:off x="1486167" y="1683028"/>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38"/>
            <p:cNvSpPr/>
            <p:nvPr/>
          </p:nvSpPr>
          <p:spPr>
            <a:xfrm>
              <a:off x="1485977" y="1683123"/>
              <a:ext cx="68" cy="14"/>
            </a:xfrm>
            <a:custGeom>
              <a:rect b="b" l="l" r="r" t="t"/>
              <a:pathLst>
                <a:path extrusionOk="0" h="1" w="5">
                  <a:moveTo>
                    <a:pt x="1"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38"/>
            <p:cNvSpPr/>
            <p:nvPr/>
          </p:nvSpPr>
          <p:spPr>
            <a:xfrm>
              <a:off x="1481184" y="1686301"/>
              <a:ext cx="339" cy="299"/>
            </a:xfrm>
            <a:custGeom>
              <a:rect b="b" l="l" r="r" t="t"/>
              <a:pathLst>
                <a:path extrusionOk="0" h="22" w="25">
                  <a:moveTo>
                    <a:pt x="0" y="22"/>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38"/>
            <p:cNvSpPr/>
            <p:nvPr/>
          </p:nvSpPr>
          <p:spPr>
            <a:xfrm>
              <a:off x="1486031" y="1683069"/>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38"/>
            <p:cNvSpPr/>
            <p:nvPr/>
          </p:nvSpPr>
          <p:spPr>
            <a:xfrm>
              <a:off x="1486072" y="1683069"/>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38"/>
            <p:cNvSpPr/>
            <p:nvPr/>
          </p:nvSpPr>
          <p:spPr>
            <a:xfrm>
              <a:off x="1480654" y="1686681"/>
              <a:ext cx="394" cy="353"/>
            </a:xfrm>
            <a:custGeom>
              <a:rect b="b" l="l" r="r" t="t"/>
              <a:pathLst>
                <a:path extrusionOk="0" h="26" w="29">
                  <a:moveTo>
                    <a:pt x="1" y="25"/>
                  </a:moveTo>
                  <a:lnTo>
                    <a:pt x="2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38"/>
            <p:cNvSpPr/>
            <p:nvPr/>
          </p:nvSpPr>
          <p:spPr>
            <a:xfrm>
              <a:off x="1483221" y="1684739"/>
              <a:ext cx="258" cy="204"/>
            </a:xfrm>
            <a:custGeom>
              <a:rect b="b" l="l" r="r" t="t"/>
              <a:pathLst>
                <a:path extrusionOk="0" h="15" w="19">
                  <a:moveTo>
                    <a:pt x="1" y="14"/>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38"/>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38"/>
            <p:cNvSpPr/>
            <p:nvPr/>
          </p:nvSpPr>
          <p:spPr>
            <a:xfrm>
              <a:off x="1483560" y="1684495"/>
              <a:ext cx="244" cy="204"/>
            </a:xfrm>
            <a:custGeom>
              <a:rect b="b" l="l" r="r" t="t"/>
              <a:pathLst>
                <a:path extrusionOk="0" h="15" w="18">
                  <a:moveTo>
                    <a:pt x="0" y="15"/>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38"/>
            <p:cNvSpPr/>
            <p:nvPr/>
          </p:nvSpPr>
          <p:spPr>
            <a:xfrm>
              <a:off x="1539459" y="1669532"/>
              <a:ext cx="54" cy="339"/>
            </a:xfrm>
            <a:custGeom>
              <a:rect b="b" l="l" r="r" t="t"/>
              <a:pathLst>
                <a:path extrusionOk="0" h="25" w="4">
                  <a:moveTo>
                    <a:pt x="0" y="0"/>
                  </a:moveTo>
                  <a:lnTo>
                    <a:pt x="4"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38"/>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38"/>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38"/>
            <p:cNvSpPr/>
            <p:nvPr/>
          </p:nvSpPr>
          <p:spPr>
            <a:xfrm>
              <a:off x="1993626" y="1750237"/>
              <a:ext cx="68" cy="149"/>
            </a:xfrm>
            <a:custGeom>
              <a:rect b="b" l="l" r="r" t="t"/>
              <a:pathLst>
                <a:path extrusionOk="0" h="11" w="5">
                  <a:moveTo>
                    <a:pt x="4"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38"/>
            <p:cNvSpPr/>
            <p:nvPr/>
          </p:nvSpPr>
          <p:spPr>
            <a:xfrm>
              <a:off x="1993870" y="1750767"/>
              <a:ext cx="204" cy="394"/>
            </a:xfrm>
            <a:custGeom>
              <a:rect b="b" l="l" r="r" t="t"/>
              <a:pathLst>
                <a:path extrusionOk="0" h="29" w="15">
                  <a:moveTo>
                    <a:pt x="14" y="28"/>
                  </a:moveTo>
                  <a:lnTo>
                    <a:pt x="14" y="28"/>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38"/>
            <p:cNvSpPr/>
            <p:nvPr/>
          </p:nvSpPr>
          <p:spPr>
            <a:xfrm>
              <a:off x="1993490" y="1749762"/>
              <a:ext cx="14" cy="109"/>
            </a:xfrm>
            <a:custGeom>
              <a:rect b="b" l="l" r="r" t="t"/>
              <a:pathLst>
                <a:path extrusionOk="0" h="8" w="1">
                  <a:moveTo>
                    <a:pt x="0"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38"/>
            <p:cNvSpPr/>
            <p:nvPr/>
          </p:nvSpPr>
          <p:spPr>
            <a:xfrm>
              <a:off x="1993490" y="1749898"/>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38"/>
            <p:cNvSpPr/>
            <p:nvPr/>
          </p:nvSpPr>
          <p:spPr>
            <a:xfrm>
              <a:off x="1993436" y="1749667"/>
              <a:ext cx="14" cy="109"/>
            </a:xfrm>
            <a:custGeom>
              <a:rect b="b" l="l" r="r" t="t"/>
              <a:pathLst>
                <a:path extrusionOk="0" h="8" w="1">
                  <a:moveTo>
                    <a:pt x="1" y="7"/>
                  </a:moveTo>
                  <a:lnTo>
                    <a:pt x="1" y="0"/>
                  </a:lnTo>
                  <a:cubicBezTo>
                    <a:pt x="1" y="4"/>
                    <a:pt x="1" y="4"/>
                    <a:pt x="1"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38"/>
            <p:cNvSpPr/>
            <p:nvPr/>
          </p:nvSpPr>
          <p:spPr>
            <a:xfrm>
              <a:off x="1983552" y="1708690"/>
              <a:ext cx="68" cy="68"/>
            </a:xfrm>
            <a:custGeom>
              <a:rect b="b" l="l" r="r" t="t"/>
              <a:pathLst>
                <a:path extrusionOk="0" h="5" w="5">
                  <a:moveTo>
                    <a:pt x="1" y="1"/>
                  </a:moveTo>
                  <a:lnTo>
                    <a:pt x="1" y="4"/>
                  </a:ln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38"/>
            <p:cNvSpPr/>
            <p:nvPr/>
          </p:nvSpPr>
          <p:spPr>
            <a:xfrm>
              <a:off x="1993721" y="1750481"/>
              <a:ext cx="163" cy="244"/>
            </a:xfrm>
            <a:custGeom>
              <a:rect b="b" l="l" r="r" t="t"/>
              <a:pathLst>
                <a:path extrusionOk="0" h="18" w="12">
                  <a:moveTo>
                    <a:pt x="11" y="18"/>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38"/>
            <p:cNvSpPr/>
            <p:nvPr/>
          </p:nvSpPr>
          <p:spPr>
            <a:xfrm>
              <a:off x="1993531" y="1750047"/>
              <a:ext cx="68" cy="109"/>
            </a:xfrm>
            <a:custGeom>
              <a:rect b="b" l="l" r="r" t="t"/>
              <a:pathLst>
                <a:path extrusionOk="0" h="8" w="5">
                  <a:moveTo>
                    <a:pt x="4"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38"/>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38"/>
            <p:cNvSpPr/>
            <p:nvPr/>
          </p:nvSpPr>
          <p:spPr>
            <a:xfrm>
              <a:off x="2035703" y="1698520"/>
              <a:ext cx="204" cy="109"/>
            </a:xfrm>
            <a:custGeom>
              <a:rect b="b" l="l" r="r" t="t"/>
              <a:pathLst>
                <a:path extrusionOk="0" h="8" w="15">
                  <a:moveTo>
                    <a:pt x="0" y="1"/>
                  </a:moveTo>
                  <a:lnTo>
                    <a:pt x="14"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38"/>
            <p:cNvSpPr/>
            <p:nvPr/>
          </p:nvSpPr>
          <p:spPr>
            <a:xfrm>
              <a:off x="2065505" y="1706314"/>
              <a:ext cx="204" cy="14"/>
            </a:xfrm>
            <a:custGeom>
              <a:rect b="b" l="l" r="r" t="t"/>
              <a:pathLst>
                <a:path extrusionOk="0" h="1" w="15">
                  <a:moveTo>
                    <a:pt x="0" y="1"/>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38"/>
            <p:cNvSpPr/>
            <p:nvPr/>
          </p:nvSpPr>
          <p:spPr>
            <a:xfrm>
              <a:off x="2066266" y="1706409"/>
              <a:ext cx="244" cy="14"/>
            </a:xfrm>
            <a:custGeom>
              <a:rect b="b" l="l" r="r" t="t"/>
              <a:pathLst>
                <a:path extrusionOk="0" h="1" w="18">
                  <a:moveTo>
                    <a:pt x="0" y="1"/>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38"/>
            <p:cNvSpPr/>
            <p:nvPr/>
          </p:nvSpPr>
          <p:spPr>
            <a:xfrm>
              <a:off x="2067257" y="1706463"/>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38"/>
            <p:cNvSpPr/>
            <p:nvPr/>
          </p:nvSpPr>
          <p:spPr>
            <a:xfrm>
              <a:off x="2068357" y="1706504"/>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38"/>
            <p:cNvSpPr/>
            <p:nvPr/>
          </p:nvSpPr>
          <p:spPr>
            <a:xfrm>
              <a:off x="2071819" y="1706409"/>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38"/>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38"/>
            <p:cNvSpPr/>
            <p:nvPr/>
          </p:nvSpPr>
          <p:spPr>
            <a:xfrm>
              <a:off x="2165463" y="1668718"/>
              <a:ext cx="54" cy="14"/>
            </a:xfrm>
            <a:custGeom>
              <a:rect b="b" l="l" r="r" t="t"/>
              <a:pathLst>
                <a:path extrusionOk="0" h="1" w="4">
                  <a:moveTo>
                    <a:pt x="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38"/>
            <p:cNvSpPr/>
            <p:nvPr/>
          </p:nvSpPr>
          <p:spPr>
            <a:xfrm>
              <a:off x="2165028" y="1668908"/>
              <a:ext cx="163" cy="109"/>
            </a:xfrm>
            <a:custGeom>
              <a:rect b="b" l="l" r="r" t="t"/>
              <a:pathLst>
                <a:path extrusionOk="0" h="8" w="12">
                  <a:moveTo>
                    <a:pt x="1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38"/>
            <p:cNvSpPr/>
            <p:nvPr/>
          </p:nvSpPr>
          <p:spPr>
            <a:xfrm>
              <a:off x="2167880" y="1666776"/>
              <a:ext cx="204" cy="149"/>
            </a:xfrm>
            <a:custGeom>
              <a:rect b="b" l="l" r="r" t="t"/>
              <a:pathLst>
                <a:path extrusionOk="0" h="11" w="15">
                  <a:moveTo>
                    <a:pt x="1" y="11"/>
                  </a:moveTo>
                  <a:lnTo>
                    <a:pt x="15" y="0"/>
                  </a:ln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38"/>
            <p:cNvSpPr/>
            <p:nvPr/>
          </p:nvSpPr>
          <p:spPr>
            <a:xfrm>
              <a:off x="2167404" y="1667197"/>
              <a:ext cx="163" cy="163"/>
            </a:xfrm>
            <a:custGeom>
              <a:rect b="b" l="l" r="r" t="t"/>
              <a:pathLst>
                <a:path extrusionOk="0" h="12" w="12">
                  <a:moveTo>
                    <a:pt x="11"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38"/>
            <p:cNvSpPr/>
            <p:nvPr/>
          </p:nvSpPr>
          <p:spPr>
            <a:xfrm>
              <a:off x="2151437" y="1676701"/>
              <a:ext cx="394" cy="68"/>
            </a:xfrm>
            <a:custGeom>
              <a:rect b="b" l="l" r="r" t="t"/>
              <a:pathLst>
                <a:path extrusionOk="0" h="5" w="29">
                  <a:moveTo>
                    <a:pt x="29"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38"/>
            <p:cNvSpPr/>
            <p:nvPr/>
          </p:nvSpPr>
          <p:spPr>
            <a:xfrm>
              <a:off x="2152917" y="1676470"/>
              <a:ext cx="339" cy="109"/>
            </a:xfrm>
            <a:custGeom>
              <a:rect b="b" l="l" r="r" t="t"/>
              <a:pathLst>
                <a:path extrusionOk="0" h="8" w="25">
                  <a:moveTo>
                    <a:pt x="25"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38"/>
            <p:cNvSpPr/>
            <p:nvPr/>
          </p:nvSpPr>
          <p:spPr>
            <a:xfrm>
              <a:off x="2152198" y="1676606"/>
              <a:ext cx="394" cy="68"/>
            </a:xfrm>
            <a:custGeom>
              <a:rect b="b" l="l" r="r" t="t"/>
              <a:pathLst>
                <a:path extrusionOk="0" h="5" w="29">
                  <a:moveTo>
                    <a:pt x="29"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38"/>
            <p:cNvSpPr/>
            <p:nvPr/>
          </p:nvSpPr>
          <p:spPr>
            <a:xfrm>
              <a:off x="2150962" y="1676851"/>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38"/>
            <p:cNvSpPr/>
            <p:nvPr/>
          </p:nvSpPr>
          <p:spPr>
            <a:xfrm>
              <a:off x="2154913" y="1676036"/>
              <a:ext cx="299" cy="109"/>
            </a:xfrm>
            <a:custGeom>
              <a:rect b="b" l="l" r="r" t="t"/>
              <a:pathLst>
                <a:path extrusionOk="0" h="8" w="22">
                  <a:moveTo>
                    <a:pt x="21"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38"/>
            <p:cNvSpPr/>
            <p:nvPr/>
          </p:nvSpPr>
          <p:spPr>
            <a:xfrm>
              <a:off x="2153528" y="1676375"/>
              <a:ext cx="299" cy="54"/>
            </a:xfrm>
            <a:custGeom>
              <a:rect b="b" l="l" r="r" t="t"/>
              <a:pathLst>
                <a:path extrusionOk="0" h="4" w="22">
                  <a:moveTo>
                    <a:pt x="22"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38"/>
            <p:cNvSpPr/>
            <p:nvPr/>
          </p:nvSpPr>
          <p:spPr>
            <a:xfrm>
              <a:off x="2154098" y="1676280"/>
              <a:ext cx="258" cy="54"/>
            </a:xfrm>
            <a:custGeom>
              <a:rect b="b" l="l" r="r" t="t"/>
              <a:pathLst>
                <a:path extrusionOk="0" h="4" w="19">
                  <a:moveTo>
                    <a:pt x="18"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38"/>
            <p:cNvSpPr/>
            <p:nvPr/>
          </p:nvSpPr>
          <p:spPr>
            <a:xfrm>
              <a:off x="2154533" y="1676131"/>
              <a:ext cx="244" cy="109"/>
            </a:xfrm>
            <a:custGeom>
              <a:rect b="b" l="l" r="r" t="t"/>
              <a:pathLst>
                <a:path extrusionOk="0" h="8" w="18">
                  <a:moveTo>
                    <a:pt x="18"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38"/>
            <p:cNvSpPr/>
            <p:nvPr/>
          </p:nvSpPr>
          <p:spPr>
            <a:xfrm>
              <a:off x="2164703" y="1669098"/>
              <a:ext cx="149" cy="68"/>
            </a:xfrm>
            <a:custGeom>
              <a:rect b="b" l="l" r="r" t="t"/>
              <a:pathLst>
                <a:path extrusionOk="0" h="5" w="11">
                  <a:moveTo>
                    <a:pt x="11"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38"/>
            <p:cNvSpPr/>
            <p:nvPr/>
          </p:nvSpPr>
          <p:spPr>
            <a:xfrm>
              <a:off x="2145450" y="1667387"/>
              <a:ext cx="1018" cy="109"/>
            </a:xfrm>
            <a:custGeom>
              <a:rect b="b" l="l" r="r" t="t"/>
              <a:pathLst>
                <a:path extrusionOk="0" h="8" w="75">
                  <a:moveTo>
                    <a:pt x="1" y="1"/>
                  </a:moveTo>
                  <a:lnTo>
                    <a:pt x="74" y="8"/>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38"/>
            <p:cNvSpPr/>
            <p:nvPr/>
          </p:nvSpPr>
          <p:spPr>
            <a:xfrm>
              <a:off x="2166888" y="1665201"/>
              <a:ext cx="299" cy="149"/>
            </a:xfrm>
            <a:custGeom>
              <a:rect b="b" l="l" r="r" t="t"/>
              <a:pathLst>
                <a:path extrusionOk="0" h="11" w="22">
                  <a:moveTo>
                    <a:pt x="0" y="11"/>
                  </a:moveTo>
                  <a:lnTo>
                    <a:pt x="18" y="0"/>
                  </a:lnTo>
                  <a:lnTo>
                    <a:pt x="21" y="7"/>
                  </a:ln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38"/>
            <p:cNvSpPr/>
            <p:nvPr/>
          </p:nvSpPr>
          <p:spPr>
            <a:xfrm>
              <a:off x="2146590" y="1667482"/>
              <a:ext cx="964" cy="68"/>
            </a:xfrm>
            <a:custGeom>
              <a:rect b="b" l="l" r="r" t="t"/>
              <a:pathLst>
                <a:path extrusionOk="0" h="5" w="71">
                  <a:moveTo>
                    <a:pt x="7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38"/>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38"/>
            <p:cNvSpPr/>
            <p:nvPr/>
          </p:nvSpPr>
          <p:spPr>
            <a:xfrm>
              <a:off x="2167934" y="1666532"/>
              <a:ext cx="149" cy="258"/>
            </a:xfrm>
            <a:custGeom>
              <a:rect b="b" l="l" r="r" t="t"/>
              <a:pathLst>
                <a:path extrusionOk="0" h="19" w="11">
                  <a:moveTo>
                    <a:pt x="11" y="18"/>
                  </a:moveTo>
                  <a:lnTo>
                    <a:pt x="11" y="18"/>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38"/>
            <p:cNvSpPr/>
            <p:nvPr/>
          </p:nvSpPr>
          <p:spPr>
            <a:xfrm>
              <a:off x="2167119" y="1665201"/>
              <a:ext cx="109" cy="109"/>
            </a:xfrm>
            <a:custGeom>
              <a:rect b="b" l="l" r="r" t="t"/>
              <a:pathLst>
                <a:path extrusionOk="0" h="8" w="8">
                  <a:moveTo>
                    <a:pt x="1" y="0"/>
                  </a:moveTo>
                  <a:lnTo>
                    <a:pt x="1" y="0"/>
                  </a:lnTo>
                  <a:lnTo>
                    <a:pt x="8" y="7"/>
                  </a:lnTo>
                  <a:lnTo>
                    <a:pt x="8"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38"/>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38"/>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38"/>
            <p:cNvSpPr/>
            <p:nvPr/>
          </p:nvSpPr>
          <p:spPr>
            <a:xfrm>
              <a:off x="2239039" y="1718289"/>
              <a:ext cx="109" cy="163"/>
            </a:xfrm>
            <a:custGeom>
              <a:rect b="b" l="l" r="r" t="t"/>
              <a:pathLst>
                <a:path extrusionOk="0" h="12" w="8">
                  <a:moveTo>
                    <a:pt x="8"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38"/>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38"/>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38"/>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38"/>
            <p:cNvSpPr/>
            <p:nvPr/>
          </p:nvSpPr>
          <p:spPr>
            <a:xfrm>
              <a:off x="2241415" y="1712166"/>
              <a:ext cx="14" cy="109"/>
            </a:xfrm>
            <a:custGeom>
              <a:rect b="b" l="l" r="r" t="t"/>
              <a:pathLst>
                <a:path extrusionOk="0" h="8" w="1">
                  <a:moveTo>
                    <a:pt x="1" y="7"/>
                  </a:moveTo>
                  <a:lnTo>
                    <a:pt x="1" y="0"/>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38"/>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38"/>
            <p:cNvSpPr/>
            <p:nvPr/>
          </p:nvSpPr>
          <p:spPr>
            <a:xfrm>
              <a:off x="2238618" y="1718764"/>
              <a:ext cx="149" cy="163"/>
            </a:xfrm>
            <a:custGeom>
              <a:rect b="b" l="l" r="r" t="t"/>
              <a:pathLst>
                <a:path extrusionOk="0" h="12" w="11">
                  <a:moveTo>
                    <a:pt x="0" y="1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38"/>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38"/>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38"/>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38"/>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38"/>
            <p:cNvSpPr/>
            <p:nvPr/>
          </p:nvSpPr>
          <p:spPr>
            <a:xfrm>
              <a:off x="2199542" y="1725947"/>
              <a:ext cx="14" cy="109"/>
            </a:xfrm>
            <a:custGeom>
              <a:rect b="b" l="l" r="r" t="t"/>
              <a:pathLst>
                <a:path extrusionOk="0" h="8" w="1">
                  <a:moveTo>
                    <a:pt x="0"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38"/>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38"/>
            <p:cNvSpPr/>
            <p:nvPr/>
          </p:nvSpPr>
          <p:spPr>
            <a:xfrm>
              <a:off x="2200534" y="1723815"/>
              <a:ext cx="109" cy="149"/>
            </a:xfrm>
            <a:custGeom>
              <a:rect b="b" l="l" r="r" t="t"/>
              <a:pathLst>
                <a:path extrusionOk="0" h="11" w="8">
                  <a:moveTo>
                    <a:pt x="1" y="11"/>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38"/>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38"/>
            <p:cNvSpPr/>
            <p:nvPr/>
          </p:nvSpPr>
          <p:spPr>
            <a:xfrm>
              <a:off x="2198348" y="1727277"/>
              <a:ext cx="109" cy="68"/>
            </a:xfrm>
            <a:custGeom>
              <a:rect b="b" l="l" r="r" t="t"/>
              <a:pathLst>
                <a:path extrusionOk="0" h="5" w="8">
                  <a:moveTo>
                    <a:pt x="1" y="4"/>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38"/>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38"/>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38"/>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38"/>
            <p:cNvSpPr/>
            <p:nvPr/>
          </p:nvSpPr>
          <p:spPr>
            <a:xfrm>
              <a:off x="2201402" y="1722485"/>
              <a:ext cx="244" cy="339"/>
            </a:xfrm>
            <a:custGeom>
              <a:rect b="b" l="l" r="r" t="t"/>
              <a:pathLst>
                <a:path extrusionOk="0" h="25" w="18">
                  <a:moveTo>
                    <a:pt x="0" y="25"/>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38"/>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38"/>
            <p:cNvSpPr/>
            <p:nvPr/>
          </p:nvSpPr>
          <p:spPr>
            <a:xfrm>
              <a:off x="2200968" y="1723150"/>
              <a:ext cx="149" cy="299"/>
            </a:xfrm>
            <a:custGeom>
              <a:rect b="b" l="l" r="r" t="t"/>
              <a:pathLst>
                <a:path extrusionOk="0" h="22" w="11">
                  <a:moveTo>
                    <a:pt x="1" y="21"/>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38"/>
            <p:cNvSpPr/>
            <p:nvPr/>
          </p:nvSpPr>
          <p:spPr>
            <a:xfrm>
              <a:off x="2226344" y="1713917"/>
              <a:ext cx="258" cy="14"/>
            </a:xfrm>
            <a:custGeom>
              <a:rect b="b" l="l" r="r" t="t"/>
              <a:pathLst>
                <a:path extrusionOk="0" h="1" w="19">
                  <a:moveTo>
                    <a:pt x="1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38"/>
            <p:cNvSpPr/>
            <p:nvPr/>
          </p:nvSpPr>
          <p:spPr>
            <a:xfrm>
              <a:off x="2225964" y="1713917"/>
              <a:ext cx="299" cy="14"/>
            </a:xfrm>
            <a:custGeom>
              <a:rect b="b" l="l" r="r" t="t"/>
              <a:pathLst>
                <a:path extrusionOk="0" h="1" w="22">
                  <a:moveTo>
                    <a:pt x="22"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38"/>
            <p:cNvSpPr/>
            <p:nvPr/>
          </p:nvSpPr>
          <p:spPr>
            <a:xfrm>
              <a:off x="2225543" y="1713876"/>
              <a:ext cx="299" cy="14"/>
            </a:xfrm>
            <a:custGeom>
              <a:rect b="b" l="l" r="r" t="t"/>
              <a:pathLst>
                <a:path extrusionOk="0" h="1" w="22">
                  <a:moveTo>
                    <a:pt x="21"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38"/>
            <p:cNvSpPr/>
            <p:nvPr/>
          </p:nvSpPr>
          <p:spPr>
            <a:xfrm>
              <a:off x="2222882" y="171382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38"/>
            <p:cNvSpPr/>
            <p:nvPr/>
          </p:nvSpPr>
          <p:spPr>
            <a:xfrm>
              <a:off x="2226915" y="1714012"/>
              <a:ext cx="204" cy="68"/>
            </a:xfrm>
            <a:custGeom>
              <a:rect b="b" l="l" r="r" t="t"/>
              <a:pathLst>
                <a:path extrusionOk="0" h="5" w="15">
                  <a:moveTo>
                    <a:pt x="15"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38"/>
            <p:cNvSpPr/>
            <p:nvPr/>
          </p:nvSpPr>
          <p:spPr>
            <a:xfrm>
              <a:off x="2223588" y="171382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38"/>
            <p:cNvSpPr/>
            <p:nvPr/>
          </p:nvSpPr>
          <p:spPr>
            <a:xfrm>
              <a:off x="2225014" y="1713822"/>
              <a:ext cx="353" cy="14"/>
            </a:xfrm>
            <a:custGeom>
              <a:rect b="b" l="l" r="r" t="t"/>
              <a:pathLst>
                <a:path extrusionOk="0" h="1" w="26">
                  <a:moveTo>
                    <a:pt x="25"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38"/>
            <p:cNvSpPr/>
            <p:nvPr/>
          </p:nvSpPr>
          <p:spPr>
            <a:xfrm>
              <a:off x="2224824" y="171382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38"/>
            <p:cNvSpPr/>
            <p:nvPr/>
          </p:nvSpPr>
          <p:spPr>
            <a:xfrm>
              <a:off x="2226684" y="1713972"/>
              <a:ext cx="204" cy="14"/>
            </a:xfrm>
            <a:custGeom>
              <a:rect b="b" l="l" r="r" t="t"/>
              <a:pathLst>
                <a:path extrusionOk="0" h="1" w="15">
                  <a:moveTo>
                    <a:pt x="1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38"/>
            <p:cNvSpPr/>
            <p:nvPr/>
          </p:nvSpPr>
          <p:spPr>
            <a:xfrm>
              <a:off x="2240845" y="1712206"/>
              <a:ext cx="258" cy="68"/>
            </a:xfrm>
            <a:custGeom>
              <a:rect b="b" l="l" r="r" t="t"/>
              <a:pathLst>
                <a:path extrusionOk="0" h="5" w="19">
                  <a:moveTo>
                    <a:pt x="18"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38"/>
            <p:cNvSpPr/>
            <p:nvPr/>
          </p:nvSpPr>
          <p:spPr>
            <a:xfrm>
              <a:off x="2240370" y="1712301"/>
              <a:ext cx="353" cy="68"/>
            </a:xfrm>
            <a:custGeom>
              <a:rect b="b" l="l" r="r" t="t"/>
              <a:pathLst>
                <a:path extrusionOk="0" h="5" w="26">
                  <a:moveTo>
                    <a:pt x="25"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38"/>
            <p:cNvSpPr/>
            <p:nvPr/>
          </p:nvSpPr>
          <p:spPr>
            <a:xfrm>
              <a:off x="2241225" y="1712166"/>
              <a:ext cx="163" cy="14"/>
            </a:xfrm>
            <a:custGeom>
              <a:rect b="b" l="l" r="r" t="t"/>
              <a:pathLst>
                <a:path extrusionOk="0" h="1" w="12">
                  <a:moveTo>
                    <a:pt x="11" y="0"/>
                  </a:moveTo>
                  <a:lnTo>
                    <a:pt x="11" y="0"/>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38"/>
            <p:cNvSpPr/>
            <p:nvPr/>
          </p:nvSpPr>
          <p:spPr>
            <a:xfrm>
              <a:off x="2239379" y="1712682"/>
              <a:ext cx="149" cy="109"/>
            </a:xfrm>
            <a:custGeom>
              <a:rect b="b" l="l" r="r" t="t"/>
              <a:pathLst>
                <a:path extrusionOk="0" h="8" w="11">
                  <a:moveTo>
                    <a:pt x="11"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38"/>
            <p:cNvSpPr/>
            <p:nvPr/>
          </p:nvSpPr>
          <p:spPr>
            <a:xfrm>
              <a:off x="2240044" y="1712397"/>
              <a:ext cx="244" cy="68"/>
            </a:xfrm>
            <a:custGeom>
              <a:rect b="b" l="l" r="r" t="t"/>
              <a:pathLst>
                <a:path extrusionOk="0" h="5" w="18">
                  <a:moveTo>
                    <a:pt x="18"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38"/>
            <p:cNvSpPr/>
            <p:nvPr/>
          </p:nvSpPr>
          <p:spPr>
            <a:xfrm>
              <a:off x="2227159" y="1714067"/>
              <a:ext cx="149" cy="54"/>
            </a:xfrm>
            <a:custGeom>
              <a:rect b="b" l="l" r="r" t="t"/>
              <a:pathLst>
                <a:path extrusionOk="0" h="4" w="11">
                  <a:moveTo>
                    <a:pt x="11"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38"/>
            <p:cNvSpPr/>
            <p:nvPr/>
          </p:nvSpPr>
          <p:spPr>
            <a:xfrm>
              <a:off x="2239800" y="1712492"/>
              <a:ext cx="163" cy="68"/>
            </a:xfrm>
            <a:custGeom>
              <a:rect b="b" l="l" r="r" t="t"/>
              <a:pathLst>
                <a:path extrusionOk="0" h="5" w="12">
                  <a:moveTo>
                    <a:pt x="11"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38"/>
            <p:cNvSpPr/>
            <p:nvPr/>
          </p:nvSpPr>
          <p:spPr>
            <a:xfrm>
              <a:off x="2239569" y="1712587"/>
              <a:ext cx="149" cy="68"/>
            </a:xfrm>
            <a:custGeom>
              <a:rect b="b" l="l" r="r" t="t"/>
              <a:pathLst>
                <a:path extrusionOk="0" h="5" w="11">
                  <a:moveTo>
                    <a:pt x="11"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38"/>
            <p:cNvSpPr/>
            <p:nvPr/>
          </p:nvSpPr>
          <p:spPr>
            <a:xfrm>
              <a:off x="2223873" y="171382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38"/>
            <p:cNvSpPr/>
            <p:nvPr/>
          </p:nvSpPr>
          <p:spPr>
            <a:xfrm>
              <a:off x="2218320" y="1714067"/>
              <a:ext cx="394" cy="14"/>
            </a:xfrm>
            <a:custGeom>
              <a:rect b="b" l="l" r="r" t="t"/>
              <a:pathLst>
                <a:path extrusionOk="0" h="1" w="29">
                  <a:moveTo>
                    <a:pt x="0" y="0"/>
                  </a:moveTo>
                  <a:lnTo>
                    <a:pt x="2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38"/>
            <p:cNvSpPr/>
            <p:nvPr/>
          </p:nvSpPr>
          <p:spPr>
            <a:xfrm>
              <a:off x="2221742" y="1713822"/>
              <a:ext cx="394" cy="14"/>
            </a:xfrm>
            <a:custGeom>
              <a:rect b="b" l="l" r="r" t="t"/>
              <a:pathLst>
                <a:path extrusionOk="0" h="1" w="29">
                  <a:moveTo>
                    <a:pt x="28"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38"/>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38"/>
            <p:cNvSpPr/>
            <p:nvPr/>
          </p:nvSpPr>
          <p:spPr>
            <a:xfrm>
              <a:off x="2218985" y="1713972"/>
              <a:ext cx="625" cy="54"/>
            </a:xfrm>
            <a:custGeom>
              <a:rect b="b" l="l" r="r" t="t"/>
              <a:pathLst>
                <a:path extrusionOk="0" h="4" w="46">
                  <a:moveTo>
                    <a:pt x="46"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38"/>
            <p:cNvSpPr/>
            <p:nvPr/>
          </p:nvSpPr>
          <p:spPr>
            <a:xfrm>
              <a:off x="2219977" y="1713917"/>
              <a:ext cx="543" cy="14"/>
            </a:xfrm>
            <a:custGeom>
              <a:rect b="b" l="l" r="r" t="t"/>
              <a:pathLst>
                <a:path extrusionOk="0" h="1" w="40">
                  <a:moveTo>
                    <a:pt x="39"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38"/>
            <p:cNvSpPr/>
            <p:nvPr/>
          </p:nvSpPr>
          <p:spPr>
            <a:xfrm>
              <a:off x="2220886" y="1713876"/>
              <a:ext cx="489" cy="14"/>
            </a:xfrm>
            <a:custGeom>
              <a:rect b="b" l="l" r="r" t="t"/>
              <a:pathLst>
                <a:path extrusionOk="0" h="1" w="36">
                  <a:moveTo>
                    <a:pt x="35"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38"/>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38"/>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38"/>
            <p:cNvSpPr/>
            <p:nvPr/>
          </p:nvSpPr>
          <p:spPr>
            <a:xfrm>
              <a:off x="2205204" y="1719959"/>
              <a:ext cx="625" cy="14"/>
            </a:xfrm>
            <a:custGeom>
              <a:rect b="b" l="l" r="r" t="t"/>
              <a:pathLst>
                <a:path extrusionOk="0" h="1" w="46">
                  <a:moveTo>
                    <a:pt x="25" y="0"/>
                  </a:moveTo>
                  <a:lnTo>
                    <a:pt x="46" y="0"/>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38"/>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38"/>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38"/>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38"/>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38"/>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38"/>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38"/>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38"/>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38"/>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38"/>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38"/>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38"/>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38"/>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38"/>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38"/>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38"/>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38"/>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38"/>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38"/>
            <p:cNvSpPr/>
            <p:nvPr/>
          </p:nvSpPr>
          <p:spPr>
            <a:xfrm>
              <a:off x="1998948" y="1591570"/>
              <a:ext cx="394" cy="394"/>
            </a:xfrm>
            <a:custGeom>
              <a:rect b="b" l="l" r="r" t="t"/>
              <a:pathLst>
                <a:path extrusionOk="0" h="29" w="29">
                  <a:moveTo>
                    <a:pt x="29" y="29"/>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38"/>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38"/>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38"/>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38"/>
            <p:cNvSpPr/>
            <p:nvPr/>
          </p:nvSpPr>
          <p:spPr>
            <a:xfrm>
              <a:off x="2116217" y="1584537"/>
              <a:ext cx="244" cy="14"/>
            </a:xfrm>
            <a:custGeom>
              <a:rect b="b" l="l" r="r" t="t"/>
              <a:pathLst>
                <a:path extrusionOk="0" h="1" w="18">
                  <a:moveTo>
                    <a:pt x="1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38"/>
            <p:cNvSpPr/>
            <p:nvPr/>
          </p:nvSpPr>
          <p:spPr>
            <a:xfrm>
              <a:off x="2117168" y="1584632"/>
              <a:ext cx="258" cy="14"/>
            </a:xfrm>
            <a:custGeom>
              <a:rect b="b" l="l" r="r" t="t"/>
              <a:pathLst>
                <a:path extrusionOk="0" h="1" w="19">
                  <a:moveTo>
                    <a:pt x="1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38"/>
            <p:cNvSpPr/>
            <p:nvPr/>
          </p:nvSpPr>
          <p:spPr>
            <a:xfrm>
              <a:off x="2115267" y="1584496"/>
              <a:ext cx="244" cy="14"/>
            </a:xfrm>
            <a:custGeom>
              <a:rect b="b" l="l" r="r" t="t"/>
              <a:pathLst>
                <a:path extrusionOk="0" h="1" w="18">
                  <a:moveTo>
                    <a:pt x="18"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38"/>
            <p:cNvSpPr/>
            <p:nvPr/>
          </p:nvSpPr>
          <p:spPr>
            <a:xfrm>
              <a:off x="2115742" y="1584537"/>
              <a:ext cx="244" cy="14"/>
            </a:xfrm>
            <a:custGeom>
              <a:rect b="b" l="l" r="r" t="t"/>
              <a:pathLst>
                <a:path extrusionOk="0" h="1" w="18">
                  <a:moveTo>
                    <a:pt x="18"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38"/>
            <p:cNvSpPr/>
            <p:nvPr/>
          </p:nvSpPr>
          <p:spPr>
            <a:xfrm>
              <a:off x="2114357" y="1584442"/>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38"/>
            <p:cNvSpPr/>
            <p:nvPr/>
          </p:nvSpPr>
          <p:spPr>
            <a:xfrm>
              <a:off x="2115022" y="1584496"/>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38"/>
            <p:cNvSpPr/>
            <p:nvPr/>
          </p:nvSpPr>
          <p:spPr>
            <a:xfrm>
              <a:off x="2117643" y="1584687"/>
              <a:ext cx="258" cy="14"/>
            </a:xfrm>
            <a:custGeom>
              <a:rect b="b" l="l" r="r" t="t"/>
              <a:pathLst>
                <a:path extrusionOk="0" h="1" w="19">
                  <a:moveTo>
                    <a:pt x="18"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38"/>
            <p:cNvSpPr/>
            <p:nvPr/>
          </p:nvSpPr>
          <p:spPr>
            <a:xfrm>
              <a:off x="2120263" y="1585162"/>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38"/>
            <p:cNvSpPr/>
            <p:nvPr/>
          </p:nvSpPr>
          <p:spPr>
            <a:xfrm>
              <a:off x="2120874" y="158516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38"/>
            <p:cNvSpPr/>
            <p:nvPr/>
          </p:nvSpPr>
          <p:spPr>
            <a:xfrm>
              <a:off x="2120399" y="158516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38"/>
            <p:cNvSpPr/>
            <p:nvPr/>
          </p:nvSpPr>
          <p:spPr>
            <a:xfrm>
              <a:off x="2118118" y="1584727"/>
              <a:ext cx="204" cy="14"/>
            </a:xfrm>
            <a:custGeom>
              <a:rect b="b" l="l" r="r" t="t"/>
              <a:pathLst>
                <a:path extrusionOk="0" h="1" w="15">
                  <a:moveTo>
                    <a:pt x="15"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38"/>
            <p:cNvSpPr/>
            <p:nvPr/>
          </p:nvSpPr>
          <p:spPr>
            <a:xfrm>
              <a:off x="2118553" y="1584782"/>
              <a:ext cx="204" cy="14"/>
            </a:xfrm>
            <a:custGeom>
              <a:rect b="b" l="l" r="r" t="t"/>
              <a:pathLst>
                <a:path extrusionOk="0" h="1" w="15">
                  <a:moveTo>
                    <a:pt x="1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38"/>
            <p:cNvSpPr/>
            <p:nvPr/>
          </p:nvSpPr>
          <p:spPr>
            <a:xfrm>
              <a:off x="2118973" y="1584877"/>
              <a:ext cx="163" cy="14"/>
            </a:xfrm>
            <a:custGeom>
              <a:rect b="b" l="l" r="r" t="t"/>
              <a:pathLst>
                <a:path extrusionOk="0" h="1" w="12">
                  <a:moveTo>
                    <a:pt x="1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38"/>
            <p:cNvSpPr/>
            <p:nvPr/>
          </p:nvSpPr>
          <p:spPr>
            <a:xfrm>
              <a:off x="2119408" y="1584917"/>
              <a:ext cx="149" cy="14"/>
            </a:xfrm>
            <a:custGeom>
              <a:rect b="b" l="l" r="r" t="t"/>
              <a:pathLst>
                <a:path extrusionOk="0" h="1" w="11">
                  <a:moveTo>
                    <a:pt x="11"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38"/>
            <p:cNvSpPr/>
            <p:nvPr/>
          </p:nvSpPr>
          <p:spPr>
            <a:xfrm>
              <a:off x="2116692" y="1584632"/>
              <a:ext cx="258" cy="14"/>
            </a:xfrm>
            <a:custGeom>
              <a:rect b="b" l="l" r="r" t="t"/>
              <a:pathLst>
                <a:path extrusionOk="0" h="1" w="19">
                  <a:moveTo>
                    <a:pt x="1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8"/>
            <p:cNvSpPr/>
            <p:nvPr/>
          </p:nvSpPr>
          <p:spPr>
            <a:xfrm>
              <a:off x="2119734" y="1585012"/>
              <a:ext cx="163" cy="14"/>
            </a:xfrm>
            <a:custGeom>
              <a:rect b="b" l="l" r="r" t="t"/>
              <a:pathLst>
                <a:path extrusionOk="0" h="1" w="12">
                  <a:moveTo>
                    <a:pt x="11"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8"/>
            <p:cNvSpPr/>
            <p:nvPr/>
          </p:nvSpPr>
          <p:spPr>
            <a:xfrm>
              <a:off x="2113936" y="158444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38"/>
            <p:cNvSpPr/>
            <p:nvPr/>
          </p:nvSpPr>
          <p:spPr>
            <a:xfrm>
              <a:off x="2120644" y="1585162"/>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38"/>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38"/>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8"/>
            <p:cNvSpPr/>
            <p:nvPr/>
          </p:nvSpPr>
          <p:spPr>
            <a:xfrm>
              <a:off x="2223833" y="1459339"/>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38"/>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38"/>
            <p:cNvSpPr/>
            <p:nvPr/>
          </p:nvSpPr>
          <p:spPr>
            <a:xfrm>
              <a:off x="2221782" y="1455673"/>
              <a:ext cx="204" cy="258"/>
            </a:xfrm>
            <a:custGeom>
              <a:rect b="b" l="l" r="r" t="t"/>
              <a:pathLst>
                <a:path extrusionOk="0" h="19" w="15">
                  <a:moveTo>
                    <a:pt x="1" y="1"/>
                  </a:moveTo>
                  <a:lnTo>
                    <a:pt x="15"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38"/>
            <p:cNvSpPr/>
            <p:nvPr/>
          </p:nvSpPr>
          <p:spPr>
            <a:xfrm>
              <a:off x="2221552" y="1455347"/>
              <a:ext cx="204" cy="244"/>
            </a:xfrm>
            <a:custGeom>
              <a:rect b="b" l="l" r="r" t="t"/>
              <a:pathLst>
                <a:path extrusionOk="0" h="18" w="15">
                  <a:moveTo>
                    <a:pt x="0" y="0"/>
                  </a:moveTo>
                  <a:lnTo>
                    <a:pt x="14"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38"/>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38"/>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38"/>
            <p:cNvSpPr/>
            <p:nvPr/>
          </p:nvSpPr>
          <p:spPr>
            <a:xfrm>
              <a:off x="2221361" y="1454967"/>
              <a:ext cx="149" cy="244"/>
            </a:xfrm>
            <a:custGeom>
              <a:rect b="b" l="l" r="r" t="t"/>
              <a:pathLst>
                <a:path extrusionOk="0" h="18" w="11">
                  <a:moveTo>
                    <a:pt x="0" y="0"/>
                  </a:moveTo>
                  <a:lnTo>
                    <a:pt x="1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38"/>
            <p:cNvSpPr/>
            <p:nvPr/>
          </p:nvSpPr>
          <p:spPr>
            <a:xfrm>
              <a:off x="2223642" y="1458429"/>
              <a:ext cx="109" cy="258"/>
            </a:xfrm>
            <a:custGeom>
              <a:rect b="b" l="l" r="r" t="t"/>
              <a:pathLst>
                <a:path extrusionOk="0" h="19" w="8">
                  <a:moveTo>
                    <a:pt x="0" y="1"/>
                  </a:moveTo>
                  <a:lnTo>
                    <a:pt x="7"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38"/>
            <p:cNvSpPr/>
            <p:nvPr/>
          </p:nvSpPr>
          <p:spPr>
            <a:xfrm>
              <a:off x="2222692" y="1456868"/>
              <a:ext cx="204" cy="204"/>
            </a:xfrm>
            <a:custGeom>
              <a:rect b="b" l="l" r="r" t="t"/>
              <a:pathLst>
                <a:path extrusionOk="0" h="15" w="15">
                  <a:moveTo>
                    <a:pt x="0" y="0"/>
                  </a:moveTo>
                  <a:lnTo>
                    <a:pt x="14"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38"/>
            <p:cNvSpPr/>
            <p:nvPr/>
          </p:nvSpPr>
          <p:spPr>
            <a:xfrm>
              <a:off x="2222502" y="1456583"/>
              <a:ext cx="204" cy="244"/>
            </a:xfrm>
            <a:custGeom>
              <a:rect b="b" l="l" r="r" t="t"/>
              <a:pathLst>
                <a:path extrusionOk="0" h="18" w="15">
                  <a:moveTo>
                    <a:pt x="0" y="0"/>
                  </a:moveTo>
                  <a:lnTo>
                    <a:pt x="14"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38"/>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38"/>
            <p:cNvSpPr/>
            <p:nvPr/>
          </p:nvSpPr>
          <p:spPr>
            <a:xfrm>
              <a:off x="2223303" y="1457574"/>
              <a:ext cx="68" cy="109"/>
            </a:xfrm>
            <a:custGeom>
              <a:rect b="b" l="l" r="r" t="t"/>
              <a:pathLst>
                <a:path extrusionOk="0" h="8" w="5">
                  <a:moveTo>
                    <a:pt x="1" y="1"/>
                  </a:moveTo>
                  <a:lnTo>
                    <a:pt x="4"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38"/>
            <p:cNvSpPr/>
            <p:nvPr/>
          </p:nvSpPr>
          <p:spPr>
            <a:xfrm>
              <a:off x="2222258" y="1456338"/>
              <a:ext cx="204" cy="258"/>
            </a:xfrm>
            <a:custGeom>
              <a:rect b="b" l="l" r="r" t="t"/>
              <a:pathLst>
                <a:path extrusionOk="0" h="19" w="15">
                  <a:moveTo>
                    <a:pt x="1" y="1"/>
                  </a:moveTo>
                  <a:lnTo>
                    <a:pt x="15"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38"/>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38"/>
            <p:cNvSpPr/>
            <p:nvPr/>
          </p:nvSpPr>
          <p:spPr>
            <a:xfrm>
              <a:off x="2223398" y="1457764"/>
              <a:ext cx="109" cy="163"/>
            </a:xfrm>
            <a:custGeom>
              <a:rect b="b" l="l" r="r" t="t"/>
              <a:pathLst>
                <a:path extrusionOk="0" h="12" w="8">
                  <a:moveTo>
                    <a:pt x="1" y="1"/>
                  </a:moveTo>
                  <a:lnTo>
                    <a:pt x="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38"/>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38"/>
            <p:cNvSpPr/>
            <p:nvPr/>
          </p:nvSpPr>
          <p:spPr>
            <a:xfrm>
              <a:off x="2220886" y="1453202"/>
              <a:ext cx="14" cy="109"/>
            </a:xfrm>
            <a:custGeom>
              <a:rect b="b" l="l" r="r" t="t"/>
              <a:pathLst>
                <a:path extrusionOk="0" h="8" w="1">
                  <a:moveTo>
                    <a:pt x="0" y="1"/>
                  </a:moveTo>
                  <a:lnTo>
                    <a:pt x="0" y="8"/>
                  </a:lnTo>
                  <a:cubicBezTo>
                    <a:pt x="0" y="8"/>
                    <a:pt x="0"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38"/>
            <p:cNvSpPr/>
            <p:nvPr/>
          </p:nvSpPr>
          <p:spPr>
            <a:xfrm>
              <a:off x="2222027" y="1456013"/>
              <a:ext cx="204" cy="244"/>
            </a:xfrm>
            <a:custGeom>
              <a:rect b="b" l="l" r="r" t="t"/>
              <a:pathLst>
                <a:path extrusionOk="0" h="18" w="15">
                  <a:moveTo>
                    <a:pt x="0" y="0"/>
                  </a:moveTo>
                  <a:lnTo>
                    <a:pt x="14"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8"/>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8"/>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38"/>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38"/>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38"/>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8"/>
            <p:cNvSpPr/>
            <p:nvPr/>
          </p:nvSpPr>
          <p:spPr>
            <a:xfrm>
              <a:off x="2234002" y="1549982"/>
              <a:ext cx="258" cy="14"/>
            </a:xfrm>
            <a:custGeom>
              <a:rect b="b" l="l" r="r" t="t"/>
              <a:pathLst>
                <a:path extrusionOk="0" h="1" w="19">
                  <a:moveTo>
                    <a:pt x="18"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38"/>
            <p:cNvSpPr/>
            <p:nvPr/>
          </p:nvSpPr>
          <p:spPr>
            <a:xfrm>
              <a:off x="2234342" y="1550023"/>
              <a:ext cx="149" cy="14"/>
            </a:xfrm>
            <a:custGeom>
              <a:rect b="b" l="l" r="r" t="t"/>
              <a:pathLst>
                <a:path extrusionOk="0" h="1" w="11">
                  <a:moveTo>
                    <a:pt x="11"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38"/>
            <p:cNvSpPr/>
            <p:nvPr/>
          </p:nvSpPr>
          <p:spPr>
            <a:xfrm>
              <a:off x="2234722" y="1550118"/>
              <a:ext cx="149" cy="68"/>
            </a:xfrm>
            <a:custGeom>
              <a:rect b="b" l="l" r="r" t="t"/>
              <a:pathLst>
                <a:path extrusionOk="0" h="5" w="11">
                  <a:moveTo>
                    <a:pt x="11"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38"/>
            <p:cNvSpPr/>
            <p:nvPr/>
          </p:nvSpPr>
          <p:spPr>
            <a:xfrm>
              <a:off x="2234572" y="1550077"/>
              <a:ext cx="109" cy="14"/>
            </a:xfrm>
            <a:custGeom>
              <a:rect b="b" l="l" r="r" t="t"/>
              <a:pathLst>
                <a:path extrusionOk="0" h="1" w="8">
                  <a:moveTo>
                    <a:pt x="8"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38"/>
            <p:cNvSpPr/>
            <p:nvPr/>
          </p:nvSpPr>
          <p:spPr>
            <a:xfrm>
              <a:off x="2229630" y="1549982"/>
              <a:ext cx="733" cy="54"/>
            </a:xfrm>
            <a:custGeom>
              <a:rect b="b" l="l" r="r" t="t"/>
              <a:pathLst>
                <a:path extrusionOk="0" h="4" w="54">
                  <a:moveTo>
                    <a:pt x="53"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38"/>
            <p:cNvSpPr/>
            <p:nvPr/>
          </p:nvSpPr>
          <p:spPr>
            <a:xfrm>
              <a:off x="2245652" y="1554599"/>
              <a:ext cx="530" cy="54"/>
            </a:xfrm>
            <a:custGeom>
              <a:rect b="b" l="l" r="r" t="t"/>
              <a:pathLst>
                <a:path extrusionOk="0" h="4" w="39">
                  <a:moveTo>
                    <a:pt x="39"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38"/>
            <p:cNvSpPr/>
            <p:nvPr/>
          </p:nvSpPr>
          <p:spPr>
            <a:xfrm>
              <a:off x="2244986" y="1554544"/>
              <a:ext cx="489" cy="68"/>
            </a:xfrm>
            <a:custGeom>
              <a:rect b="b" l="l" r="r" t="t"/>
              <a:pathLst>
                <a:path extrusionOk="0" h="5" w="36">
                  <a:moveTo>
                    <a:pt x="35"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8"/>
            <p:cNvSpPr/>
            <p:nvPr/>
          </p:nvSpPr>
          <p:spPr>
            <a:xfrm>
              <a:off x="2235102" y="1550213"/>
              <a:ext cx="109" cy="68"/>
            </a:xfrm>
            <a:custGeom>
              <a:rect b="b" l="l" r="r" t="t"/>
              <a:pathLst>
                <a:path extrusionOk="0" h="5" w="8">
                  <a:moveTo>
                    <a:pt x="7"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38"/>
            <p:cNvSpPr/>
            <p:nvPr/>
          </p:nvSpPr>
          <p:spPr>
            <a:xfrm>
              <a:off x="2244416" y="1554544"/>
              <a:ext cx="434" cy="14"/>
            </a:xfrm>
            <a:custGeom>
              <a:rect b="b" l="l" r="r" t="t"/>
              <a:pathLst>
                <a:path extrusionOk="0" h="1" w="32">
                  <a:moveTo>
                    <a:pt x="32"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38"/>
            <p:cNvSpPr/>
            <p:nvPr/>
          </p:nvSpPr>
          <p:spPr>
            <a:xfrm>
              <a:off x="2233622" y="1549982"/>
              <a:ext cx="299" cy="14"/>
            </a:xfrm>
            <a:custGeom>
              <a:rect b="b" l="l" r="r" t="t"/>
              <a:pathLst>
                <a:path extrusionOk="0" h="1" w="22">
                  <a:moveTo>
                    <a:pt x="22"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38"/>
            <p:cNvSpPr/>
            <p:nvPr/>
          </p:nvSpPr>
          <p:spPr>
            <a:xfrm>
              <a:off x="2247267" y="1554789"/>
              <a:ext cx="584" cy="54"/>
            </a:xfrm>
            <a:custGeom>
              <a:rect b="b" l="l" r="r" t="t"/>
              <a:pathLst>
                <a:path extrusionOk="0" h="4" w="43">
                  <a:moveTo>
                    <a:pt x="42"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38"/>
            <p:cNvSpPr/>
            <p:nvPr/>
          </p:nvSpPr>
          <p:spPr>
            <a:xfrm>
              <a:off x="2246412" y="1554694"/>
              <a:ext cx="584" cy="54"/>
            </a:xfrm>
            <a:custGeom>
              <a:rect b="b" l="l" r="r" t="t"/>
              <a:pathLst>
                <a:path extrusionOk="0" h="4" w="43">
                  <a:moveTo>
                    <a:pt x="42"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38"/>
            <p:cNvSpPr/>
            <p:nvPr/>
          </p:nvSpPr>
          <p:spPr>
            <a:xfrm>
              <a:off x="2243941" y="1554504"/>
              <a:ext cx="339" cy="14"/>
            </a:xfrm>
            <a:custGeom>
              <a:rect b="b" l="l" r="r" t="t"/>
              <a:pathLst>
                <a:path extrusionOk="0" h="1" w="25">
                  <a:moveTo>
                    <a:pt x="25"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38"/>
            <p:cNvSpPr/>
            <p:nvPr/>
          </p:nvSpPr>
          <p:spPr>
            <a:xfrm>
              <a:off x="2242420" y="1554504"/>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38"/>
            <p:cNvSpPr/>
            <p:nvPr/>
          </p:nvSpPr>
          <p:spPr>
            <a:xfrm>
              <a:off x="2242230" y="1554504"/>
              <a:ext cx="54" cy="14"/>
            </a:xfrm>
            <a:custGeom>
              <a:rect b="b" l="l" r="r" t="t"/>
              <a:pathLst>
                <a:path extrusionOk="0" h="1" w="4">
                  <a:moveTo>
                    <a:pt x="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38"/>
            <p:cNvSpPr/>
            <p:nvPr/>
          </p:nvSpPr>
          <p:spPr>
            <a:xfrm>
              <a:off x="2228530" y="1550023"/>
              <a:ext cx="964" cy="109"/>
            </a:xfrm>
            <a:custGeom>
              <a:rect b="b" l="l" r="r" t="t"/>
              <a:pathLst>
                <a:path extrusionOk="0" h="8" w="71">
                  <a:moveTo>
                    <a:pt x="1" y="8"/>
                  </a:moveTo>
                  <a:lnTo>
                    <a:pt x="7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38"/>
            <p:cNvSpPr/>
            <p:nvPr/>
          </p:nvSpPr>
          <p:spPr>
            <a:xfrm>
              <a:off x="2243506" y="1554449"/>
              <a:ext cx="299" cy="14"/>
            </a:xfrm>
            <a:custGeom>
              <a:rect b="b" l="l" r="r" t="t"/>
              <a:pathLst>
                <a:path extrusionOk="0" h="1" w="22">
                  <a:moveTo>
                    <a:pt x="22"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38"/>
            <p:cNvSpPr/>
            <p:nvPr/>
          </p:nvSpPr>
          <p:spPr>
            <a:xfrm>
              <a:off x="2242841" y="1554449"/>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38"/>
            <p:cNvSpPr/>
            <p:nvPr/>
          </p:nvSpPr>
          <p:spPr>
            <a:xfrm>
              <a:off x="2242610" y="1554449"/>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38"/>
            <p:cNvSpPr/>
            <p:nvPr/>
          </p:nvSpPr>
          <p:spPr>
            <a:xfrm>
              <a:off x="2232441" y="1549928"/>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38"/>
            <p:cNvSpPr/>
            <p:nvPr/>
          </p:nvSpPr>
          <p:spPr>
            <a:xfrm>
              <a:off x="2242081" y="1554544"/>
              <a:ext cx="68" cy="14"/>
            </a:xfrm>
            <a:custGeom>
              <a:rect b="b" l="l" r="r" t="t"/>
              <a:pathLst>
                <a:path extrusionOk="0" h="1" w="5">
                  <a:moveTo>
                    <a:pt x="4"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38"/>
            <p:cNvSpPr/>
            <p:nvPr/>
          </p:nvSpPr>
          <p:spPr>
            <a:xfrm>
              <a:off x="2243126" y="1554449"/>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38"/>
            <p:cNvSpPr/>
            <p:nvPr/>
          </p:nvSpPr>
          <p:spPr>
            <a:xfrm>
              <a:off x="2230581" y="1549928"/>
              <a:ext cx="584" cy="14"/>
            </a:xfrm>
            <a:custGeom>
              <a:rect b="b" l="l" r="r" t="t"/>
              <a:pathLst>
                <a:path extrusionOk="0" h="1" w="43">
                  <a:moveTo>
                    <a:pt x="43"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38"/>
            <p:cNvSpPr/>
            <p:nvPr/>
          </p:nvSpPr>
          <p:spPr>
            <a:xfrm>
              <a:off x="2234912" y="1550118"/>
              <a:ext cx="109" cy="68"/>
            </a:xfrm>
            <a:custGeom>
              <a:rect b="b" l="l" r="r" t="t"/>
              <a:pathLst>
                <a:path extrusionOk="0" h="5" w="8">
                  <a:moveTo>
                    <a:pt x="7"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38"/>
            <p:cNvSpPr/>
            <p:nvPr/>
          </p:nvSpPr>
          <p:spPr>
            <a:xfrm>
              <a:off x="2233011" y="1549928"/>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38"/>
            <p:cNvSpPr/>
            <p:nvPr/>
          </p:nvSpPr>
          <p:spPr>
            <a:xfrm>
              <a:off x="2231436" y="1549928"/>
              <a:ext cx="448" cy="14"/>
            </a:xfrm>
            <a:custGeom>
              <a:rect b="b" l="l" r="r" t="t"/>
              <a:pathLst>
                <a:path extrusionOk="0" h="1" w="33">
                  <a:moveTo>
                    <a:pt x="32"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38"/>
            <p:cNvSpPr/>
            <p:nvPr/>
          </p:nvSpPr>
          <p:spPr>
            <a:xfrm>
              <a:off x="2235197" y="1550308"/>
              <a:ext cx="54" cy="14"/>
            </a:xfrm>
            <a:custGeom>
              <a:rect b="b" l="l" r="r" t="t"/>
              <a:pathLst>
                <a:path extrusionOk="0" h="1" w="4">
                  <a:moveTo>
                    <a:pt x="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38"/>
            <p:cNvSpPr/>
            <p:nvPr/>
          </p:nvSpPr>
          <p:spPr>
            <a:xfrm>
              <a:off x="2242040" y="1554544"/>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38"/>
            <p:cNvSpPr/>
            <p:nvPr/>
          </p:nvSpPr>
          <p:spPr>
            <a:xfrm>
              <a:off x="2233486" y="1549928"/>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38"/>
            <p:cNvSpPr/>
            <p:nvPr/>
          </p:nvSpPr>
          <p:spPr>
            <a:xfrm>
              <a:off x="2235007" y="1550173"/>
              <a:ext cx="109" cy="54"/>
            </a:xfrm>
            <a:custGeom>
              <a:rect b="b" l="l" r="r" t="t"/>
              <a:pathLst>
                <a:path extrusionOk="0" h="4" w="8">
                  <a:moveTo>
                    <a:pt x="7"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38"/>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38"/>
            <p:cNvSpPr/>
            <p:nvPr/>
          </p:nvSpPr>
          <p:spPr>
            <a:xfrm>
              <a:off x="2349886" y="2013858"/>
              <a:ext cx="2254" cy="3286"/>
            </a:xfrm>
            <a:custGeom>
              <a:rect b="b" l="l" r="r" t="t"/>
              <a:pathLst>
                <a:path extrusionOk="0" h="242" w="166">
                  <a:moveTo>
                    <a:pt x="1" y="242"/>
                  </a:moveTo>
                  <a:lnTo>
                    <a:pt x="165" y="0"/>
                  </a:lnTo>
                  <a:lnTo>
                    <a:pt x="16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38"/>
            <p:cNvSpPr/>
            <p:nvPr/>
          </p:nvSpPr>
          <p:spPr>
            <a:xfrm>
              <a:off x="2308149" y="2009201"/>
              <a:ext cx="964" cy="394"/>
            </a:xfrm>
            <a:custGeom>
              <a:rect b="b" l="l" r="r" t="t"/>
              <a:pathLst>
                <a:path extrusionOk="0" h="29" w="71">
                  <a:moveTo>
                    <a:pt x="1" y="0"/>
                  </a:moveTo>
                  <a:lnTo>
                    <a:pt x="71" y="28"/>
                  </a:lnTo>
                  <a:lnTo>
                    <a:pt x="53" y="21"/>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38"/>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38"/>
            <p:cNvSpPr/>
            <p:nvPr/>
          </p:nvSpPr>
          <p:spPr>
            <a:xfrm>
              <a:off x="2296513" y="2011767"/>
              <a:ext cx="54" cy="54"/>
            </a:xfrm>
            <a:custGeom>
              <a:rect b="b" l="l" r="r" t="t"/>
              <a:pathLst>
                <a:path extrusionOk="0" h="4" w="4">
                  <a:moveTo>
                    <a:pt x="4"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38"/>
            <p:cNvSpPr/>
            <p:nvPr/>
          </p:nvSpPr>
          <p:spPr>
            <a:xfrm>
              <a:off x="2296649" y="2011522"/>
              <a:ext cx="68" cy="109"/>
            </a:xfrm>
            <a:custGeom>
              <a:rect b="b" l="l" r="r" t="t"/>
              <a:pathLst>
                <a:path extrusionOk="0" h="8" w="5">
                  <a:moveTo>
                    <a:pt x="4"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38"/>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38"/>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38"/>
            <p:cNvSpPr/>
            <p:nvPr/>
          </p:nvSpPr>
          <p:spPr>
            <a:xfrm>
              <a:off x="2306248" y="2008196"/>
              <a:ext cx="68" cy="68"/>
            </a:xfrm>
            <a:custGeom>
              <a:rect b="b" l="l" r="r" t="t"/>
              <a:pathLst>
                <a:path extrusionOk="0" h="5" w="5">
                  <a:moveTo>
                    <a:pt x="4"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38"/>
            <p:cNvSpPr/>
            <p:nvPr/>
          </p:nvSpPr>
          <p:spPr>
            <a:xfrm>
              <a:off x="2336336" y="2018080"/>
              <a:ext cx="109" cy="14"/>
            </a:xfrm>
            <a:custGeom>
              <a:rect b="b" l="l" r="r" t="t"/>
              <a:pathLst>
                <a:path extrusionOk="0" h="1" w="8">
                  <a:moveTo>
                    <a:pt x="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38"/>
            <p:cNvSpPr/>
            <p:nvPr/>
          </p:nvSpPr>
          <p:spPr>
            <a:xfrm>
              <a:off x="2336675" y="2017890"/>
              <a:ext cx="54" cy="68"/>
            </a:xfrm>
            <a:custGeom>
              <a:rect b="b" l="l" r="r" t="t"/>
              <a:pathLst>
                <a:path extrusionOk="0" h="5" w="4">
                  <a:moveTo>
                    <a:pt x="4"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38"/>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38"/>
            <p:cNvSpPr/>
            <p:nvPr/>
          </p:nvSpPr>
          <p:spPr>
            <a:xfrm>
              <a:off x="2335765" y="2018230"/>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38"/>
            <p:cNvSpPr/>
            <p:nvPr/>
          </p:nvSpPr>
          <p:spPr>
            <a:xfrm>
              <a:off x="2335480" y="2018230"/>
              <a:ext cx="163" cy="14"/>
            </a:xfrm>
            <a:custGeom>
              <a:rect b="b" l="l" r="r" t="t"/>
              <a:pathLst>
                <a:path extrusionOk="0" h="1" w="12">
                  <a:moveTo>
                    <a:pt x="1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38"/>
            <p:cNvSpPr/>
            <p:nvPr/>
          </p:nvSpPr>
          <p:spPr>
            <a:xfrm>
              <a:off x="2335249" y="2018135"/>
              <a:ext cx="149" cy="54"/>
            </a:xfrm>
            <a:custGeom>
              <a:rect b="b" l="l" r="r" t="t"/>
              <a:pathLst>
                <a:path extrusionOk="0" h="4" w="11">
                  <a:moveTo>
                    <a:pt x="11"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38"/>
            <p:cNvSpPr/>
            <p:nvPr/>
          </p:nvSpPr>
          <p:spPr>
            <a:xfrm>
              <a:off x="2336051" y="2018175"/>
              <a:ext cx="109" cy="14"/>
            </a:xfrm>
            <a:custGeom>
              <a:rect b="b" l="l" r="r" t="t"/>
              <a:pathLst>
                <a:path extrusionOk="0" h="1" w="8">
                  <a:moveTo>
                    <a:pt x="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38"/>
            <p:cNvSpPr/>
            <p:nvPr/>
          </p:nvSpPr>
          <p:spPr>
            <a:xfrm>
              <a:off x="2335059" y="2017985"/>
              <a:ext cx="204" cy="109"/>
            </a:xfrm>
            <a:custGeom>
              <a:rect b="b" l="l" r="r" t="t"/>
              <a:pathLst>
                <a:path extrusionOk="0" h="8" w="15">
                  <a:moveTo>
                    <a:pt x="14"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38"/>
            <p:cNvSpPr/>
            <p:nvPr/>
          </p:nvSpPr>
          <p:spPr>
            <a:xfrm>
              <a:off x="2337816" y="2016804"/>
              <a:ext cx="54" cy="109"/>
            </a:xfrm>
            <a:custGeom>
              <a:rect b="b" l="l" r="r" t="t"/>
              <a:pathLst>
                <a:path extrusionOk="0" h="8" w="4">
                  <a:moveTo>
                    <a:pt x="4"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38"/>
            <p:cNvSpPr/>
            <p:nvPr/>
          </p:nvSpPr>
          <p:spPr>
            <a:xfrm>
              <a:off x="2337245" y="2017415"/>
              <a:ext cx="109" cy="68"/>
            </a:xfrm>
            <a:custGeom>
              <a:rect b="b" l="l" r="r" t="t"/>
              <a:pathLst>
                <a:path extrusionOk="0" h="5" w="8">
                  <a:moveTo>
                    <a:pt x="7"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38"/>
            <p:cNvSpPr/>
            <p:nvPr/>
          </p:nvSpPr>
          <p:spPr>
            <a:xfrm>
              <a:off x="2337571" y="2017184"/>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38"/>
            <p:cNvSpPr/>
            <p:nvPr/>
          </p:nvSpPr>
          <p:spPr>
            <a:xfrm>
              <a:off x="2336960" y="2017700"/>
              <a:ext cx="54" cy="68"/>
            </a:xfrm>
            <a:custGeom>
              <a:rect b="b" l="l" r="r" t="t"/>
              <a:pathLst>
                <a:path extrusionOk="0" h="5" w="4">
                  <a:moveTo>
                    <a:pt x="4"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38"/>
            <p:cNvSpPr/>
            <p:nvPr/>
          </p:nvSpPr>
          <p:spPr>
            <a:xfrm>
              <a:off x="2307388" y="2008861"/>
              <a:ext cx="584" cy="258"/>
            </a:xfrm>
            <a:custGeom>
              <a:rect b="b" l="l" r="r" t="t"/>
              <a:pathLst>
                <a:path extrusionOk="0" h="19" w="43">
                  <a:moveTo>
                    <a:pt x="1" y="1"/>
                  </a:moveTo>
                  <a:lnTo>
                    <a:pt x="1" y="4"/>
                  </a:lnTo>
                  <a:lnTo>
                    <a:pt x="43" y="18"/>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38"/>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38"/>
            <p:cNvSpPr/>
            <p:nvPr/>
          </p:nvSpPr>
          <p:spPr>
            <a:xfrm>
              <a:off x="2310050" y="2009961"/>
              <a:ext cx="299" cy="149"/>
            </a:xfrm>
            <a:custGeom>
              <a:rect b="b" l="l" r="r" t="t"/>
              <a:pathLst>
                <a:path extrusionOk="0" h="11" w="22">
                  <a:moveTo>
                    <a:pt x="22"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38"/>
            <p:cNvSpPr/>
            <p:nvPr/>
          </p:nvSpPr>
          <p:spPr>
            <a:xfrm>
              <a:off x="2351651" y="2013953"/>
              <a:ext cx="149" cy="54"/>
            </a:xfrm>
            <a:custGeom>
              <a:rect b="b" l="l" r="r" t="t"/>
              <a:pathLst>
                <a:path extrusionOk="0" h="4" w="11">
                  <a:moveTo>
                    <a:pt x="11"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38"/>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38"/>
            <p:cNvSpPr/>
            <p:nvPr/>
          </p:nvSpPr>
          <p:spPr>
            <a:xfrm>
              <a:off x="2352072" y="2013858"/>
              <a:ext cx="68" cy="14"/>
            </a:xfrm>
            <a:custGeom>
              <a:rect b="b" l="l" r="r" t="t"/>
              <a:pathLst>
                <a:path extrusionOk="0" h="1" w="5">
                  <a:moveTo>
                    <a:pt x="4" y="0"/>
                  </a:moveTo>
                  <a:lnTo>
                    <a:pt x="4" y="0"/>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38"/>
            <p:cNvSpPr/>
            <p:nvPr/>
          </p:nvSpPr>
          <p:spPr>
            <a:xfrm>
              <a:off x="2351027" y="2014143"/>
              <a:ext cx="109" cy="14"/>
            </a:xfrm>
            <a:custGeom>
              <a:rect b="b" l="l" r="r" t="t"/>
              <a:pathLst>
                <a:path extrusionOk="0" h="1" w="8">
                  <a:moveTo>
                    <a:pt x="8"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38"/>
            <p:cNvSpPr/>
            <p:nvPr/>
          </p:nvSpPr>
          <p:spPr>
            <a:xfrm>
              <a:off x="2351312" y="2014048"/>
              <a:ext cx="109" cy="54"/>
            </a:xfrm>
            <a:custGeom>
              <a:rect b="b" l="l" r="r" t="t"/>
              <a:pathLst>
                <a:path extrusionOk="0" h="4" w="8">
                  <a:moveTo>
                    <a:pt x="8"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38"/>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38"/>
            <p:cNvSpPr/>
            <p:nvPr/>
          </p:nvSpPr>
          <p:spPr>
            <a:xfrm>
              <a:off x="2263710" y="2052689"/>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38"/>
            <p:cNvSpPr/>
            <p:nvPr/>
          </p:nvSpPr>
          <p:spPr>
            <a:xfrm>
              <a:off x="2264144" y="2052540"/>
              <a:ext cx="109" cy="68"/>
            </a:xfrm>
            <a:custGeom>
              <a:rect b="b" l="l" r="r" t="t"/>
              <a:pathLst>
                <a:path extrusionOk="0" h="5" w="8">
                  <a:moveTo>
                    <a:pt x="0" y="4"/>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38"/>
            <p:cNvSpPr/>
            <p:nvPr/>
          </p:nvSpPr>
          <p:spPr>
            <a:xfrm>
              <a:off x="2265135" y="2052024"/>
              <a:ext cx="299" cy="149"/>
            </a:xfrm>
            <a:custGeom>
              <a:rect b="b" l="l" r="r" t="t"/>
              <a:pathLst>
                <a:path extrusionOk="0" h="11" w="22">
                  <a:moveTo>
                    <a:pt x="1" y="11"/>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38"/>
            <p:cNvSpPr/>
            <p:nvPr/>
          </p:nvSpPr>
          <p:spPr>
            <a:xfrm>
              <a:off x="2264524" y="2052404"/>
              <a:ext cx="109" cy="54"/>
            </a:xfrm>
            <a:custGeom>
              <a:rect b="b" l="l" r="r" t="t"/>
              <a:pathLst>
                <a:path extrusionOk="0" h="4" w="8">
                  <a:moveTo>
                    <a:pt x="0" y="4"/>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38"/>
            <p:cNvSpPr/>
            <p:nvPr/>
          </p:nvSpPr>
          <p:spPr>
            <a:xfrm>
              <a:off x="2265475" y="2051834"/>
              <a:ext cx="394" cy="149"/>
            </a:xfrm>
            <a:custGeom>
              <a:rect b="b" l="l" r="r" t="t"/>
              <a:pathLst>
                <a:path extrusionOk="0" h="11" w="29">
                  <a:moveTo>
                    <a:pt x="0" y="11"/>
                  </a:moveTo>
                  <a:lnTo>
                    <a:pt x="2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38"/>
            <p:cNvSpPr/>
            <p:nvPr/>
          </p:nvSpPr>
          <p:spPr>
            <a:xfrm>
              <a:off x="2266941" y="2051304"/>
              <a:ext cx="448" cy="163"/>
            </a:xfrm>
            <a:custGeom>
              <a:rect b="b" l="l" r="r" t="t"/>
              <a:pathLst>
                <a:path extrusionOk="0" h="12" w="33">
                  <a:moveTo>
                    <a:pt x="1" y="11"/>
                  </a:moveTo>
                  <a:lnTo>
                    <a:pt x="3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38"/>
            <p:cNvSpPr/>
            <p:nvPr/>
          </p:nvSpPr>
          <p:spPr>
            <a:xfrm>
              <a:off x="2270037" y="2050503"/>
              <a:ext cx="149" cy="54"/>
            </a:xfrm>
            <a:custGeom>
              <a:rect b="b" l="l" r="r" t="t"/>
              <a:pathLst>
                <a:path extrusionOk="0" h="4" w="11">
                  <a:moveTo>
                    <a:pt x="11"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38"/>
            <p:cNvSpPr/>
            <p:nvPr/>
          </p:nvSpPr>
          <p:spPr>
            <a:xfrm>
              <a:off x="2263329" y="2052730"/>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38"/>
            <p:cNvSpPr/>
            <p:nvPr/>
          </p:nvSpPr>
          <p:spPr>
            <a:xfrm>
              <a:off x="2265896" y="2051644"/>
              <a:ext cx="489" cy="204"/>
            </a:xfrm>
            <a:custGeom>
              <a:rect b="b" l="l" r="r" t="t"/>
              <a:pathLst>
                <a:path extrusionOk="0" h="15" w="36">
                  <a:moveTo>
                    <a:pt x="1" y="14"/>
                  </a:moveTo>
                  <a:lnTo>
                    <a:pt x="36"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38"/>
            <p:cNvSpPr/>
            <p:nvPr/>
          </p:nvSpPr>
          <p:spPr>
            <a:xfrm>
              <a:off x="2266371" y="2051495"/>
              <a:ext cx="543" cy="163"/>
            </a:xfrm>
            <a:custGeom>
              <a:rect b="b" l="l" r="r" t="t"/>
              <a:pathLst>
                <a:path extrusionOk="0" h="12" w="40">
                  <a:moveTo>
                    <a:pt x="1" y="11"/>
                  </a:moveTo>
                  <a:lnTo>
                    <a:pt x="3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38"/>
            <p:cNvSpPr/>
            <p:nvPr/>
          </p:nvSpPr>
          <p:spPr>
            <a:xfrm>
              <a:off x="2267756" y="2051169"/>
              <a:ext cx="149" cy="54"/>
            </a:xfrm>
            <a:custGeom>
              <a:rect b="b" l="l" r="r" t="t"/>
              <a:pathLst>
                <a:path extrusionOk="0" h="4" w="11">
                  <a:moveTo>
                    <a:pt x="0" y="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38"/>
            <p:cNvSpPr/>
            <p:nvPr/>
          </p:nvSpPr>
          <p:spPr>
            <a:xfrm>
              <a:off x="2280872" y="2017035"/>
              <a:ext cx="54" cy="68"/>
            </a:xfrm>
            <a:custGeom>
              <a:rect b="b" l="l" r="r" t="t"/>
              <a:pathLst>
                <a:path extrusionOk="0" h="5" w="4">
                  <a:moveTo>
                    <a:pt x="0" y="1"/>
                  </a:move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38"/>
            <p:cNvSpPr/>
            <p:nvPr/>
          </p:nvSpPr>
          <p:spPr>
            <a:xfrm>
              <a:off x="2281958" y="2017510"/>
              <a:ext cx="68" cy="14"/>
            </a:xfrm>
            <a:custGeom>
              <a:rect b="b" l="l" r="r" t="t"/>
              <a:pathLst>
                <a:path extrusionOk="0" h="1" w="5">
                  <a:moveTo>
                    <a:pt x="1"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38"/>
            <p:cNvSpPr/>
            <p:nvPr/>
          </p:nvSpPr>
          <p:spPr>
            <a:xfrm>
              <a:off x="2283098" y="2017184"/>
              <a:ext cx="68" cy="54"/>
            </a:xfrm>
            <a:custGeom>
              <a:rect b="b" l="l" r="r" t="t"/>
              <a:pathLst>
                <a:path extrusionOk="0" h="4" w="5">
                  <a:moveTo>
                    <a:pt x="4"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38"/>
            <p:cNvSpPr/>
            <p:nvPr/>
          </p:nvSpPr>
          <p:spPr>
            <a:xfrm>
              <a:off x="2282338" y="2017510"/>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38"/>
            <p:cNvSpPr/>
            <p:nvPr/>
          </p:nvSpPr>
          <p:spPr>
            <a:xfrm>
              <a:off x="2282528" y="2017510"/>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38"/>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38"/>
            <p:cNvSpPr/>
            <p:nvPr/>
          </p:nvSpPr>
          <p:spPr>
            <a:xfrm>
              <a:off x="2282867" y="2017374"/>
              <a:ext cx="54" cy="14"/>
            </a:xfrm>
            <a:custGeom>
              <a:rect b="b" l="l" r="r" t="t"/>
              <a:pathLst>
                <a:path extrusionOk="0" h="1" w="4">
                  <a:moveTo>
                    <a:pt x="0"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38"/>
            <p:cNvSpPr/>
            <p:nvPr/>
          </p:nvSpPr>
          <p:spPr>
            <a:xfrm>
              <a:off x="2281673" y="2017415"/>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38"/>
            <p:cNvSpPr/>
            <p:nvPr/>
          </p:nvSpPr>
          <p:spPr>
            <a:xfrm>
              <a:off x="2280586" y="2016899"/>
              <a:ext cx="54" cy="54"/>
            </a:xfrm>
            <a:custGeom>
              <a:rect b="b" l="l" r="r" t="t"/>
              <a:pathLst>
                <a:path extrusionOk="0" h="4" w="4">
                  <a:moveTo>
                    <a:pt x="0" y="0"/>
                  </a:move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38"/>
            <p:cNvSpPr/>
            <p:nvPr/>
          </p:nvSpPr>
          <p:spPr>
            <a:xfrm>
              <a:off x="2280342" y="2016750"/>
              <a:ext cx="68" cy="14"/>
            </a:xfrm>
            <a:custGeom>
              <a:rect b="b" l="l" r="r" t="t"/>
              <a:pathLst>
                <a:path extrusionOk="0" h="1" w="5">
                  <a:moveTo>
                    <a:pt x="1"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38"/>
            <p:cNvSpPr/>
            <p:nvPr/>
          </p:nvSpPr>
          <p:spPr>
            <a:xfrm>
              <a:off x="2281442" y="2017320"/>
              <a:ext cx="54" cy="68"/>
            </a:xfrm>
            <a:custGeom>
              <a:rect b="b" l="l" r="r" t="t"/>
              <a:pathLst>
                <a:path extrusionOk="0" h="5" w="4">
                  <a:moveTo>
                    <a:pt x="0" y="1"/>
                  </a:move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38"/>
            <p:cNvSpPr/>
            <p:nvPr/>
          </p:nvSpPr>
          <p:spPr>
            <a:xfrm>
              <a:off x="2281157" y="2017225"/>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38"/>
            <p:cNvSpPr/>
            <p:nvPr/>
          </p:nvSpPr>
          <p:spPr>
            <a:xfrm>
              <a:off x="2295793" y="2037863"/>
              <a:ext cx="109" cy="109"/>
            </a:xfrm>
            <a:custGeom>
              <a:rect b="b" l="l" r="r" t="t"/>
              <a:pathLst>
                <a:path extrusionOk="0" h="8" w="8">
                  <a:moveTo>
                    <a:pt x="8"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38"/>
            <p:cNvSpPr/>
            <p:nvPr/>
          </p:nvSpPr>
          <p:spPr>
            <a:xfrm>
              <a:off x="2295562" y="2038284"/>
              <a:ext cx="54" cy="163"/>
            </a:xfrm>
            <a:custGeom>
              <a:rect b="b" l="l" r="r" t="t"/>
              <a:pathLst>
                <a:path extrusionOk="0" h="12" w="4">
                  <a:moveTo>
                    <a:pt x="4"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38"/>
            <p:cNvSpPr/>
            <p:nvPr/>
          </p:nvSpPr>
          <p:spPr>
            <a:xfrm>
              <a:off x="2295413" y="2038569"/>
              <a:ext cx="68" cy="163"/>
            </a:xfrm>
            <a:custGeom>
              <a:rect b="b" l="l" r="r" t="t"/>
              <a:pathLst>
                <a:path extrusionOk="0" h="12" w="5">
                  <a:moveTo>
                    <a:pt x="4"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38"/>
            <p:cNvSpPr/>
            <p:nvPr/>
          </p:nvSpPr>
          <p:spPr>
            <a:xfrm>
              <a:off x="2295698" y="2038053"/>
              <a:ext cx="68" cy="149"/>
            </a:xfrm>
            <a:custGeom>
              <a:rect b="b" l="l" r="r" t="t"/>
              <a:pathLst>
                <a:path extrusionOk="0" h="11" w="5">
                  <a:moveTo>
                    <a:pt x="4"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38"/>
            <p:cNvSpPr/>
            <p:nvPr/>
          </p:nvSpPr>
          <p:spPr>
            <a:xfrm>
              <a:off x="2294897" y="2039669"/>
              <a:ext cx="54" cy="204"/>
            </a:xfrm>
            <a:custGeom>
              <a:rect b="b" l="l" r="r" t="t"/>
              <a:pathLst>
                <a:path extrusionOk="0" h="15" w="4">
                  <a:moveTo>
                    <a:pt x="4" y="0"/>
                  </a:moveTo>
                  <a:lnTo>
                    <a:pt x="0"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38"/>
            <p:cNvSpPr/>
            <p:nvPr/>
          </p:nvSpPr>
          <p:spPr>
            <a:xfrm>
              <a:off x="2295277" y="2038908"/>
              <a:ext cx="54" cy="149"/>
            </a:xfrm>
            <a:custGeom>
              <a:rect b="b" l="l" r="r" t="t"/>
              <a:pathLst>
                <a:path extrusionOk="0" h="11" w="4">
                  <a:moveTo>
                    <a:pt x="4"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38"/>
            <p:cNvSpPr/>
            <p:nvPr/>
          </p:nvSpPr>
          <p:spPr>
            <a:xfrm>
              <a:off x="2295087" y="2039234"/>
              <a:ext cx="54" cy="204"/>
            </a:xfrm>
            <a:custGeom>
              <a:rect b="b" l="l" r="r" t="t"/>
              <a:pathLst>
                <a:path extrusionOk="0" h="15" w="4">
                  <a:moveTo>
                    <a:pt x="4" y="1"/>
                  </a:moveTo>
                  <a:lnTo>
                    <a:pt x="0"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38"/>
            <p:cNvSpPr/>
            <p:nvPr/>
          </p:nvSpPr>
          <p:spPr>
            <a:xfrm>
              <a:off x="2296228" y="2037293"/>
              <a:ext cx="54" cy="54"/>
            </a:xfrm>
            <a:custGeom>
              <a:rect b="b" l="l" r="r" t="t"/>
              <a:pathLst>
                <a:path extrusionOk="0" h="4" w="4">
                  <a:moveTo>
                    <a:pt x="4"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38"/>
            <p:cNvSpPr/>
            <p:nvPr/>
          </p:nvSpPr>
          <p:spPr>
            <a:xfrm>
              <a:off x="2296323" y="2037197"/>
              <a:ext cx="14" cy="54"/>
            </a:xfrm>
            <a:custGeom>
              <a:rect b="b" l="l" r="r" t="t"/>
              <a:pathLst>
                <a:path extrusionOk="0" h="4" w="1">
                  <a:moveTo>
                    <a:pt x="0"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38"/>
            <p:cNvSpPr/>
            <p:nvPr/>
          </p:nvSpPr>
          <p:spPr>
            <a:xfrm>
              <a:off x="2294707" y="2040280"/>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38"/>
            <p:cNvSpPr/>
            <p:nvPr/>
          </p:nvSpPr>
          <p:spPr>
            <a:xfrm>
              <a:off x="2295128" y="2013043"/>
              <a:ext cx="2634" cy="2349"/>
            </a:xfrm>
            <a:custGeom>
              <a:rect b="b" l="l" r="r" t="t"/>
              <a:pathLst>
                <a:path extrusionOk="0" h="173" w="194">
                  <a:moveTo>
                    <a:pt x="1" y="1"/>
                  </a:moveTo>
                  <a:lnTo>
                    <a:pt x="1" y="1"/>
                  </a:lnTo>
                  <a:lnTo>
                    <a:pt x="193" y="17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38"/>
            <p:cNvSpPr/>
            <p:nvPr/>
          </p:nvSpPr>
          <p:spPr>
            <a:xfrm>
              <a:off x="2296133" y="2037388"/>
              <a:ext cx="54" cy="109"/>
            </a:xfrm>
            <a:custGeom>
              <a:rect b="b" l="l" r="r" t="t"/>
              <a:pathLst>
                <a:path extrusionOk="0" h="8" w="4">
                  <a:moveTo>
                    <a:pt x="4"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38"/>
            <p:cNvSpPr/>
            <p:nvPr/>
          </p:nvSpPr>
          <p:spPr>
            <a:xfrm>
              <a:off x="2295943" y="2037673"/>
              <a:ext cx="54" cy="109"/>
            </a:xfrm>
            <a:custGeom>
              <a:rect b="b" l="l" r="r" t="t"/>
              <a:pathLst>
                <a:path extrusionOk="0" h="8" w="4">
                  <a:moveTo>
                    <a:pt x="4"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38"/>
            <p:cNvSpPr/>
            <p:nvPr/>
          </p:nvSpPr>
          <p:spPr>
            <a:xfrm>
              <a:off x="2296038" y="2037523"/>
              <a:ext cx="54" cy="109"/>
            </a:xfrm>
            <a:custGeom>
              <a:rect b="b" l="l" r="r" t="t"/>
              <a:pathLst>
                <a:path extrusionOk="0" h="8" w="4">
                  <a:moveTo>
                    <a:pt x="4"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38"/>
            <p:cNvSpPr/>
            <p:nvPr/>
          </p:nvSpPr>
          <p:spPr>
            <a:xfrm>
              <a:off x="2294422" y="2040809"/>
              <a:ext cx="109" cy="149"/>
            </a:xfrm>
            <a:custGeom>
              <a:rect b="b" l="l" r="r" t="t"/>
              <a:pathLst>
                <a:path extrusionOk="0" h="11" w="8">
                  <a:moveTo>
                    <a:pt x="7"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38"/>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38"/>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38"/>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38"/>
            <p:cNvSpPr/>
            <p:nvPr/>
          </p:nvSpPr>
          <p:spPr>
            <a:xfrm>
              <a:off x="2579807" y="1723951"/>
              <a:ext cx="109" cy="14"/>
            </a:xfrm>
            <a:custGeom>
              <a:rect b="b" l="l" r="r" t="t"/>
              <a:pathLst>
                <a:path extrusionOk="0" h="1" w="8">
                  <a:moveTo>
                    <a:pt x="7"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38"/>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38"/>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38"/>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38"/>
            <p:cNvSpPr/>
            <p:nvPr/>
          </p:nvSpPr>
          <p:spPr>
            <a:xfrm>
              <a:off x="2576291" y="1725241"/>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38"/>
            <p:cNvSpPr/>
            <p:nvPr/>
          </p:nvSpPr>
          <p:spPr>
            <a:xfrm>
              <a:off x="2579427" y="1724046"/>
              <a:ext cx="54" cy="68"/>
            </a:xfrm>
            <a:custGeom>
              <a:rect b="b" l="l" r="r" t="t"/>
              <a:pathLst>
                <a:path extrusionOk="0" h="5" w="4">
                  <a:moveTo>
                    <a:pt x="4"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38"/>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38"/>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38"/>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38"/>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38"/>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38"/>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38"/>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38"/>
            <p:cNvSpPr/>
            <p:nvPr/>
          </p:nvSpPr>
          <p:spPr>
            <a:xfrm>
              <a:off x="2202543" y="1417887"/>
              <a:ext cx="149" cy="163"/>
            </a:xfrm>
            <a:custGeom>
              <a:rect b="b" l="l" r="r" t="t"/>
              <a:pathLst>
                <a:path extrusionOk="0" h="12" w="11">
                  <a:moveTo>
                    <a:pt x="11"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38"/>
            <p:cNvSpPr/>
            <p:nvPr/>
          </p:nvSpPr>
          <p:spPr>
            <a:xfrm>
              <a:off x="2202258" y="1418267"/>
              <a:ext cx="109" cy="109"/>
            </a:xfrm>
            <a:custGeom>
              <a:rect b="b" l="l" r="r" t="t"/>
              <a:pathLst>
                <a:path extrusionOk="0" h="8" w="8">
                  <a:moveTo>
                    <a:pt x="7"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38"/>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38"/>
            <p:cNvSpPr/>
            <p:nvPr/>
          </p:nvSpPr>
          <p:spPr>
            <a:xfrm>
              <a:off x="2201688" y="1419082"/>
              <a:ext cx="109" cy="149"/>
            </a:xfrm>
            <a:custGeom>
              <a:rect b="b" l="l" r="r" t="t"/>
              <a:pathLst>
                <a:path extrusionOk="0" h="11" w="8">
                  <a:moveTo>
                    <a:pt x="7"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38"/>
            <p:cNvSpPr/>
            <p:nvPr/>
          </p:nvSpPr>
          <p:spPr>
            <a:xfrm>
              <a:off x="2201973" y="1418647"/>
              <a:ext cx="109" cy="163"/>
            </a:xfrm>
            <a:custGeom>
              <a:rect b="b" l="l" r="r" t="t"/>
              <a:pathLst>
                <a:path extrusionOk="0" h="12" w="8">
                  <a:moveTo>
                    <a:pt x="7"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38"/>
            <p:cNvSpPr/>
            <p:nvPr/>
          </p:nvSpPr>
          <p:spPr>
            <a:xfrm>
              <a:off x="2206480" y="1416040"/>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38"/>
            <p:cNvSpPr/>
            <p:nvPr/>
          </p:nvSpPr>
          <p:spPr>
            <a:xfrm>
              <a:off x="2202923" y="1417561"/>
              <a:ext cx="109" cy="109"/>
            </a:xfrm>
            <a:custGeom>
              <a:rect b="b" l="l" r="r" t="t"/>
              <a:pathLst>
                <a:path extrusionOk="0" h="8" w="8">
                  <a:moveTo>
                    <a:pt x="0" y="7"/>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38"/>
            <p:cNvSpPr/>
            <p:nvPr/>
          </p:nvSpPr>
          <p:spPr>
            <a:xfrm>
              <a:off x="2203249" y="1417222"/>
              <a:ext cx="109" cy="109"/>
            </a:xfrm>
            <a:custGeom>
              <a:rect b="b" l="l" r="r" t="t"/>
              <a:pathLst>
                <a:path extrusionOk="0" h="8" w="8">
                  <a:moveTo>
                    <a:pt x="8"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38"/>
            <p:cNvSpPr/>
            <p:nvPr/>
          </p:nvSpPr>
          <p:spPr>
            <a:xfrm>
              <a:off x="2205625" y="1416081"/>
              <a:ext cx="204" cy="14"/>
            </a:xfrm>
            <a:custGeom>
              <a:rect b="b" l="l" r="r" t="t"/>
              <a:pathLst>
                <a:path extrusionOk="0" h="1" w="15">
                  <a:moveTo>
                    <a:pt x="15"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8"/>
            <p:cNvSpPr/>
            <p:nvPr/>
          </p:nvSpPr>
          <p:spPr>
            <a:xfrm>
              <a:off x="2206060" y="1416040"/>
              <a:ext cx="204" cy="14"/>
            </a:xfrm>
            <a:custGeom>
              <a:rect b="b" l="l" r="r" t="t"/>
              <a:pathLst>
                <a:path extrusionOk="0" h="1" w="15">
                  <a:moveTo>
                    <a:pt x="1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38"/>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38"/>
            <p:cNvSpPr/>
            <p:nvPr/>
          </p:nvSpPr>
          <p:spPr>
            <a:xfrm>
              <a:off x="2204104" y="1416706"/>
              <a:ext cx="68" cy="14"/>
            </a:xfrm>
            <a:custGeom>
              <a:rect b="b" l="l" r="r" t="t"/>
              <a:pathLst>
                <a:path extrusionOk="0" h="1" w="5">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38"/>
            <p:cNvSpPr/>
            <p:nvPr/>
          </p:nvSpPr>
          <p:spPr>
            <a:xfrm>
              <a:off x="2264334" y="1413135"/>
              <a:ext cx="14" cy="258"/>
            </a:xfrm>
            <a:custGeom>
              <a:rect b="b" l="l" r="r" t="t"/>
              <a:pathLst>
                <a:path extrusionOk="0" h="19" w="1">
                  <a:moveTo>
                    <a:pt x="0" y="1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38"/>
            <p:cNvSpPr/>
            <p:nvPr/>
          </p:nvSpPr>
          <p:spPr>
            <a:xfrm>
              <a:off x="2204865" y="1416271"/>
              <a:ext cx="163" cy="109"/>
            </a:xfrm>
            <a:custGeom>
              <a:rect b="b" l="l" r="r" t="t"/>
              <a:pathLst>
                <a:path extrusionOk="0" h="8" w="12">
                  <a:moveTo>
                    <a:pt x="1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38"/>
            <p:cNvSpPr/>
            <p:nvPr/>
          </p:nvSpPr>
          <p:spPr>
            <a:xfrm>
              <a:off x="2204485" y="1416461"/>
              <a:ext cx="109" cy="68"/>
            </a:xfrm>
            <a:custGeom>
              <a:rect b="b" l="l" r="r" t="t"/>
              <a:pathLst>
                <a:path extrusionOk="0" h="5" w="8">
                  <a:moveTo>
                    <a:pt x="8"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38"/>
            <p:cNvSpPr/>
            <p:nvPr/>
          </p:nvSpPr>
          <p:spPr>
            <a:xfrm>
              <a:off x="2205245" y="1416176"/>
              <a:ext cx="204" cy="68"/>
            </a:xfrm>
            <a:custGeom>
              <a:rect b="b" l="l" r="r" t="t"/>
              <a:pathLst>
                <a:path extrusionOk="0" h="5" w="15">
                  <a:moveTo>
                    <a:pt x="15"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38"/>
            <p:cNvSpPr/>
            <p:nvPr/>
          </p:nvSpPr>
          <p:spPr>
            <a:xfrm>
              <a:off x="2199162" y="1418932"/>
              <a:ext cx="54" cy="14"/>
            </a:xfrm>
            <a:custGeom>
              <a:rect b="b" l="l" r="r" t="t"/>
              <a:pathLst>
                <a:path extrusionOk="0" h="1" w="4">
                  <a:moveTo>
                    <a:pt x="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38"/>
            <p:cNvSpPr/>
            <p:nvPr/>
          </p:nvSpPr>
          <p:spPr>
            <a:xfrm>
              <a:off x="2198823" y="1419027"/>
              <a:ext cx="109" cy="14"/>
            </a:xfrm>
            <a:custGeom>
              <a:rect b="b" l="l" r="r" t="t"/>
              <a:pathLst>
                <a:path extrusionOk="0" h="1" w="8">
                  <a:moveTo>
                    <a:pt x="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38"/>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38"/>
            <p:cNvSpPr/>
            <p:nvPr/>
          </p:nvSpPr>
          <p:spPr>
            <a:xfrm>
              <a:off x="2200248" y="1418837"/>
              <a:ext cx="163" cy="14"/>
            </a:xfrm>
            <a:custGeom>
              <a:rect b="b" l="l" r="r" t="t"/>
              <a:pathLst>
                <a:path extrusionOk="0" h="1" w="12">
                  <a:moveTo>
                    <a:pt x="11"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38"/>
            <p:cNvSpPr/>
            <p:nvPr/>
          </p:nvSpPr>
          <p:spPr>
            <a:xfrm>
              <a:off x="2199488" y="1418837"/>
              <a:ext cx="109" cy="14"/>
            </a:xfrm>
            <a:custGeom>
              <a:rect b="b" l="l" r="r" t="t"/>
              <a:pathLst>
                <a:path extrusionOk="0" h="1" w="8">
                  <a:moveTo>
                    <a:pt x="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38"/>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38"/>
            <p:cNvSpPr/>
            <p:nvPr/>
          </p:nvSpPr>
          <p:spPr>
            <a:xfrm>
              <a:off x="2201158" y="1419082"/>
              <a:ext cx="244" cy="109"/>
            </a:xfrm>
            <a:custGeom>
              <a:rect b="b" l="l" r="r" t="t"/>
              <a:pathLst>
                <a:path extrusionOk="0" h="8" w="18">
                  <a:moveTo>
                    <a:pt x="18"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38"/>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38"/>
            <p:cNvSpPr/>
            <p:nvPr/>
          </p:nvSpPr>
          <p:spPr>
            <a:xfrm>
              <a:off x="2199828" y="141883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38"/>
            <p:cNvSpPr/>
            <p:nvPr/>
          </p:nvSpPr>
          <p:spPr>
            <a:xfrm>
              <a:off x="2200683" y="1418932"/>
              <a:ext cx="204" cy="68"/>
            </a:xfrm>
            <a:custGeom>
              <a:rect b="b" l="l" r="r" t="t"/>
              <a:pathLst>
                <a:path extrusionOk="0" h="5" w="15">
                  <a:moveTo>
                    <a:pt x="15"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38"/>
            <p:cNvSpPr/>
            <p:nvPr/>
          </p:nvSpPr>
          <p:spPr>
            <a:xfrm>
              <a:off x="2133705" y="1540573"/>
              <a:ext cx="109" cy="14"/>
            </a:xfrm>
            <a:custGeom>
              <a:rect b="b" l="l" r="r" t="t"/>
              <a:pathLst>
                <a:path extrusionOk="0" h="1" w="8">
                  <a:moveTo>
                    <a:pt x="8"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38"/>
            <p:cNvSpPr/>
            <p:nvPr/>
          </p:nvSpPr>
          <p:spPr>
            <a:xfrm>
              <a:off x="2134275" y="1540668"/>
              <a:ext cx="163" cy="54"/>
            </a:xfrm>
            <a:custGeom>
              <a:rect b="b" l="l" r="r" t="t"/>
              <a:pathLst>
                <a:path extrusionOk="0" h="4" w="12">
                  <a:moveTo>
                    <a:pt x="1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38"/>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38"/>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38"/>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38"/>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38"/>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38"/>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38"/>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38"/>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38"/>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38"/>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38"/>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38"/>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38"/>
            <p:cNvSpPr/>
            <p:nvPr/>
          </p:nvSpPr>
          <p:spPr>
            <a:xfrm>
              <a:off x="2704530" y="1833752"/>
              <a:ext cx="14" cy="149"/>
            </a:xfrm>
            <a:custGeom>
              <a:rect b="b" l="l" r="r" t="t"/>
              <a:pathLst>
                <a:path extrusionOk="0" h="11" w="1">
                  <a:moveTo>
                    <a:pt x="0" y="7"/>
                  </a:moveTo>
                  <a:lnTo>
                    <a:pt x="0" y="0"/>
                  </a:ln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38"/>
            <p:cNvSpPr/>
            <p:nvPr/>
          </p:nvSpPr>
          <p:spPr>
            <a:xfrm>
              <a:off x="2645210" y="1808322"/>
              <a:ext cx="434" cy="299"/>
            </a:xfrm>
            <a:custGeom>
              <a:rect b="b" l="l" r="r" t="t"/>
              <a:pathLst>
                <a:path extrusionOk="0" h="22" w="32">
                  <a:moveTo>
                    <a:pt x="0" y="1"/>
                  </a:moveTo>
                  <a:lnTo>
                    <a:pt x="32"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38"/>
            <p:cNvSpPr/>
            <p:nvPr/>
          </p:nvSpPr>
          <p:spPr>
            <a:xfrm>
              <a:off x="2646201" y="1809041"/>
              <a:ext cx="448" cy="339"/>
            </a:xfrm>
            <a:custGeom>
              <a:rect b="b" l="l" r="r" t="t"/>
              <a:pathLst>
                <a:path extrusionOk="0" h="25" w="33">
                  <a:moveTo>
                    <a:pt x="1" y="0"/>
                  </a:moveTo>
                  <a:lnTo>
                    <a:pt x="32"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38"/>
            <p:cNvSpPr/>
            <p:nvPr/>
          </p:nvSpPr>
          <p:spPr>
            <a:xfrm>
              <a:off x="2645685" y="1808661"/>
              <a:ext cx="434" cy="339"/>
            </a:xfrm>
            <a:custGeom>
              <a:rect b="b" l="l" r="r" t="t"/>
              <a:pathLst>
                <a:path extrusionOk="0" h="25" w="32">
                  <a:moveTo>
                    <a:pt x="0" y="0"/>
                  </a:moveTo>
                  <a:lnTo>
                    <a:pt x="32"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38"/>
            <p:cNvSpPr/>
            <p:nvPr/>
          </p:nvSpPr>
          <p:spPr>
            <a:xfrm>
              <a:off x="2757863" y="1824818"/>
              <a:ext cx="149" cy="149"/>
            </a:xfrm>
            <a:custGeom>
              <a:rect b="b" l="l" r="r" t="t"/>
              <a:pathLst>
                <a:path extrusionOk="0" h="11" w="11">
                  <a:moveTo>
                    <a:pt x="11" y="1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38"/>
            <p:cNvSpPr/>
            <p:nvPr/>
          </p:nvSpPr>
          <p:spPr>
            <a:xfrm>
              <a:off x="2622101" y="1766489"/>
              <a:ext cx="109" cy="258"/>
            </a:xfrm>
            <a:custGeom>
              <a:rect b="b" l="l" r="r" t="t"/>
              <a:pathLst>
                <a:path extrusionOk="0" h="19" w="8">
                  <a:moveTo>
                    <a:pt x="8" y="1"/>
                  </a:moveTo>
                  <a:lnTo>
                    <a:pt x="8" y="1"/>
                  </a:lnTo>
                  <a:lnTo>
                    <a:pt x="1" y="18"/>
                  </a:lnTo>
                  <a:lnTo>
                    <a:pt x="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38"/>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38"/>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38"/>
            <p:cNvSpPr/>
            <p:nvPr/>
          </p:nvSpPr>
          <p:spPr>
            <a:xfrm>
              <a:off x="2642685" y="1805321"/>
              <a:ext cx="163" cy="109"/>
            </a:xfrm>
            <a:custGeom>
              <a:rect b="b" l="l" r="r" t="t"/>
              <a:pathLst>
                <a:path extrusionOk="0" h="8" w="12">
                  <a:moveTo>
                    <a:pt x="1" y="1"/>
                  </a:moveTo>
                  <a:lnTo>
                    <a:pt x="1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38"/>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38"/>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38"/>
            <p:cNvSpPr/>
            <p:nvPr/>
          </p:nvSpPr>
          <p:spPr>
            <a:xfrm>
              <a:off x="2643404" y="1805945"/>
              <a:ext cx="149" cy="149"/>
            </a:xfrm>
            <a:custGeom>
              <a:rect b="b" l="l" r="r" t="t"/>
              <a:pathLst>
                <a:path extrusionOk="0" h="11" w="11">
                  <a:moveTo>
                    <a:pt x="0" y="0"/>
                  </a:moveTo>
                  <a:lnTo>
                    <a:pt x="1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38"/>
            <p:cNvSpPr/>
            <p:nvPr/>
          </p:nvSpPr>
          <p:spPr>
            <a:xfrm>
              <a:off x="2725915" y="1830616"/>
              <a:ext cx="543" cy="204"/>
            </a:xfrm>
            <a:custGeom>
              <a:rect b="b" l="l" r="r" t="t"/>
              <a:pathLst>
                <a:path extrusionOk="0" h="15" w="40">
                  <a:moveTo>
                    <a:pt x="39" y="0"/>
                  </a:moveTo>
                  <a:lnTo>
                    <a:pt x="1" y="14"/>
                  </a:ln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38"/>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38"/>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38"/>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38"/>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38"/>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38"/>
            <p:cNvSpPr/>
            <p:nvPr/>
          </p:nvSpPr>
          <p:spPr>
            <a:xfrm>
              <a:off x="2760049" y="1825959"/>
              <a:ext cx="204" cy="54"/>
            </a:xfrm>
            <a:custGeom>
              <a:rect b="b" l="l" r="r" t="t"/>
              <a:pathLst>
                <a:path extrusionOk="0" h="4" w="15">
                  <a:moveTo>
                    <a:pt x="0" y="0"/>
                  </a:moveTo>
                  <a:lnTo>
                    <a:pt x="1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38"/>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38"/>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38"/>
            <p:cNvSpPr/>
            <p:nvPr/>
          </p:nvSpPr>
          <p:spPr>
            <a:xfrm>
              <a:off x="2726580" y="1830426"/>
              <a:ext cx="299" cy="149"/>
            </a:xfrm>
            <a:custGeom>
              <a:rect b="b" l="l" r="r" t="t"/>
              <a:pathLst>
                <a:path extrusionOk="0" h="11" w="22">
                  <a:moveTo>
                    <a:pt x="1" y="11"/>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38"/>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38"/>
            <p:cNvSpPr/>
            <p:nvPr/>
          </p:nvSpPr>
          <p:spPr>
            <a:xfrm>
              <a:off x="2754577" y="1704223"/>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38"/>
            <p:cNvSpPr/>
            <p:nvPr/>
          </p:nvSpPr>
          <p:spPr>
            <a:xfrm>
              <a:off x="2822125" y="1713781"/>
              <a:ext cx="163" cy="109"/>
            </a:xfrm>
            <a:custGeom>
              <a:rect b="b" l="l" r="r" t="t"/>
              <a:pathLst>
                <a:path extrusionOk="0" h="8" w="12">
                  <a:moveTo>
                    <a:pt x="1" y="7"/>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38"/>
            <p:cNvSpPr/>
            <p:nvPr/>
          </p:nvSpPr>
          <p:spPr>
            <a:xfrm>
              <a:off x="2821324" y="1714297"/>
              <a:ext cx="95" cy="68"/>
            </a:xfrm>
            <a:custGeom>
              <a:rect b="b" l="l" r="r" t="t"/>
              <a:pathLst>
                <a:path extrusionOk="0" h="5" w="7">
                  <a:moveTo>
                    <a:pt x="0" y="4"/>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38"/>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38"/>
            <p:cNvSpPr/>
            <p:nvPr/>
          </p:nvSpPr>
          <p:spPr>
            <a:xfrm>
              <a:off x="2819124" y="1715343"/>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38"/>
            <p:cNvSpPr/>
            <p:nvPr/>
          </p:nvSpPr>
          <p:spPr>
            <a:xfrm>
              <a:off x="2822980" y="1713211"/>
              <a:ext cx="204" cy="109"/>
            </a:xfrm>
            <a:custGeom>
              <a:rect b="b" l="l" r="r" t="t"/>
              <a:pathLst>
                <a:path extrusionOk="0" h="8" w="15">
                  <a:moveTo>
                    <a:pt x="1" y="7"/>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38"/>
            <p:cNvSpPr/>
            <p:nvPr/>
          </p:nvSpPr>
          <p:spPr>
            <a:xfrm>
              <a:off x="2924459" y="1658548"/>
              <a:ext cx="869" cy="720"/>
            </a:xfrm>
            <a:custGeom>
              <a:rect b="b" l="l" r="r" t="t"/>
              <a:pathLst>
                <a:path extrusionOk="0" h="53" w="64">
                  <a:moveTo>
                    <a:pt x="64" y="53"/>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38"/>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38"/>
            <p:cNvSpPr/>
            <p:nvPr/>
          </p:nvSpPr>
          <p:spPr>
            <a:xfrm>
              <a:off x="2818459" y="1715533"/>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38"/>
            <p:cNvSpPr/>
            <p:nvPr/>
          </p:nvSpPr>
          <p:spPr>
            <a:xfrm>
              <a:off x="2820550" y="1714773"/>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38"/>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38"/>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38"/>
            <p:cNvSpPr/>
            <p:nvPr/>
          </p:nvSpPr>
          <p:spPr>
            <a:xfrm>
              <a:off x="2817943" y="1715587"/>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38"/>
            <p:cNvSpPr/>
            <p:nvPr/>
          </p:nvSpPr>
          <p:spPr>
            <a:xfrm>
              <a:off x="2901594" y="1637965"/>
              <a:ext cx="5540" cy="10943"/>
            </a:xfrm>
            <a:custGeom>
              <a:rect b="b" l="l" r="r" t="t"/>
              <a:pathLst>
                <a:path extrusionOk="0" h="806" w="408">
                  <a:moveTo>
                    <a:pt x="407" y="1"/>
                  </a:moveTo>
                  <a:lnTo>
                    <a:pt x="1" y="80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38"/>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38"/>
            <p:cNvSpPr/>
            <p:nvPr/>
          </p:nvSpPr>
          <p:spPr>
            <a:xfrm>
              <a:off x="2803687" y="1710645"/>
              <a:ext cx="679" cy="394"/>
            </a:xfrm>
            <a:custGeom>
              <a:rect b="b" l="l" r="r" t="t"/>
              <a:pathLst>
                <a:path extrusionOk="0" h="29" w="50">
                  <a:moveTo>
                    <a:pt x="0" y="0"/>
                  </a:moveTo>
                  <a:lnTo>
                    <a:pt x="49" y="2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38"/>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38"/>
            <p:cNvSpPr/>
            <p:nvPr/>
          </p:nvSpPr>
          <p:spPr>
            <a:xfrm>
              <a:off x="2598531" y="1729463"/>
              <a:ext cx="14" cy="109"/>
            </a:xfrm>
            <a:custGeom>
              <a:rect b="b" l="l" r="r" t="t"/>
              <a:pathLst>
                <a:path extrusionOk="0" h="8" w="1">
                  <a:moveTo>
                    <a:pt x="1" y="1"/>
                  </a:moveTo>
                  <a:lnTo>
                    <a:pt x="1" y="8"/>
                  </a:lnTo>
                  <a:cubicBezTo>
                    <a:pt x="1" y="8"/>
                    <a:pt x="1"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38"/>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38"/>
            <p:cNvSpPr/>
            <p:nvPr/>
          </p:nvSpPr>
          <p:spPr>
            <a:xfrm>
              <a:off x="2597825" y="1732030"/>
              <a:ext cx="109" cy="258"/>
            </a:xfrm>
            <a:custGeom>
              <a:rect b="b" l="l" r="r" t="t"/>
              <a:pathLst>
                <a:path extrusionOk="0" h="19" w="8">
                  <a:moveTo>
                    <a:pt x="7" y="1"/>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38"/>
            <p:cNvSpPr/>
            <p:nvPr/>
          </p:nvSpPr>
          <p:spPr>
            <a:xfrm>
              <a:off x="2643975" y="1710455"/>
              <a:ext cx="14" cy="14"/>
            </a:xfrm>
            <a:custGeom>
              <a:rect b="b" l="l" r="r" t="t"/>
              <a:pathLst>
                <a:path extrusionOk="0" h="1" w="1">
                  <a:moveTo>
                    <a:pt x="0"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38"/>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38"/>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38"/>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38"/>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38"/>
            <p:cNvSpPr/>
            <p:nvPr/>
          </p:nvSpPr>
          <p:spPr>
            <a:xfrm>
              <a:off x="2645156" y="1707604"/>
              <a:ext cx="14" cy="434"/>
            </a:xfrm>
            <a:custGeom>
              <a:rect b="b" l="l" r="r" t="t"/>
              <a:pathLst>
                <a:path extrusionOk="0" h="32" w="1">
                  <a:moveTo>
                    <a:pt x="1" y="32"/>
                  </a:moveTo>
                  <a:lnTo>
                    <a:pt x="1" y="0"/>
                  </a:lnTo>
                  <a:lnTo>
                    <a:pt x="1" y="0"/>
                  </a:lnTo>
                  <a:lnTo>
                    <a:pt x="1" y="2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38"/>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38"/>
            <p:cNvSpPr/>
            <p:nvPr/>
          </p:nvSpPr>
          <p:spPr>
            <a:xfrm>
              <a:off x="2627437" y="1766639"/>
              <a:ext cx="109" cy="109"/>
            </a:xfrm>
            <a:custGeom>
              <a:rect b="b" l="l" r="r" t="t"/>
              <a:pathLst>
                <a:path extrusionOk="0" h="8" w="8">
                  <a:moveTo>
                    <a:pt x="0" y="7"/>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38"/>
            <p:cNvSpPr/>
            <p:nvPr/>
          </p:nvSpPr>
          <p:spPr>
            <a:xfrm>
              <a:off x="2629094" y="1765254"/>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38"/>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38"/>
            <p:cNvSpPr/>
            <p:nvPr/>
          </p:nvSpPr>
          <p:spPr>
            <a:xfrm>
              <a:off x="2634701" y="1762837"/>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38"/>
            <p:cNvSpPr/>
            <p:nvPr/>
          </p:nvSpPr>
          <p:spPr>
            <a:xfrm>
              <a:off x="2634701" y="1780759"/>
              <a:ext cx="679" cy="54"/>
            </a:xfrm>
            <a:custGeom>
              <a:rect b="b" l="l" r="r" t="t"/>
              <a:pathLst>
                <a:path extrusionOk="0" h="4" w="50">
                  <a:moveTo>
                    <a:pt x="50"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38"/>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38"/>
            <p:cNvSpPr/>
            <p:nvPr/>
          </p:nvSpPr>
          <p:spPr>
            <a:xfrm>
              <a:off x="2635421" y="1780705"/>
              <a:ext cx="625" cy="68"/>
            </a:xfrm>
            <a:custGeom>
              <a:rect b="b" l="l" r="r" t="t"/>
              <a:pathLst>
                <a:path extrusionOk="0" h="5" w="46">
                  <a:moveTo>
                    <a:pt x="46"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38"/>
            <p:cNvSpPr/>
            <p:nvPr/>
          </p:nvSpPr>
          <p:spPr>
            <a:xfrm>
              <a:off x="2636127" y="1780610"/>
              <a:ext cx="543" cy="68"/>
            </a:xfrm>
            <a:custGeom>
              <a:rect b="b" l="l" r="r" t="t"/>
              <a:pathLst>
                <a:path extrusionOk="0" h="5" w="40">
                  <a:moveTo>
                    <a:pt x="39"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38"/>
            <p:cNvSpPr/>
            <p:nvPr/>
          </p:nvSpPr>
          <p:spPr>
            <a:xfrm>
              <a:off x="2635272" y="176274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38"/>
            <p:cNvSpPr/>
            <p:nvPr/>
          </p:nvSpPr>
          <p:spPr>
            <a:xfrm>
              <a:off x="2636751" y="1780474"/>
              <a:ext cx="489" cy="109"/>
            </a:xfrm>
            <a:custGeom>
              <a:rect b="b" l="l" r="r" t="t"/>
              <a:pathLst>
                <a:path extrusionOk="0" h="8" w="36">
                  <a:moveTo>
                    <a:pt x="35"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38"/>
            <p:cNvSpPr/>
            <p:nvPr/>
          </p:nvSpPr>
          <p:spPr>
            <a:xfrm>
              <a:off x="2963060" y="1726992"/>
              <a:ext cx="109" cy="204"/>
            </a:xfrm>
            <a:custGeom>
              <a:rect b="b" l="l" r="r" t="t"/>
              <a:pathLst>
                <a:path extrusionOk="0" h="15" w="8">
                  <a:moveTo>
                    <a:pt x="8"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38"/>
            <p:cNvSpPr/>
            <p:nvPr/>
          </p:nvSpPr>
          <p:spPr>
            <a:xfrm>
              <a:off x="2962449" y="1728038"/>
              <a:ext cx="149" cy="258"/>
            </a:xfrm>
            <a:custGeom>
              <a:rect b="b" l="l" r="r" t="t"/>
              <a:pathLst>
                <a:path extrusionOk="0" h="19" w="11">
                  <a:moveTo>
                    <a:pt x="11" y="1"/>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38"/>
            <p:cNvSpPr/>
            <p:nvPr/>
          </p:nvSpPr>
          <p:spPr>
            <a:xfrm>
              <a:off x="3013201" y="1703272"/>
              <a:ext cx="299" cy="109"/>
            </a:xfrm>
            <a:custGeom>
              <a:rect b="b" l="l" r="r" t="t"/>
              <a:pathLst>
                <a:path extrusionOk="0" h="8" w="22">
                  <a:moveTo>
                    <a:pt x="22"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38"/>
            <p:cNvSpPr/>
            <p:nvPr/>
          </p:nvSpPr>
          <p:spPr>
            <a:xfrm>
              <a:off x="2963684" y="1726286"/>
              <a:ext cx="109" cy="149"/>
            </a:xfrm>
            <a:custGeom>
              <a:rect b="b" l="l" r="r" t="t"/>
              <a:pathLst>
                <a:path extrusionOk="0" h="11" w="8">
                  <a:moveTo>
                    <a:pt x="0" y="11"/>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38"/>
            <p:cNvSpPr/>
            <p:nvPr/>
          </p:nvSpPr>
          <p:spPr>
            <a:xfrm>
              <a:off x="2962204" y="1728662"/>
              <a:ext cx="109" cy="244"/>
            </a:xfrm>
            <a:custGeom>
              <a:rect b="b" l="l" r="r" t="t"/>
              <a:pathLst>
                <a:path extrusionOk="0" h="18" w="8">
                  <a:moveTo>
                    <a:pt x="8" y="0"/>
                  </a:moveTo>
                  <a:lnTo>
                    <a:pt x="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38"/>
            <p:cNvSpPr/>
            <p:nvPr/>
          </p:nvSpPr>
          <p:spPr>
            <a:xfrm>
              <a:off x="2962774" y="1727468"/>
              <a:ext cx="109" cy="258"/>
            </a:xfrm>
            <a:custGeom>
              <a:rect b="b" l="l" r="r" t="t"/>
              <a:pathLst>
                <a:path extrusionOk="0" h="19" w="8">
                  <a:moveTo>
                    <a:pt x="8" y="1"/>
                  </a:moveTo>
                  <a:lnTo>
                    <a:pt x="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38"/>
            <p:cNvSpPr/>
            <p:nvPr/>
          </p:nvSpPr>
          <p:spPr>
            <a:xfrm>
              <a:off x="3012536" y="1703177"/>
              <a:ext cx="258" cy="68"/>
            </a:xfrm>
            <a:custGeom>
              <a:rect b="b" l="l" r="r" t="t"/>
              <a:pathLst>
                <a:path extrusionOk="0" h="5" w="19">
                  <a:moveTo>
                    <a:pt x="18"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38"/>
            <p:cNvSpPr/>
            <p:nvPr/>
          </p:nvSpPr>
          <p:spPr>
            <a:xfrm>
              <a:off x="2963345" y="1726612"/>
              <a:ext cx="163" cy="163"/>
            </a:xfrm>
            <a:custGeom>
              <a:rect b="b" l="l" r="r" t="t"/>
              <a:pathLst>
                <a:path extrusionOk="0" h="12" w="12">
                  <a:moveTo>
                    <a:pt x="11"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38"/>
            <p:cNvSpPr/>
            <p:nvPr/>
          </p:nvSpPr>
          <p:spPr>
            <a:xfrm>
              <a:off x="2964010" y="1726042"/>
              <a:ext cx="109" cy="68"/>
            </a:xfrm>
            <a:custGeom>
              <a:rect b="b" l="l" r="r" t="t"/>
              <a:pathLst>
                <a:path extrusionOk="0" h="5" w="8">
                  <a:moveTo>
                    <a:pt x="8"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38"/>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38"/>
            <p:cNvSpPr/>
            <p:nvPr/>
          </p:nvSpPr>
          <p:spPr>
            <a:xfrm>
              <a:off x="3011966" y="1703177"/>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38"/>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38"/>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38"/>
            <p:cNvSpPr/>
            <p:nvPr/>
          </p:nvSpPr>
          <p:spPr>
            <a:xfrm>
              <a:off x="2650343" y="1811417"/>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38"/>
            <p:cNvSpPr/>
            <p:nvPr/>
          </p:nvSpPr>
          <p:spPr>
            <a:xfrm>
              <a:off x="2650723" y="1811322"/>
              <a:ext cx="54" cy="14"/>
            </a:xfrm>
            <a:custGeom>
              <a:rect b="b" l="l" r="r" t="t"/>
              <a:pathLst>
                <a:path extrusionOk="0" h="1" w="4">
                  <a:moveTo>
                    <a:pt x="0"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38"/>
            <p:cNvSpPr/>
            <p:nvPr/>
          </p:nvSpPr>
          <p:spPr>
            <a:xfrm>
              <a:off x="2698067" y="1830086"/>
              <a:ext cx="299" cy="14"/>
            </a:xfrm>
            <a:custGeom>
              <a:rect b="b" l="l" r="r" t="t"/>
              <a:pathLst>
                <a:path extrusionOk="0" h="1" w="22">
                  <a:moveTo>
                    <a:pt x="0" y="1"/>
                  </a:moveTo>
                  <a:lnTo>
                    <a:pt x="2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38"/>
            <p:cNvSpPr/>
            <p:nvPr/>
          </p:nvSpPr>
          <p:spPr>
            <a:xfrm>
              <a:off x="2651008" y="1811227"/>
              <a:ext cx="14" cy="14"/>
            </a:xfrm>
            <a:custGeom>
              <a:rect b="b" l="l" r="r" t="t"/>
              <a:pathLst>
                <a:path extrusionOk="0" h="1" w="1">
                  <a:moveTo>
                    <a:pt x="0"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38"/>
            <p:cNvSpPr/>
            <p:nvPr/>
          </p:nvSpPr>
          <p:spPr>
            <a:xfrm>
              <a:off x="2651198" y="1811132"/>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38"/>
            <p:cNvSpPr/>
            <p:nvPr/>
          </p:nvSpPr>
          <p:spPr>
            <a:xfrm>
              <a:off x="2649012" y="1811607"/>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38"/>
            <p:cNvSpPr/>
            <p:nvPr/>
          </p:nvSpPr>
          <p:spPr>
            <a:xfrm>
              <a:off x="2649487" y="1811553"/>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38"/>
            <p:cNvSpPr/>
            <p:nvPr/>
          </p:nvSpPr>
          <p:spPr>
            <a:xfrm>
              <a:off x="2649962" y="1811458"/>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38"/>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38"/>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38"/>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38"/>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38"/>
            <p:cNvSpPr/>
            <p:nvPr/>
          </p:nvSpPr>
          <p:spPr>
            <a:xfrm>
              <a:off x="2786661" y="1879766"/>
              <a:ext cx="394" cy="149"/>
            </a:xfrm>
            <a:custGeom>
              <a:rect b="b" l="l" r="r" t="t"/>
              <a:pathLst>
                <a:path extrusionOk="0" h="11" w="29">
                  <a:moveTo>
                    <a:pt x="1" y="11"/>
                  </a:moveTo>
                  <a:lnTo>
                    <a:pt x="29"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38"/>
            <p:cNvSpPr/>
            <p:nvPr/>
          </p:nvSpPr>
          <p:spPr>
            <a:xfrm>
              <a:off x="2761230" y="1825999"/>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38"/>
            <p:cNvSpPr/>
            <p:nvPr/>
          </p:nvSpPr>
          <p:spPr>
            <a:xfrm>
              <a:off x="2761474" y="1825864"/>
              <a:ext cx="54" cy="14"/>
            </a:xfrm>
            <a:custGeom>
              <a:rect b="b" l="l" r="r" t="t"/>
              <a:pathLst>
                <a:path extrusionOk="0" h="1" w="4">
                  <a:moveTo>
                    <a:pt x="0"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38"/>
            <p:cNvSpPr/>
            <p:nvPr/>
          </p:nvSpPr>
          <p:spPr>
            <a:xfrm>
              <a:off x="2761705" y="1825769"/>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38"/>
            <p:cNvSpPr/>
            <p:nvPr/>
          </p:nvSpPr>
          <p:spPr>
            <a:xfrm>
              <a:off x="2760945" y="1826149"/>
              <a:ext cx="68" cy="54"/>
            </a:xfrm>
            <a:custGeom>
              <a:rect b="b" l="l" r="r" t="t"/>
              <a:pathLst>
                <a:path extrusionOk="0" h="4" w="5">
                  <a:moveTo>
                    <a:pt x="4" y="0"/>
                  </a:moveTo>
                  <a:lnTo>
                    <a:pt x="1" y="4"/>
                  </a:ln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38"/>
            <p:cNvSpPr/>
            <p:nvPr/>
          </p:nvSpPr>
          <p:spPr>
            <a:xfrm>
              <a:off x="2704530" y="1833793"/>
              <a:ext cx="54" cy="68"/>
            </a:xfrm>
            <a:custGeom>
              <a:rect b="b" l="l" r="r" t="t"/>
              <a:pathLst>
                <a:path extrusionOk="0" h="5" w="4">
                  <a:moveTo>
                    <a:pt x="4" y="1"/>
                  </a:moveTo>
                  <a:lnTo>
                    <a:pt x="0" y="4"/>
                  </a:ln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38"/>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38"/>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38"/>
            <p:cNvSpPr/>
            <p:nvPr/>
          </p:nvSpPr>
          <p:spPr>
            <a:xfrm>
              <a:off x="2724204" y="1829570"/>
              <a:ext cx="258" cy="149"/>
            </a:xfrm>
            <a:custGeom>
              <a:rect b="b" l="l" r="r" t="t"/>
              <a:pathLst>
                <a:path extrusionOk="0" h="11" w="19">
                  <a:moveTo>
                    <a:pt x="1" y="0"/>
                  </a:moveTo>
                  <a:lnTo>
                    <a:pt x="1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38"/>
            <p:cNvSpPr/>
            <p:nvPr/>
          </p:nvSpPr>
          <p:spPr>
            <a:xfrm>
              <a:off x="2722208" y="1828851"/>
              <a:ext cx="204" cy="68"/>
            </a:xfrm>
            <a:custGeom>
              <a:rect b="b" l="l" r="r" t="t"/>
              <a:pathLst>
                <a:path extrusionOk="0" h="5" w="15">
                  <a:moveTo>
                    <a:pt x="1" y="1"/>
                  </a:moveTo>
                  <a:lnTo>
                    <a:pt x="1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38"/>
            <p:cNvSpPr/>
            <p:nvPr/>
          </p:nvSpPr>
          <p:spPr>
            <a:xfrm>
              <a:off x="2724679" y="1829855"/>
              <a:ext cx="204" cy="149"/>
            </a:xfrm>
            <a:custGeom>
              <a:rect b="b" l="l" r="r" t="t"/>
              <a:pathLst>
                <a:path extrusionOk="0" h="11" w="15">
                  <a:moveTo>
                    <a:pt x="1" y="0"/>
                  </a:moveTo>
                  <a:lnTo>
                    <a:pt x="15"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38"/>
            <p:cNvSpPr/>
            <p:nvPr/>
          </p:nvSpPr>
          <p:spPr>
            <a:xfrm>
              <a:off x="2720593" y="1828905"/>
              <a:ext cx="204" cy="14"/>
            </a:xfrm>
            <a:custGeom>
              <a:rect b="b" l="l" r="r" t="t"/>
              <a:pathLst>
                <a:path extrusionOk="0" h="1" w="15">
                  <a:moveTo>
                    <a:pt x="1" y="0"/>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38"/>
            <p:cNvSpPr/>
            <p:nvPr/>
          </p:nvSpPr>
          <p:spPr>
            <a:xfrm>
              <a:off x="2720077" y="1828905"/>
              <a:ext cx="489" cy="54"/>
            </a:xfrm>
            <a:custGeom>
              <a:rect b="b" l="l" r="r" t="t"/>
              <a:pathLst>
                <a:path extrusionOk="0" h="4" w="36">
                  <a:moveTo>
                    <a:pt x="0" y="4"/>
                  </a:moveTo>
                  <a:lnTo>
                    <a:pt x="3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38"/>
            <p:cNvSpPr/>
            <p:nvPr/>
          </p:nvSpPr>
          <p:spPr>
            <a:xfrm>
              <a:off x="2722588" y="1828946"/>
              <a:ext cx="204" cy="68"/>
            </a:xfrm>
            <a:custGeom>
              <a:rect b="b" l="l" r="r" t="t"/>
              <a:pathLst>
                <a:path extrusionOk="0" h="5" w="15">
                  <a:moveTo>
                    <a:pt x="1" y="1"/>
                  </a:moveTo>
                  <a:lnTo>
                    <a:pt x="1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38"/>
            <p:cNvSpPr/>
            <p:nvPr/>
          </p:nvSpPr>
          <p:spPr>
            <a:xfrm>
              <a:off x="2723349" y="1829190"/>
              <a:ext cx="204" cy="54"/>
            </a:xfrm>
            <a:custGeom>
              <a:rect b="b" l="l" r="r" t="t"/>
              <a:pathLst>
                <a:path extrusionOk="0" h="4" w="15">
                  <a:moveTo>
                    <a:pt x="1" y="0"/>
                  </a:moveTo>
                  <a:lnTo>
                    <a:pt x="1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38"/>
            <p:cNvSpPr/>
            <p:nvPr/>
          </p:nvSpPr>
          <p:spPr>
            <a:xfrm>
              <a:off x="2722969" y="1829041"/>
              <a:ext cx="204" cy="68"/>
            </a:xfrm>
            <a:custGeom>
              <a:rect b="b" l="l" r="r" t="t"/>
              <a:pathLst>
                <a:path extrusionOk="0" h="5" w="15">
                  <a:moveTo>
                    <a:pt x="1" y="1"/>
                  </a:moveTo>
                  <a:lnTo>
                    <a:pt x="1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38"/>
            <p:cNvSpPr/>
            <p:nvPr/>
          </p:nvSpPr>
          <p:spPr>
            <a:xfrm>
              <a:off x="2723783" y="1829380"/>
              <a:ext cx="204" cy="109"/>
            </a:xfrm>
            <a:custGeom>
              <a:rect b="b" l="l" r="r" t="t"/>
              <a:pathLst>
                <a:path extrusionOk="0" h="8" w="15">
                  <a:moveTo>
                    <a:pt x="0" y="0"/>
                  </a:moveTo>
                  <a:lnTo>
                    <a:pt x="14"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38"/>
            <p:cNvSpPr/>
            <p:nvPr/>
          </p:nvSpPr>
          <p:spPr>
            <a:xfrm>
              <a:off x="2720878" y="1828851"/>
              <a:ext cx="204" cy="14"/>
            </a:xfrm>
            <a:custGeom>
              <a:rect b="b" l="l" r="r" t="t"/>
              <a:pathLst>
                <a:path extrusionOk="0" h="1" w="15">
                  <a:moveTo>
                    <a:pt x="1" y="1"/>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38"/>
            <p:cNvSpPr/>
            <p:nvPr/>
          </p:nvSpPr>
          <p:spPr>
            <a:xfrm>
              <a:off x="2721217" y="1828810"/>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38"/>
            <p:cNvSpPr/>
            <p:nvPr/>
          </p:nvSpPr>
          <p:spPr>
            <a:xfrm>
              <a:off x="2721882" y="1828810"/>
              <a:ext cx="149" cy="14"/>
            </a:xfrm>
            <a:custGeom>
              <a:rect b="b" l="l" r="r" t="t"/>
              <a:pathLst>
                <a:path extrusionOk="0" h="1" w="11">
                  <a:moveTo>
                    <a:pt x="0"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38"/>
            <p:cNvSpPr/>
            <p:nvPr/>
          </p:nvSpPr>
          <p:spPr>
            <a:xfrm>
              <a:off x="2725155" y="1830181"/>
              <a:ext cx="258" cy="163"/>
            </a:xfrm>
            <a:custGeom>
              <a:rect b="b" l="l" r="r" t="t"/>
              <a:pathLst>
                <a:path extrusionOk="0" h="12" w="19">
                  <a:moveTo>
                    <a:pt x="1" y="1"/>
                  </a:moveTo>
                  <a:lnTo>
                    <a:pt x="1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38"/>
            <p:cNvSpPr/>
            <p:nvPr/>
          </p:nvSpPr>
          <p:spPr>
            <a:xfrm>
              <a:off x="2721543" y="1828810"/>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38"/>
            <p:cNvSpPr/>
            <p:nvPr/>
          </p:nvSpPr>
          <p:spPr>
            <a:xfrm>
              <a:off x="2725630" y="1830616"/>
              <a:ext cx="258" cy="204"/>
            </a:xfrm>
            <a:custGeom>
              <a:rect b="b" l="l" r="r" t="t"/>
              <a:pathLst>
                <a:path extrusionOk="0" h="15" w="19">
                  <a:moveTo>
                    <a:pt x="1" y="0"/>
                  </a:moveTo>
                  <a:lnTo>
                    <a:pt x="18"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38"/>
            <p:cNvSpPr/>
            <p:nvPr/>
          </p:nvSpPr>
          <p:spPr>
            <a:xfrm>
              <a:off x="2704530" y="1833888"/>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38"/>
            <p:cNvSpPr/>
            <p:nvPr/>
          </p:nvSpPr>
          <p:spPr>
            <a:xfrm>
              <a:off x="2801976" y="1871403"/>
              <a:ext cx="109" cy="54"/>
            </a:xfrm>
            <a:custGeom>
              <a:rect b="b" l="l" r="r" t="t"/>
              <a:pathLst>
                <a:path extrusionOk="0" h="4" w="8">
                  <a:moveTo>
                    <a:pt x="7"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38"/>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38"/>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38"/>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38"/>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38"/>
            <p:cNvSpPr/>
            <p:nvPr/>
          </p:nvSpPr>
          <p:spPr>
            <a:xfrm>
              <a:off x="2822750" y="1866596"/>
              <a:ext cx="109" cy="109"/>
            </a:xfrm>
            <a:custGeom>
              <a:rect b="b" l="l" r="r" t="t"/>
              <a:pathLst>
                <a:path extrusionOk="0" h="8" w="8">
                  <a:moveTo>
                    <a:pt x="7"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38"/>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38"/>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38"/>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38"/>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38"/>
            <p:cNvSpPr/>
            <p:nvPr/>
          </p:nvSpPr>
          <p:spPr>
            <a:xfrm>
              <a:off x="2796178" y="1873684"/>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38"/>
            <p:cNvSpPr/>
            <p:nvPr/>
          </p:nvSpPr>
          <p:spPr>
            <a:xfrm>
              <a:off x="2795798" y="1873779"/>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38"/>
            <p:cNvSpPr/>
            <p:nvPr/>
          </p:nvSpPr>
          <p:spPr>
            <a:xfrm>
              <a:off x="2795459" y="1873779"/>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38"/>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38"/>
            <p:cNvSpPr/>
            <p:nvPr/>
          </p:nvSpPr>
          <p:spPr>
            <a:xfrm>
              <a:off x="2796559" y="1873399"/>
              <a:ext cx="299" cy="149"/>
            </a:xfrm>
            <a:custGeom>
              <a:rect b="b" l="l" r="r" t="t"/>
              <a:pathLst>
                <a:path extrusionOk="0" h="11" w="22">
                  <a:moveTo>
                    <a:pt x="0" y="11"/>
                  </a:moveTo>
                  <a:lnTo>
                    <a:pt x="2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38"/>
            <p:cNvSpPr/>
            <p:nvPr/>
          </p:nvSpPr>
          <p:spPr>
            <a:xfrm>
              <a:off x="2794984" y="1873724"/>
              <a:ext cx="68" cy="14"/>
            </a:xfrm>
            <a:custGeom>
              <a:rect b="b" l="l" r="r" t="t"/>
              <a:pathLst>
                <a:path extrusionOk="0" h="1" w="5">
                  <a:moveTo>
                    <a:pt x="1"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38"/>
            <p:cNvSpPr/>
            <p:nvPr/>
          </p:nvSpPr>
          <p:spPr>
            <a:xfrm>
              <a:off x="2789661" y="1879671"/>
              <a:ext cx="54" cy="14"/>
            </a:xfrm>
            <a:custGeom>
              <a:rect b="b" l="l" r="r" t="t"/>
              <a:pathLst>
                <a:path extrusionOk="0" h="1" w="4">
                  <a:moveTo>
                    <a:pt x="4" y="0"/>
                  </a:moveTo>
                  <a:lnTo>
                    <a:pt x="4" y="0"/>
                  </a:lnTo>
                  <a:lnTo>
                    <a:pt x="0" y="0"/>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38"/>
            <p:cNvSpPr/>
            <p:nvPr/>
          </p:nvSpPr>
          <p:spPr>
            <a:xfrm>
              <a:off x="2796980" y="1873303"/>
              <a:ext cx="109" cy="54"/>
            </a:xfrm>
            <a:custGeom>
              <a:rect b="b" l="l" r="r" t="t"/>
              <a:pathLst>
                <a:path extrusionOk="0" h="4" w="8">
                  <a:moveTo>
                    <a:pt x="8"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38"/>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38"/>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38"/>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38"/>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38"/>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38"/>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38"/>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38"/>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38"/>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38"/>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38"/>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38"/>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38"/>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38"/>
            <p:cNvSpPr/>
            <p:nvPr/>
          </p:nvSpPr>
          <p:spPr>
            <a:xfrm>
              <a:off x="2364237" y="1918829"/>
              <a:ext cx="109" cy="68"/>
            </a:xfrm>
            <a:custGeom>
              <a:rect b="b" l="l" r="r" t="t"/>
              <a:pathLst>
                <a:path extrusionOk="0" h="5" w="8">
                  <a:moveTo>
                    <a:pt x="1" y="4"/>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38"/>
            <p:cNvSpPr/>
            <p:nvPr/>
          </p:nvSpPr>
          <p:spPr>
            <a:xfrm>
              <a:off x="2364713" y="1918503"/>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38"/>
            <p:cNvSpPr/>
            <p:nvPr/>
          </p:nvSpPr>
          <p:spPr>
            <a:xfrm>
              <a:off x="2364102" y="1918978"/>
              <a:ext cx="109" cy="54"/>
            </a:xfrm>
            <a:custGeom>
              <a:rect b="b" l="l" r="r" t="t"/>
              <a:pathLst>
                <a:path extrusionOk="0" h="4" w="8">
                  <a:moveTo>
                    <a:pt x="0" y="4"/>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38"/>
            <p:cNvSpPr/>
            <p:nvPr/>
          </p:nvSpPr>
          <p:spPr>
            <a:xfrm>
              <a:off x="2364672" y="1918544"/>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38"/>
            <p:cNvSpPr/>
            <p:nvPr/>
          </p:nvSpPr>
          <p:spPr>
            <a:xfrm>
              <a:off x="2364523" y="1918693"/>
              <a:ext cx="14" cy="14"/>
            </a:xfrm>
            <a:custGeom>
              <a:rect b="b" l="l" r="r" t="t"/>
              <a:pathLst>
                <a:path extrusionOk="0" h="1"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38"/>
            <p:cNvSpPr/>
            <p:nvPr/>
          </p:nvSpPr>
          <p:spPr>
            <a:xfrm>
              <a:off x="2364387" y="1918734"/>
              <a:ext cx="54" cy="68"/>
            </a:xfrm>
            <a:custGeom>
              <a:rect b="b" l="l" r="r" t="t"/>
              <a:pathLst>
                <a:path extrusionOk="0" h="5" w="4">
                  <a:moveTo>
                    <a:pt x="0" y="4"/>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38"/>
            <p:cNvSpPr/>
            <p:nvPr/>
          </p:nvSpPr>
          <p:spPr>
            <a:xfrm>
              <a:off x="2363857" y="1919073"/>
              <a:ext cx="163" cy="54"/>
            </a:xfrm>
            <a:custGeom>
              <a:rect b="b" l="l" r="r" t="t"/>
              <a:pathLst>
                <a:path extrusionOk="0" h="4" w="12">
                  <a:moveTo>
                    <a:pt x="1" y="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38"/>
            <p:cNvSpPr/>
            <p:nvPr/>
          </p:nvSpPr>
          <p:spPr>
            <a:xfrm>
              <a:off x="2363341" y="1919358"/>
              <a:ext cx="204" cy="109"/>
            </a:xfrm>
            <a:custGeom>
              <a:rect b="b" l="l" r="r" t="t"/>
              <a:pathLst>
                <a:path extrusionOk="0" h="8" w="15">
                  <a:moveTo>
                    <a:pt x="0" y="8"/>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38"/>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38"/>
            <p:cNvSpPr/>
            <p:nvPr/>
          </p:nvSpPr>
          <p:spPr>
            <a:xfrm>
              <a:off x="2363626" y="1919209"/>
              <a:ext cx="149" cy="68"/>
            </a:xfrm>
            <a:custGeom>
              <a:rect b="b" l="l" r="r" t="t"/>
              <a:pathLst>
                <a:path extrusionOk="0" h="5" w="11">
                  <a:moveTo>
                    <a:pt x="0" y="5"/>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38"/>
            <p:cNvSpPr/>
            <p:nvPr/>
          </p:nvSpPr>
          <p:spPr>
            <a:xfrm>
              <a:off x="2361766" y="1920024"/>
              <a:ext cx="394" cy="204"/>
            </a:xfrm>
            <a:custGeom>
              <a:rect b="b" l="l" r="r" t="t"/>
              <a:pathLst>
                <a:path extrusionOk="0" h="15" w="29">
                  <a:moveTo>
                    <a:pt x="1" y="15"/>
                  </a:moveTo>
                  <a:lnTo>
                    <a:pt x="2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38"/>
            <p:cNvSpPr/>
            <p:nvPr/>
          </p:nvSpPr>
          <p:spPr>
            <a:xfrm>
              <a:off x="2423463" y="1902672"/>
              <a:ext cx="163" cy="14"/>
            </a:xfrm>
            <a:custGeom>
              <a:rect b="b" l="l" r="r" t="t"/>
              <a:pathLst>
                <a:path extrusionOk="0" h="1" w="12">
                  <a:moveTo>
                    <a:pt x="1"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38"/>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38"/>
            <p:cNvSpPr/>
            <p:nvPr/>
          </p:nvSpPr>
          <p:spPr>
            <a:xfrm>
              <a:off x="2364618" y="1918598"/>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38"/>
            <p:cNvSpPr/>
            <p:nvPr/>
          </p:nvSpPr>
          <p:spPr>
            <a:xfrm>
              <a:off x="2364767" y="1918408"/>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38"/>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38"/>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38"/>
            <p:cNvSpPr/>
            <p:nvPr/>
          </p:nvSpPr>
          <p:spPr>
            <a:xfrm>
              <a:off x="2437773" y="1917172"/>
              <a:ext cx="394" cy="774"/>
            </a:xfrm>
            <a:custGeom>
              <a:rect b="b" l="l" r="r" t="t"/>
              <a:pathLst>
                <a:path extrusionOk="0" h="57" w="29">
                  <a:moveTo>
                    <a:pt x="1" y="0"/>
                  </a:moveTo>
                  <a:lnTo>
                    <a:pt x="29" y="5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38"/>
            <p:cNvSpPr/>
            <p:nvPr/>
          </p:nvSpPr>
          <p:spPr>
            <a:xfrm>
              <a:off x="2437203" y="1916032"/>
              <a:ext cx="448" cy="774"/>
            </a:xfrm>
            <a:custGeom>
              <a:rect b="b" l="l" r="r" t="t"/>
              <a:pathLst>
                <a:path extrusionOk="0" h="57" w="33">
                  <a:moveTo>
                    <a:pt x="1" y="0"/>
                  </a:moveTo>
                  <a:lnTo>
                    <a:pt x="32" y="5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38"/>
            <p:cNvSpPr/>
            <p:nvPr/>
          </p:nvSpPr>
          <p:spPr>
            <a:xfrm>
              <a:off x="2436062" y="1913656"/>
              <a:ext cx="394" cy="774"/>
            </a:xfrm>
            <a:custGeom>
              <a:rect b="b" l="l" r="r" t="t"/>
              <a:pathLst>
                <a:path extrusionOk="0" h="57" w="29">
                  <a:moveTo>
                    <a:pt x="1" y="0"/>
                  </a:moveTo>
                  <a:lnTo>
                    <a:pt x="29" y="5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38"/>
            <p:cNvSpPr/>
            <p:nvPr/>
          </p:nvSpPr>
          <p:spPr>
            <a:xfrm>
              <a:off x="2436687" y="1914932"/>
              <a:ext cx="394" cy="733"/>
            </a:xfrm>
            <a:custGeom>
              <a:rect b="b" l="l" r="r" t="t"/>
              <a:pathLst>
                <a:path extrusionOk="0" h="54" w="29">
                  <a:moveTo>
                    <a:pt x="0" y="1"/>
                  </a:moveTo>
                  <a:lnTo>
                    <a:pt x="28" y="53"/>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38"/>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38"/>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38"/>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38"/>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38"/>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38"/>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38"/>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38"/>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38"/>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38"/>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38"/>
            <p:cNvSpPr/>
            <p:nvPr/>
          </p:nvSpPr>
          <p:spPr>
            <a:xfrm>
              <a:off x="2461928" y="1715967"/>
              <a:ext cx="204" cy="109"/>
            </a:xfrm>
            <a:custGeom>
              <a:rect b="b" l="l" r="r" t="t"/>
              <a:pathLst>
                <a:path extrusionOk="0" h="8" w="15">
                  <a:moveTo>
                    <a:pt x="14"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38"/>
            <p:cNvSpPr/>
            <p:nvPr/>
          </p:nvSpPr>
          <p:spPr>
            <a:xfrm>
              <a:off x="2465159" y="1716823"/>
              <a:ext cx="244" cy="54"/>
            </a:xfrm>
            <a:custGeom>
              <a:rect b="b" l="l" r="r" t="t"/>
              <a:pathLst>
                <a:path extrusionOk="0" h="4" w="18">
                  <a:moveTo>
                    <a:pt x="18"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38"/>
            <p:cNvSpPr/>
            <p:nvPr/>
          </p:nvSpPr>
          <p:spPr>
            <a:xfrm>
              <a:off x="2462498" y="1716157"/>
              <a:ext cx="244" cy="109"/>
            </a:xfrm>
            <a:custGeom>
              <a:rect b="b" l="l" r="r" t="t"/>
              <a:pathLst>
                <a:path extrusionOk="0" h="8" w="18">
                  <a:moveTo>
                    <a:pt x="18"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38"/>
            <p:cNvSpPr/>
            <p:nvPr/>
          </p:nvSpPr>
          <p:spPr>
            <a:xfrm>
              <a:off x="2463733" y="1716538"/>
              <a:ext cx="299" cy="109"/>
            </a:xfrm>
            <a:custGeom>
              <a:rect b="b" l="l" r="r" t="t"/>
              <a:pathLst>
                <a:path extrusionOk="0" h="8" w="22">
                  <a:moveTo>
                    <a:pt x="21"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38"/>
            <p:cNvSpPr/>
            <p:nvPr/>
          </p:nvSpPr>
          <p:spPr>
            <a:xfrm>
              <a:off x="2463109" y="1716388"/>
              <a:ext cx="258" cy="68"/>
            </a:xfrm>
            <a:custGeom>
              <a:rect b="b" l="l" r="r" t="t"/>
              <a:pathLst>
                <a:path extrusionOk="0" h="5" w="19">
                  <a:moveTo>
                    <a:pt x="18"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38"/>
            <p:cNvSpPr/>
            <p:nvPr/>
          </p:nvSpPr>
          <p:spPr>
            <a:xfrm>
              <a:off x="2464399" y="1716728"/>
              <a:ext cx="299" cy="54"/>
            </a:xfrm>
            <a:custGeom>
              <a:rect b="b" l="l" r="r" t="t"/>
              <a:pathLst>
                <a:path extrusionOk="0" h="4" w="22">
                  <a:moveTo>
                    <a:pt x="21"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38"/>
            <p:cNvSpPr/>
            <p:nvPr/>
          </p:nvSpPr>
          <p:spPr>
            <a:xfrm>
              <a:off x="2541071" y="1746150"/>
              <a:ext cx="394" cy="3530"/>
            </a:xfrm>
            <a:custGeom>
              <a:rect b="b" l="l" r="r" t="t"/>
              <a:pathLst>
                <a:path extrusionOk="0" h="260" w="29">
                  <a:moveTo>
                    <a:pt x="0" y="0"/>
                  </a:moveTo>
                  <a:lnTo>
                    <a:pt x="28" y="259"/>
                  </a:lnTo>
                  <a:lnTo>
                    <a:pt x="28" y="25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38"/>
            <p:cNvSpPr/>
            <p:nvPr/>
          </p:nvSpPr>
          <p:spPr>
            <a:xfrm>
              <a:off x="2465919" y="1716959"/>
              <a:ext cx="244" cy="14"/>
            </a:xfrm>
            <a:custGeom>
              <a:rect b="b" l="l" r="r" t="t"/>
              <a:pathLst>
                <a:path extrusionOk="0" h="1" w="18">
                  <a:moveTo>
                    <a:pt x="18"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38"/>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38"/>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38"/>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38"/>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38"/>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38"/>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38"/>
            <p:cNvSpPr/>
            <p:nvPr/>
          </p:nvSpPr>
          <p:spPr>
            <a:xfrm>
              <a:off x="2374135" y="1744385"/>
              <a:ext cx="14" cy="163"/>
            </a:xfrm>
            <a:custGeom>
              <a:rect b="b" l="l" r="r" t="t"/>
              <a:pathLst>
                <a:path extrusionOk="0" h="12" w="1">
                  <a:moveTo>
                    <a:pt x="0"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38"/>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38"/>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38"/>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38"/>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38"/>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38"/>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38"/>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38"/>
            <p:cNvSpPr/>
            <p:nvPr/>
          </p:nvSpPr>
          <p:spPr>
            <a:xfrm>
              <a:off x="2374135" y="1744820"/>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38"/>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38"/>
            <p:cNvSpPr/>
            <p:nvPr/>
          </p:nvSpPr>
          <p:spPr>
            <a:xfrm>
              <a:off x="2402458" y="1807181"/>
              <a:ext cx="163" cy="204"/>
            </a:xfrm>
            <a:custGeom>
              <a:rect b="b" l="l" r="r" t="t"/>
              <a:pathLst>
                <a:path extrusionOk="0" h="15" w="12">
                  <a:moveTo>
                    <a:pt x="11" y="1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38"/>
            <p:cNvSpPr/>
            <p:nvPr/>
          </p:nvSpPr>
          <p:spPr>
            <a:xfrm>
              <a:off x="2403218" y="1808186"/>
              <a:ext cx="109" cy="149"/>
            </a:xfrm>
            <a:custGeom>
              <a:rect b="b" l="l" r="r" t="t"/>
              <a:pathLst>
                <a:path extrusionOk="0" h="11" w="8">
                  <a:moveTo>
                    <a:pt x="8"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38"/>
            <p:cNvSpPr/>
            <p:nvPr/>
          </p:nvSpPr>
          <p:spPr>
            <a:xfrm>
              <a:off x="2403504" y="1808566"/>
              <a:ext cx="109" cy="109"/>
            </a:xfrm>
            <a:custGeom>
              <a:rect b="b" l="l" r="r" t="t"/>
              <a:pathLst>
                <a:path extrusionOk="0" h="8" w="8">
                  <a:moveTo>
                    <a:pt x="8"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38"/>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38"/>
            <p:cNvSpPr/>
            <p:nvPr/>
          </p:nvSpPr>
          <p:spPr>
            <a:xfrm>
              <a:off x="2403789" y="1808892"/>
              <a:ext cx="109" cy="109"/>
            </a:xfrm>
            <a:custGeom>
              <a:rect b="b" l="l" r="r" t="t"/>
              <a:pathLst>
                <a:path extrusionOk="0" h="8" w="8">
                  <a:moveTo>
                    <a:pt x="8"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38"/>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38"/>
            <p:cNvSpPr/>
            <p:nvPr/>
          </p:nvSpPr>
          <p:spPr>
            <a:xfrm>
              <a:off x="2404508" y="180965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38"/>
            <p:cNvSpPr/>
            <p:nvPr/>
          </p:nvSpPr>
          <p:spPr>
            <a:xfrm>
              <a:off x="2402703" y="1807520"/>
              <a:ext cx="109" cy="149"/>
            </a:xfrm>
            <a:custGeom>
              <a:rect b="b" l="l" r="r" t="t"/>
              <a:pathLst>
                <a:path extrusionOk="0" h="11" w="8">
                  <a:moveTo>
                    <a:pt x="7" y="1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38"/>
            <p:cNvSpPr/>
            <p:nvPr/>
          </p:nvSpPr>
          <p:spPr>
            <a:xfrm>
              <a:off x="2402933" y="1807901"/>
              <a:ext cx="109" cy="149"/>
            </a:xfrm>
            <a:custGeom>
              <a:rect b="b" l="l" r="r" t="t"/>
              <a:pathLst>
                <a:path extrusionOk="0" h="11" w="8">
                  <a:moveTo>
                    <a:pt x="8"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38"/>
            <p:cNvSpPr/>
            <p:nvPr/>
          </p:nvSpPr>
          <p:spPr>
            <a:xfrm>
              <a:off x="2404128" y="1809272"/>
              <a:ext cx="54" cy="68"/>
            </a:xfrm>
            <a:custGeom>
              <a:rect b="b" l="l" r="r" t="t"/>
              <a:pathLst>
                <a:path extrusionOk="0" h="5" w="4">
                  <a:moveTo>
                    <a:pt x="4"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38"/>
            <p:cNvSpPr/>
            <p:nvPr/>
          </p:nvSpPr>
          <p:spPr>
            <a:xfrm>
              <a:off x="2378697" y="1753468"/>
              <a:ext cx="204" cy="299"/>
            </a:xfrm>
            <a:custGeom>
              <a:rect b="b" l="l" r="r" t="t"/>
              <a:pathLst>
                <a:path extrusionOk="0" h="22" w="15">
                  <a:moveTo>
                    <a:pt x="14" y="22"/>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38"/>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38"/>
            <p:cNvSpPr/>
            <p:nvPr/>
          </p:nvSpPr>
          <p:spPr>
            <a:xfrm>
              <a:off x="2378032" y="1752233"/>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38"/>
            <p:cNvSpPr/>
            <p:nvPr/>
          </p:nvSpPr>
          <p:spPr>
            <a:xfrm>
              <a:off x="2402268" y="1806896"/>
              <a:ext cx="109" cy="204"/>
            </a:xfrm>
            <a:custGeom>
              <a:rect b="b" l="l" r="r" t="t"/>
              <a:pathLst>
                <a:path extrusionOk="0" h="15" w="8">
                  <a:moveTo>
                    <a:pt x="8" y="1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38"/>
            <p:cNvSpPr/>
            <p:nvPr/>
          </p:nvSpPr>
          <p:spPr>
            <a:xfrm>
              <a:off x="2449043" y="1751187"/>
              <a:ext cx="299" cy="68"/>
            </a:xfrm>
            <a:custGeom>
              <a:rect b="b" l="l" r="r" t="t"/>
              <a:pathLst>
                <a:path extrusionOk="0" h="5" w="22">
                  <a:moveTo>
                    <a:pt x="21"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38"/>
            <p:cNvSpPr/>
            <p:nvPr/>
          </p:nvSpPr>
          <p:spPr>
            <a:xfrm>
              <a:off x="2452559" y="1750088"/>
              <a:ext cx="54" cy="68"/>
            </a:xfrm>
            <a:custGeom>
              <a:rect b="b" l="l" r="r" t="t"/>
              <a:pathLst>
                <a:path extrusionOk="0" h="5" w="4">
                  <a:moveTo>
                    <a:pt x="4"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38"/>
            <p:cNvSpPr/>
            <p:nvPr/>
          </p:nvSpPr>
          <p:spPr>
            <a:xfrm>
              <a:off x="2448418" y="1751242"/>
              <a:ext cx="299" cy="14"/>
            </a:xfrm>
            <a:custGeom>
              <a:rect b="b" l="l" r="r" t="t"/>
              <a:pathLst>
                <a:path extrusionOk="0" h="1" w="22">
                  <a:moveTo>
                    <a:pt x="22"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38"/>
            <p:cNvSpPr/>
            <p:nvPr/>
          </p:nvSpPr>
          <p:spPr>
            <a:xfrm>
              <a:off x="2451419" y="1750712"/>
              <a:ext cx="149" cy="54"/>
            </a:xfrm>
            <a:custGeom>
              <a:rect b="b" l="l" r="r" t="t"/>
              <a:pathLst>
                <a:path extrusionOk="0" h="4" w="11">
                  <a:moveTo>
                    <a:pt x="11"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38"/>
            <p:cNvSpPr/>
            <p:nvPr/>
          </p:nvSpPr>
          <p:spPr>
            <a:xfrm>
              <a:off x="2451038" y="1750807"/>
              <a:ext cx="204" cy="54"/>
            </a:xfrm>
            <a:custGeom>
              <a:rect b="b" l="l" r="r" t="t"/>
              <a:pathLst>
                <a:path extrusionOk="0" h="4" w="15">
                  <a:moveTo>
                    <a:pt x="14"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38"/>
            <p:cNvSpPr/>
            <p:nvPr/>
          </p:nvSpPr>
          <p:spPr>
            <a:xfrm>
              <a:off x="2452179" y="1750332"/>
              <a:ext cx="109" cy="54"/>
            </a:xfrm>
            <a:custGeom>
              <a:rect b="b" l="l" r="r" t="t"/>
              <a:pathLst>
                <a:path extrusionOk="0" h="4" w="8">
                  <a:moveTo>
                    <a:pt x="7"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38"/>
            <p:cNvSpPr/>
            <p:nvPr/>
          </p:nvSpPr>
          <p:spPr>
            <a:xfrm>
              <a:off x="2447658" y="1751282"/>
              <a:ext cx="299" cy="14"/>
            </a:xfrm>
            <a:custGeom>
              <a:rect b="b" l="l" r="r" t="t"/>
              <a:pathLst>
                <a:path extrusionOk="0" h="1" w="22">
                  <a:moveTo>
                    <a:pt x="22"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38"/>
            <p:cNvSpPr/>
            <p:nvPr/>
          </p:nvSpPr>
          <p:spPr>
            <a:xfrm>
              <a:off x="2446857" y="1751337"/>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38"/>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38"/>
            <p:cNvSpPr/>
            <p:nvPr/>
          </p:nvSpPr>
          <p:spPr>
            <a:xfrm>
              <a:off x="2500610" y="1758886"/>
              <a:ext cx="14" cy="204"/>
            </a:xfrm>
            <a:custGeom>
              <a:rect b="b" l="l" r="r" t="t"/>
              <a:pathLst>
                <a:path extrusionOk="0" h="15" w="1">
                  <a:moveTo>
                    <a:pt x="1" y="1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38"/>
            <p:cNvSpPr/>
            <p:nvPr/>
          </p:nvSpPr>
          <p:spPr>
            <a:xfrm>
              <a:off x="2450658" y="1750902"/>
              <a:ext cx="204" cy="54"/>
            </a:xfrm>
            <a:custGeom>
              <a:rect b="b" l="l" r="r" t="t"/>
              <a:pathLst>
                <a:path extrusionOk="0" h="4" w="15">
                  <a:moveTo>
                    <a:pt x="14"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38"/>
            <p:cNvSpPr/>
            <p:nvPr/>
          </p:nvSpPr>
          <p:spPr>
            <a:xfrm>
              <a:off x="2451989" y="1750481"/>
              <a:ext cx="109" cy="54"/>
            </a:xfrm>
            <a:custGeom>
              <a:rect b="b" l="l" r="r" t="t"/>
              <a:pathLst>
                <a:path extrusionOk="0" h="4" w="8">
                  <a:moveTo>
                    <a:pt x="7"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38"/>
            <p:cNvSpPr/>
            <p:nvPr/>
          </p:nvSpPr>
          <p:spPr>
            <a:xfrm>
              <a:off x="2449654" y="1751092"/>
              <a:ext cx="258" cy="68"/>
            </a:xfrm>
            <a:custGeom>
              <a:rect b="b" l="l" r="r" t="t"/>
              <a:pathLst>
                <a:path extrusionOk="0" h="5" w="19">
                  <a:moveTo>
                    <a:pt x="18"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38"/>
            <p:cNvSpPr/>
            <p:nvPr/>
          </p:nvSpPr>
          <p:spPr>
            <a:xfrm>
              <a:off x="2500664" y="1759266"/>
              <a:ext cx="14" cy="258"/>
            </a:xfrm>
            <a:custGeom>
              <a:rect b="b" l="l" r="r" t="t"/>
              <a:pathLst>
                <a:path extrusionOk="0" h="19" w="1">
                  <a:moveTo>
                    <a:pt x="0" y="1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38"/>
            <p:cNvSpPr/>
            <p:nvPr/>
          </p:nvSpPr>
          <p:spPr>
            <a:xfrm>
              <a:off x="2500800" y="1760787"/>
              <a:ext cx="14" cy="299"/>
            </a:xfrm>
            <a:custGeom>
              <a:rect b="b" l="l" r="r" t="t"/>
              <a:pathLst>
                <a:path extrusionOk="0" h="22" w="1">
                  <a:moveTo>
                    <a:pt x="1" y="22"/>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38"/>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38"/>
            <p:cNvSpPr/>
            <p:nvPr/>
          </p:nvSpPr>
          <p:spPr>
            <a:xfrm>
              <a:off x="2500759" y="1760216"/>
              <a:ext cx="14" cy="353"/>
            </a:xfrm>
            <a:custGeom>
              <a:rect b="b" l="l" r="r" t="t"/>
              <a:pathLst>
                <a:path extrusionOk="0" h="26" w="1">
                  <a:moveTo>
                    <a:pt x="0" y="2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38"/>
            <p:cNvSpPr/>
            <p:nvPr/>
          </p:nvSpPr>
          <p:spPr>
            <a:xfrm>
              <a:off x="2451704" y="1750576"/>
              <a:ext cx="149" cy="95"/>
            </a:xfrm>
            <a:custGeom>
              <a:rect b="b" l="l" r="r" t="t"/>
              <a:pathLst>
                <a:path extrusionOk="0" h="7" w="11">
                  <a:moveTo>
                    <a:pt x="11"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38"/>
            <p:cNvSpPr/>
            <p:nvPr/>
          </p:nvSpPr>
          <p:spPr>
            <a:xfrm>
              <a:off x="2450183" y="1750997"/>
              <a:ext cx="204" cy="54"/>
            </a:xfrm>
            <a:custGeom>
              <a:rect b="b" l="l" r="r" t="t"/>
              <a:pathLst>
                <a:path extrusionOk="0" h="4" w="15">
                  <a:moveTo>
                    <a:pt x="14"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38"/>
            <p:cNvSpPr/>
            <p:nvPr/>
          </p:nvSpPr>
          <p:spPr>
            <a:xfrm>
              <a:off x="2452695" y="1749952"/>
              <a:ext cx="14" cy="54"/>
            </a:xfrm>
            <a:custGeom>
              <a:rect b="b" l="l" r="r" t="t"/>
              <a:pathLst>
                <a:path extrusionOk="0" h="4" w="1">
                  <a:moveTo>
                    <a:pt x="1"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38"/>
            <p:cNvSpPr/>
            <p:nvPr/>
          </p:nvSpPr>
          <p:spPr>
            <a:xfrm>
              <a:off x="2501044" y="1763312"/>
              <a:ext cx="54" cy="339"/>
            </a:xfrm>
            <a:custGeom>
              <a:rect b="b" l="l" r="r" t="t"/>
              <a:pathLst>
                <a:path extrusionOk="0" h="25" w="4">
                  <a:moveTo>
                    <a:pt x="4" y="25"/>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38"/>
            <p:cNvSpPr/>
            <p:nvPr/>
          </p:nvSpPr>
          <p:spPr>
            <a:xfrm>
              <a:off x="2501275" y="1764683"/>
              <a:ext cx="68" cy="299"/>
            </a:xfrm>
            <a:custGeom>
              <a:rect b="b" l="l" r="r" t="t"/>
              <a:pathLst>
                <a:path extrusionOk="0" h="22" w="5">
                  <a:moveTo>
                    <a:pt x="4" y="22"/>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38"/>
            <p:cNvSpPr/>
            <p:nvPr/>
          </p:nvSpPr>
          <p:spPr>
            <a:xfrm>
              <a:off x="2501180" y="1763977"/>
              <a:ext cx="68" cy="339"/>
            </a:xfrm>
            <a:custGeom>
              <a:rect b="b" l="l" r="r" t="t"/>
              <a:pathLst>
                <a:path extrusionOk="0" h="25" w="5">
                  <a:moveTo>
                    <a:pt x="4" y="25"/>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38"/>
            <p:cNvSpPr/>
            <p:nvPr/>
          </p:nvSpPr>
          <p:spPr>
            <a:xfrm>
              <a:off x="2452369" y="1750237"/>
              <a:ext cx="109" cy="54"/>
            </a:xfrm>
            <a:custGeom>
              <a:rect b="b" l="l" r="r" t="t"/>
              <a:pathLst>
                <a:path extrusionOk="0" h="4" w="8">
                  <a:moveTo>
                    <a:pt x="7"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38"/>
            <p:cNvSpPr/>
            <p:nvPr/>
          </p:nvSpPr>
          <p:spPr>
            <a:xfrm>
              <a:off x="2501425" y="1765403"/>
              <a:ext cx="54" cy="244"/>
            </a:xfrm>
            <a:custGeom>
              <a:rect b="b" l="l" r="r" t="t"/>
              <a:pathLst>
                <a:path extrusionOk="0" h="18" w="4">
                  <a:moveTo>
                    <a:pt x="4" y="18"/>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38"/>
            <p:cNvSpPr/>
            <p:nvPr/>
          </p:nvSpPr>
          <p:spPr>
            <a:xfrm>
              <a:off x="2500800" y="1761357"/>
              <a:ext cx="68" cy="353"/>
            </a:xfrm>
            <a:custGeom>
              <a:rect b="b" l="l" r="r" t="t"/>
              <a:pathLst>
                <a:path extrusionOk="0" h="26" w="5">
                  <a:moveTo>
                    <a:pt x="4" y="2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38"/>
            <p:cNvSpPr/>
            <p:nvPr/>
          </p:nvSpPr>
          <p:spPr>
            <a:xfrm>
              <a:off x="2500895" y="1761982"/>
              <a:ext cx="68" cy="339"/>
            </a:xfrm>
            <a:custGeom>
              <a:rect b="b" l="l" r="r" t="t"/>
              <a:pathLst>
                <a:path extrusionOk="0" h="25" w="5">
                  <a:moveTo>
                    <a:pt x="4" y="25"/>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38"/>
            <p:cNvSpPr/>
            <p:nvPr/>
          </p:nvSpPr>
          <p:spPr>
            <a:xfrm>
              <a:off x="2500949" y="1762647"/>
              <a:ext cx="54" cy="339"/>
            </a:xfrm>
            <a:custGeom>
              <a:rect b="b" l="l" r="r" t="t"/>
              <a:pathLst>
                <a:path extrusionOk="0" h="25" w="4">
                  <a:moveTo>
                    <a:pt x="4" y="25"/>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38"/>
            <p:cNvSpPr/>
            <p:nvPr/>
          </p:nvSpPr>
          <p:spPr>
            <a:xfrm>
              <a:off x="2501615" y="1766258"/>
              <a:ext cx="54" cy="204"/>
            </a:xfrm>
            <a:custGeom>
              <a:rect b="b" l="l" r="r" t="t"/>
              <a:pathLst>
                <a:path extrusionOk="0" h="15" w="4">
                  <a:moveTo>
                    <a:pt x="4"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38"/>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38"/>
            <p:cNvSpPr/>
            <p:nvPr/>
          </p:nvSpPr>
          <p:spPr>
            <a:xfrm>
              <a:off x="2571159" y="1710115"/>
              <a:ext cx="54" cy="163"/>
            </a:xfrm>
            <a:custGeom>
              <a:rect b="b" l="l" r="r" t="t"/>
              <a:pathLst>
                <a:path extrusionOk="0" h="12" w="4">
                  <a:moveTo>
                    <a:pt x="0" y="1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38"/>
            <p:cNvSpPr/>
            <p:nvPr/>
          </p:nvSpPr>
          <p:spPr>
            <a:xfrm>
              <a:off x="2571960" y="1708839"/>
              <a:ext cx="109" cy="109"/>
            </a:xfrm>
            <a:custGeom>
              <a:rect b="b" l="l" r="r" t="t"/>
              <a:pathLst>
                <a:path extrusionOk="0" h="8" w="8">
                  <a:moveTo>
                    <a:pt x="1" y="7"/>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38"/>
            <p:cNvSpPr/>
            <p:nvPr/>
          </p:nvSpPr>
          <p:spPr>
            <a:xfrm>
              <a:off x="2572340" y="1708500"/>
              <a:ext cx="68" cy="14"/>
            </a:xfrm>
            <a:custGeom>
              <a:rect b="b" l="l" r="r" t="t"/>
              <a:pathLst>
                <a:path extrusionOk="0" h="1" w="5">
                  <a:moveTo>
                    <a:pt x="1"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38"/>
            <p:cNvSpPr/>
            <p:nvPr/>
          </p:nvSpPr>
          <p:spPr>
            <a:xfrm>
              <a:off x="2572245" y="1708595"/>
              <a:ext cx="68" cy="68"/>
            </a:xfrm>
            <a:custGeom>
              <a:rect b="b" l="l" r="r" t="t"/>
              <a:pathLst>
                <a:path extrusionOk="0" h="5" w="5">
                  <a:moveTo>
                    <a:pt x="1" y="4"/>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38"/>
            <p:cNvSpPr/>
            <p:nvPr/>
          </p:nvSpPr>
          <p:spPr>
            <a:xfrm>
              <a:off x="2571539" y="1709505"/>
              <a:ext cx="54" cy="109"/>
            </a:xfrm>
            <a:custGeom>
              <a:rect b="b" l="l" r="r" t="t"/>
              <a:pathLst>
                <a:path extrusionOk="0" h="8" w="4">
                  <a:moveTo>
                    <a:pt x="0"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38"/>
            <p:cNvSpPr/>
            <p:nvPr/>
          </p:nvSpPr>
          <p:spPr>
            <a:xfrm>
              <a:off x="2571729" y="1709219"/>
              <a:ext cx="54" cy="109"/>
            </a:xfrm>
            <a:custGeom>
              <a:rect b="b" l="l" r="r" t="t"/>
              <a:pathLst>
                <a:path extrusionOk="0" h="8" w="4">
                  <a:moveTo>
                    <a:pt x="0"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38"/>
            <p:cNvSpPr/>
            <p:nvPr/>
          </p:nvSpPr>
          <p:spPr>
            <a:xfrm>
              <a:off x="2571349" y="1709790"/>
              <a:ext cx="54" cy="109"/>
            </a:xfrm>
            <a:custGeom>
              <a:rect b="b" l="l" r="r" t="t"/>
              <a:pathLst>
                <a:path extrusionOk="0" h="8" w="4">
                  <a:moveTo>
                    <a:pt x="0"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38"/>
            <p:cNvSpPr/>
            <p:nvPr/>
          </p:nvSpPr>
          <p:spPr>
            <a:xfrm>
              <a:off x="2572109" y="1708690"/>
              <a:ext cx="54" cy="68"/>
            </a:xfrm>
            <a:custGeom>
              <a:rect b="b" l="l" r="r" t="t"/>
              <a:pathLst>
                <a:path extrusionOk="0" h="5" w="4">
                  <a:moveTo>
                    <a:pt x="0" y="4"/>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38"/>
            <p:cNvSpPr/>
            <p:nvPr/>
          </p:nvSpPr>
          <p:spPr>
            <a:xfrm>
              <a:off x="2570968" y="1710550"/>
              <a:ext cx="54" cy="109"/>
            </a:xfrm>
            <a:custGeom>
              <a:rect b="b" l="l" r="r" t="t"/>
              <a:pathLst>
                <a:path extrusionOk="0" h="8" w="4">
                  <a:moveTo>
                    <a:pt x="0"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38"/>
            <p:cNvSpPr/>
            <p:nvPr/>
          </p:nvSpPr>
          <p:spPr>
            <a:xfrm>
              <a:off x="2641218" y="1706178"/>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38"/>
            <p:cNvSpPr/>
            <p:nvPr/>
          </p:nvSpPr>
          <p:spPr>
            <a:xfrm>
              <a:off x="2572584" y="1708364"/>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38"/>
            <p:cNvSpPr/>
            <p:nvPr/>
          </p:nvSpPr>
          <p:spPr>
            <a:xfrm>
              <a:off x="2641829" y="1706178"/>
              <a:ext cx="204" cy="14"/>
            </a:xfrm>
            <a:custGeom>
              <a:rect b="b" l="l" r="r" t="t"/>
              <a:pathLst>
                <a:path extrusionOk="0" h="1" w="15">
                  <a:moveTo>
                    <a:pt x="1" y="0"/>
                  </a:moveTo>
                  <a:lnTo>
                    <a:pt x="1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38"/>
            <p:cNvSpPr/>
            <p:nvPr/>
          </p:nvSpPr>
          <p:spPr>
            <a:xfrm>
              <a:off x="2571824" y="1709029"/>
              <a:ext cx="109" cy="109"/>
            </a:xfrm>
            <a:custGeom>
              <a:rect b="b" l="l" r="r" t="t"/>
              <a:pathLst>
                <a:path extrusionOk="0" h="8" w="8">
                  <a:moveTo>
                    <a:pt x="0" y="7"/>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38"/>
            <p:cNvSpPr/>
            <p:nvPr/>
          </p:nvSpPr>
          <p:spPr>
            <a:xfrm>
              <a:off x="2642305" y="1706219"/>
              <a:ext cx="258" cy="68"/>
            </a:xfrm>
            <a:custGeom>
              <a:rect b="b" l="l" r="r" t="t"/>
              <a:pathLst>
                <a:path extrusionOk="0" h="5" w="19">
                  <a:moveTo>
                    <a:pt x="1" y="1"/>
                  </a:moveTo>
                  <a:lnTo>
                    <a:pt x="1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38"/>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38"/>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38"/>
            <p:cNvSpPr/>
            <p:nvPr/>
          </p:nvSpPr>
          <p:spPr>
            <a:xfrm>
              <a:off x="2572489" y="1708459"/>
              <a:ext cx="54" cy="14"/>
            </a:xfrm>
            <a:custGeom>
              <a:rect b="b" l="l" r="r" t="t"/>
              <a:pathLst>
                <a:path extrusionOk="0" h="1" w="4">
                  <a:moveTo>
                    <a:pt x="0"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38"/>
            <p:cNvSpPr/>
            <p:nvPr/>
          </p:nvSpPr>
          <p:spPr>
            <a:xfrm>
              <a:off x="2506177" y="1694053"/>
              <a:ext cx="244" cy="299"/>
            </a:xfrm>
            <a:custGeom>
              <a:rect b="b" l="l" r="r" t="t"/>
              <a:pathLst>
                <a:path extrusionOk="0" h="22" w="18">
                  <a:moveTo>
                    <a:pt x="0" y="1"/>
                  </a:moveTo>
                  <a:lnTo>
                    <a:pt x="18"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38"/>
            <p:cNvSpPr/>
            <p:nvPr/>
          </p:nvSpPr>
          <p:spPr>
            <a:xfrm>
              <a:off x="2504602" y="1692152"/>
              <a:ext cx="299" cy="339"/>
            </a:xfrm>
            <a:custGeom>
              <a:rect b="b" l="l" r="r" t="t"/>
              <a:pathLst>
                <a:path extrusionOk="0" h="25" w="22">
                  <a:moveTo>
                    <a:pt x="1" y="0"/>
                  </a:moveTo>
                  <a:lnTo>
                    <a:pt x="22"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38"/>
            <p:cNvSpPr/>
            <p:nvPr/>
          </p:nvSpPr>
          <p:spPr>
            <a:xfrm>
              <a:off x="2505172" y="1692818"/>
              <a:ext cx="299" cy="339"/>
            </a:xfrm>
            <a:custGeom>
              <a:rect b="b" l="l" r="r" t="t"/>
              <a:pathLst>
                <a:path extrusionOk="0" h="25" w="22">
                  <a:moveTo>
                    <a:pt x="1" y="0"/>
                  </a:moveTo>
                  <a:lnTo>
                    <a:pt x="22"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38"/>
            <p:cNvSpPr/>
            <p:nvPr/>
          </p:nvSpPr>
          <p:spPr>
            <a:xfrm>
              <a:off x="2503325" y="1690768"/>
              <a:ext cx="339" cy="353"/>
            </a:xfrm>
            <a:custGeom>
              <a:rect b="b" l="l" r="r" t="t"/>
              <a:pathLst>
                <a:path extrusionOk="0" h="26" w="25">
                  <a:moveTo>
                    <a:pt x="0" y="1"/>
                  </a:moveTo>
                  <a:lnTo>
                    <a:pt x="25"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38"/>
            <p:cNvSpPr/>
            <p:nvPr/>
          </p:nvSpPr>
          <p:spPr>
            <a:xfrm>
              <a:off x="2568497" y="1712166"/>
              <a:ext cx="244" cy="54"/>
            </a:xfrm>
            <a:custGeom>
              <a:rect b="b" l="l" r="r" t="t"/>
              <a:pathLst>
                <a:path extrusionOk="0" h="4" w="18">
                  <a:moveTo>
                    <a:pt x="0" y="4"/>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38"/>
            <p:cNvSpPr/>
            <p:nvPr/>
          </p:nvSpPr>
          <p:spPr>
            <a:xfrm>
              <a:off x="2567778" y="1712356"/>
              <a:ext cx="109" cy="14"/>
            </a:xfrm>
            <a:custGeom>
              <a:rect b="b" l="l" r="r" t="t"/>
              <a:pathLst>
                <a:path extrusionOk="0" h="1" w="8">
                  <a:moveTo>
                    <a:pt x="1" y="0"/>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38"/>
            <p:cNvSpPr/>
            <p:nvPr/>
          </p:nvSpPr>
          <p:spPr>
            <a:xfrm>
              <a:off x="2461873" y="1676280"/>
              <a:ext cx="19022" cy="5051"/>
            </a:xfrm>
            <a:custGeom>
              <a:rect b="b" l="l" r="r" t="t"/>
              <a:pathLst>
                <a:path extrusionOk="0" h="372" w="1401">
                  <a:moveTo>
                    <a:pt x="1401" y="0"/>
                  </a:moveTo>
                  <a:lnTo>
                    <a:pt x="1" y="37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38"/>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38"/>
            <p:cNvSpPr/>
            <p:nvPr/>
          </p:nvSpPr>
          <p:spPr>
            <a:xfrm>
              <a:off x="2515260" y="1694529"/>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38"/>
            <p:cNvSpPr/>
            <p:nvPr/>
          </p:nvSpPr>
          <p:spPr>
            <a:xfrm>
              <a:off x="2514690" y="1694624"/>
              <a:ext cx="149" cy="14"/>
            </a:xfrm>
            <a:custGeom>
              <a:rect b="b" l="l" r="r" t="t"/>
              <a:pathLst>
                <a:path extrusionOk="0" h="1" w="11">
                  <a:moveTo>
                    <a:pt x="0"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38"/>
            <p:cNvSpPr/>
            <p:nvPr/>
          </p:nvSpPr>
          <p:spPr>
            <a:xfrm>
              <a:off x="2514119" y="1694678"/>
              <a:ext cx="149" cy="0"/>
            </a:xfrm>
            <a:custGeom>
              <a:rect b="b" l="l" r="r" t="t"/>
              <a:pathLst>
                <a:path extrusionOk="0" h="0" w="11">
                  <a:moveTo>
                    <a:pt x="0"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38"/>
            <p:cNvSpPr/>
            <p:nvPr/>
          </p:nvSpPr>
          <p:spPr>
            <a:xfrm>
              <a:off x="2499374" y="1686830"/>
              <a:ext cx="299" cy="299"/>
            </a:xfrm>
            <a:custGeom>
              <a:rect b="b" l="l" r="r" t="t"/>
              <a:pathLst>
                <a:path extrusionOk="0" h="22" w="22">
                  <a:moveTo>
                    <a:pt x="1" y="0"/>
                  </a:moveTo>
                  <a:lnTo>
                    <a:pt x="22"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38"/>
            <p:cNvSpPr/>
            <p:nvPr/>
          </p:nvSpPr>
          <p:spPr>
            <a:xfrm>
              <a:off x="2505742" y="1693483"/>
              <a:ext cx="258" cy="299"/>
            </a:xfrm>
            <a:custGeom>
              <a:rect b="b" l="l" r="r" t="t"/>
              <a:pathLst>
                <a:path extrusionOk="0" h="22" w="19">
                  <a:moveTo>
                    <a:pt x="1" y="0"/>
                  </a:moveTo>
                  <a:lnTo>
                    <a:pt x="18"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38"/>
            <p:cNvSpPr/>
            <p:nvPr/>
          </p:nvSpPr>
          <p:spPr>
            <a:xfrm>
              <a:off x="2498804" y="1686301"/>
              <a:ext cx="258" cy="258"/>
            </a:xfrm>
            <a:custGeom>
              <a:rect b="b" l="l" r="r" t="t"/>
              <a:pathLst>
                <a:path extrusionOk="0" h="19" w="19">
                  <a:moveTo>
                    <a:pt x="1" y="1"/>
                  </a:moveTo>
                  <a:lnTo>
                    <a:pt x="18"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38"/>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38"/>
            <p:cNvSpPr/>
            <p:nvPr/>
          </p:nvSpPr>
          <p:spPr>
            <a:xfrm>
              <a:off x="2501329" y="1688677"/>
              <a:ext cx="339" cy="353"/>
            </a:xfrm>
            <a:custGeom>
              <a:rect b="b" l="l" r="r" t="t"/>
              <a:pathLst>
                <a:path extrusionOk="0" h="26" w="25">
                  <a:moveTo>
                    <a:pt x="0" y="1"/>
                  </a:moveTo>
                  <a:lnTo>
                    <a:pt x="25"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38"/>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38"/>
            <p:cNvSpPr/>
            <p:nvPr/>
          </p:nvSpPr>
          <p:spPr>
            <a:xfrm>
              <a:off x="2501995" y="1689342"/>
              <a:ext cx="339" cy="353"/>
            </a:xfrm>
            <a:custGeom>
              <a:rect b="b" l="l" r="r" t="t"/>
              <a:pathLst>
                <a:path extrusionOk="0" h="26" w="25">
                  <a:moveTo>
                    <a:pt x="0" y="1"/>
                  </a:moveTo>
                  <a:lnTo>
                    <a:pt x="25"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38"/>
            <p:cNvSpPr/>
            <p:nvPr/>
          </p:nvSpPr>
          <p:spPr>
            <a:xfrm>
              <a:off x="2500664" y="1688011"/>
              <a:ext cx="299" cy="299"/>
            </a:xfrm>
            <a:custGeom>
              <a:rect b="b" l="l" r="r" t="t"/>
              <a:pathLst>
                <a:path extrusionOk="0" h="22" w="22">
                  <a:moveTo>
                    <a:pt x="0" y="1"/>
                  </a:moveTo>
                  <a:lnTo>
                    <a:pt x="21"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38"/>
            <p:cNvSpPr/>
            <p:nvPr/>
          </p:nvSpPr>
          <p:spPr>
            <a:xfrm>
              <a:off x="2506937" y="1695153"/>
              <a:ext cx="149" cy="204"/>
            </a:xfrm>
            <a:custGeom>
              <a:rect b="b" l="l" r="r" t="t"/>
              <a:pathLst>
                <a:path extrusionOk="0" h="15" w="11">
                  <a:moveTo>
                    <a:pt x="0" y="0"/>
                  </a:moveTo>
                  <a:lnTo>
                    <a:pt x="1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38"/>
            <p:cNvSpPr/>
            <p:nvPr/>
          </p:nvSpPr>
          <p:spPr>
            <a:xfrm>
              <a:off x="2503991" y="1691487"/>
              <a:ext cx="299" cy="339"/>
            </a:xfrm>
            <a:custGeom>
              <a:rect b="b" l="l" r="r" t="t"/>
              <a:pathLst>
                <a:path extrusionOk="0" h="25" w="22">
                  <a:moveTo>
                    <a:pt x="0" y="0"/>
                  </a:moveTo>
                  <a:lnTo>
                    <a:pt x="21"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38"/>
            <p:cNvSpPr/>
            <p:nvPr/>
          </p:nvSpPr>
          <p:spPr>
            <a:xfrm>
              <a:off x="2506598" y="1694624"/>
              <a:ext cx="204" cy="258"/>
            </a:xfrm>
            <a:custGeom>
              <a:rect b="b" l="l" r="r" t="t"/>
              <a:pathLst>
                <a:path extrusionOk="0" h="19" w="15">
                  <a:moveTo>
                    <a:pt x="1" y="1"/>
                  </a:moveTo>
                  <a:lnTo>
                    <a:pt x="15"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38"/>
            <p:cNvSpPr/>
            <p:nvPr/>
          </p:nvSpPr>
          <p:spPr>
            <a:xfrm>
              <a:off x="2515640" y="1694529"/>
              <a:ext cx="299" cy="14"/>
            </a:xfrm>
            <a:custGeom>
              <a:rect b="b" l="l" r="r" t="t"/>
              <a:pathLst>
                <a:path extrusionOk="0" h="1" w="22">
                  <a:moveTo>
                    <a:pt x="0" y="1"/>
                  </a:moveTo>
                  <a:lnTo>
                    <a:pt x="2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38"/>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38"/>
            <p:cNvSpPr/>
            <p:nvPr/>
          </p:nvSpPr>
          <p:spPr>
            <a:xfrm>
              <a:off x="2512640" y="1694909"/>
              <a:ext cx="258" cy="68"/>
            </a:xfrm>
            <a:custGeom>
              <a:rect b="b" l="l" r="r" t="t"/>
              <a:pathLst>
                <a:path extrusionOk="0" h="5" w="19">
                  <a:moveTo>
                    <a:pt x="1" y="4"/>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38"/>
            <p:cNvSpPr/>
            <p:nvPr/>
          </p:nvSpPr>
          <p:spPr>
            <a:xfrm>
              <a:off x="2499999" y="1687400"/>
              <a:ext cx="299" cy="299"/>
            </a:xfrm>
            <a:custGeom>
              <a:rect b="b" l="l" r="r" t="t"/>
              <a:pathLst>
                <a:path extrusionOk="0" h="22" w="22">
                  <a:moveTo>
                    <a:pt x="0" y="0"/>
                  </a:moveTo>
                  <a:lnTo>
                    <a:pt x="21"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38"/>
            <p:cNvSpPr/>
            <p:nvPr/>
          </p:nvSpPr>
          <p:spPr>
            <a:xfrm>
              <a:off x="2513400" y="1694773"/>
              <a:ext cx="163" cy="54"/>
            </a:xfrm>
            <a:custGeom>
              <a:rect b="b" l="l" r="r" t="t"/>
              <a:pathLst>
                <a:path extrusionOk="0" h="4" w="12">
                  <a:moveTo>
                    <a:pt x="1" y="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38"/>
            <p:cNvSpPr/>
            <p:nvPr/>
          </p:nvSpPr>
          <p:spPr>
            <a:xfrm>
              <a:off x="2566963" y="1712546"/>
              <a:ext cx="163" cy="54"/>
            </a:xfrm>
            <a:custGeom>
              <a:rect b="b" l="l" r="r" t="t"/>
              <a:pathLst>
                <a:path extrusionOk="0" h="4" w="12">
                  <a:moveTo>
                    <a:pt x="1" y="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38"/>
            <p:cNvSpPr/>
            <p:nvPr/>
          </p:nvSpPr>
          <p:spPr>
            <a:xfrm>
              <a:off x="2502660" y="1690062"/>
              <a:ext cx="339" cy="339"/>
            </a:xfrm>
            <a:custGeom>
              <a:rect b="b" l="l" r="r" t="t"/>
              <a:pathLst>
                <a:path extrusionOk="0" h="25" w="25">
                  <a:moveTo>
                    <a:pt x="0" y="0"/>
                  </a:moveTo>
                  <a:lnTo>
                    <a:pt x="25"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38"/>
            <p:cNvSpPr/>
            <p:nvPr/>
          </p:nvSpPr>
          <p:spPr>
            <a:xfrm>
              <a:off x="2690844" y="1643097"/>
              <a:ext cx="339" cy="489"/>
            </a:xfrm>
            <a:custGeom>
              <a:rect b="b" l="l" r="r" t="t"/>
              <a:pathLst>
                <a:path extrusionOk="0" h="36" w="25">
                  <a:moveTo>
                    <a:pt x="25" y="1"/>
                  </a:moveTo>
                  <a:lnTo>
                    <a:pt x="0" y="36"/>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38"/>
            <p:cNvSpPr/>
            <p:nvPr/>
          </p:nvSpPr>
          <p:spPr>
            <a:xfrm>
              <a:off x="2691319" y="1642622"/>
              <a:ext cx="244" cy="353"/>
            </a:xfrm>
            <a:custGeom>
              <a:rect b="b" l="l" r="r" t="t"/>
              <a:pathLst>
                <a:path extrusionOk="0" h="26" w="18">
                  <a:moveTo>
                    <a:pt x="18" y="1"/>
                  </a:moveTo>
                  <a:lnTo>
                    <a:pt x="0"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38"/>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38"/>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38"/>
            <p:cNvSpPr/>
            <p:nvPr/>
          </p:nvSpPr>
          <p:spPr>
            <a:xfrm>
              <a:off x="2691930" y="1641861"/>
              <a:ext cx="68" cy="109"/>
            </a:xfrm>
            <a:custGeom>
              <a:rect b="b" l="l" r="r" t="t"/>
              <a:pathLst>
                <a:path extrusionOk="0" h="8" w="5">
                  <a:moveTo>
                    <a:pt x="4" y="1"/>
                  </a:moveTo>
                  <a:lnTo>
                    <a:pt x="1" y="8"/>
                  </a:lnTo>
                  <a:cubicBezTo>
                    <a:pt x="4" y="4"/>
                    <a:pt x="4" y="4"/>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38"/>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38"/>
            <p:cNvSpPr/>
            <p:nvPr/>
          </p:nvSpPr>
          <p:spPr>
            <a:xfrm>
              <a:off x="2438968" y="1708269"/>
              <a:ext cx="54" cy="109"/>
            </a:xfrm>
            <a:custGeom>
              <a:rect b="b" l="l" r="r" t="t"/>
              <a:pathLst>
                <a:path extrusionOk="0" h="8" w="4">
                  <a:moveTo>
                    <a:pt x="0"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38"/>
            <p:cNvSpPr/>
            <p:nvPr/>
          </p:nvSpPr>
          <p:spPr>
            <a:xfrm>
              <a:off x="2438873" y="1708554"/>
              <a:ext cx="14" cy="109"/>
            </a:xfrm>
            <a:custGeom>
              <a:rect b="b" l="l" r="r" t="t"/>
              <a:pathLst>
                <a:path extrusionOk="0" h="8" w="1">
                  <a:moveTo>
                    <a:pt x="0"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38"/>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38"/>
            <p:cNvSpPr/>
            <p:nvPr/>
          </p:nvSpPr>
          <p:spPr>
            <a:xfrm>
              <a:off x="2438683" y="1709545"/>
              <a:ext cx="14" cy="163"/>
            </a:xfrm>
            <a:custGeom>
              <a:rect b="b" l="l" r="r" t="t"/>
              <a:pathLst>
                <a:path extrusionOk="0" h="12" w="1">
                  <a:moveTo>
                    <a:pt x="0"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38"/>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38"/>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38"/>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38"/>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38"/>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38"/>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38"/>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38"/>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38"/>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38"/>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38"/>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38"/>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38"/>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38"/>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38"/>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38"/>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38"/>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38"/>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38"/>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38"/>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38"/>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38"/>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38"/>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38"/>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38"/>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38"/>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38"/>
            <p:cNvSpPr/>
            <p:nvPr/>
          </p:nvSpPr>
          <p:spPr>
            <a:xfrm>
              <a:off x="2698353" y="1642147"/>
              <a:ext cx="54" cy="109"/>
            </a:xfrm>
            <a:custGeom>
              <a:rect b="b" l="l" r="r" t="t"/>
              <a:pathLst>
                <a:path extrusionOk="0" h="8" w="4">
                  <a:moveTo>
                    <a:pt x="0" y="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38"/>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38"/>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38"/>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38"/>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38"/>
            <p:cNvSpPr/>
            <p:nvPr/>
          </p:nvSpPr>
          <p:spPr>
            <a:xfrm>
              <a:off x="2901553" y="1635249"/>
              <a:ext cx="204" cy="14"/>
            </a:xfrm>
            <a:custGeom>
              <a:rect b="b" l="l" r="r" t="t"/>
              <a:pathLst>
                <a:path extrusionOk="0" h="1" w="15">
                  <a:moveTo>
                    <a:pt x="0" y="1"/>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38"/>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38"/>
            <p:cNvSpPr/>
            <p:nvPr/>
          </p:nvSpPr>
          <p:spPr>
            <a:xfrm>
              <a:off x="2902355" y="1635154"/>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38"/>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38"/>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38"/>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38"/>
            <p:cNvSpPr/>
            <p:nvPr/>
          </p:nvSpPr>
          <p:spPr>
            <a:xfrm>
              <a:off x="2699059" y="1641440"/>
              <a:ext cx="109" cy="54"/>
            </a:xfrm>
            <a:custGeom>
              <a:rect b="b" l="l" r="r" t="t"/>
              <a:pathLst>
                <a:path extrusionOk="0" h="4" w="8">
                  <a:moveTo>
                    <a:pt x="1" y="4"/>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38"/>
            <p:cNvSpPr/>
            <p:nvPr/>
          </p:nvSpPr>
          <p:spPr>
            <a:xfrm>
              <a:off x="2698869" y="1641576"/>
              <a:ext cx="68" cy="109"/>
            </a:xfrm>
            <a:custGeom>
              <a:rect b="b" l="l" r="r" t="t"/>
              <a:pathLst>
                <a:path extrusionOk="0" h="8" w="5">
                  <a:moveTo>
                    <a:pt x="1" y="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38"/>
            <p:cNvSpPr/>
            <p:nvPr/>
          </p:nvSpPr>
          <p:spPr>
            <a:xfrm>
              <a:off x="2698678" y="1641726"/>
              <a:ext cx="68" cy="109"/>
            </a:xfrm>
            <a:custGeom>
              <a:rect b="b" l="l" r="r" t="t"/>
              <a:pathLst>
                <a:path extrusionOk="0" h="8" w="5">
                  <a:moveTo>
                    <a:pt x="1"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38"/>
            <p:cNvSpPr/>
            <p:nvPr/>
          </p:nvSpPr>
          <p:spPr>
            <a:xfrm>
              <a:off x="2698543" y="1641916"/>
              <a:ext cx="54" cy="54"/>
            </a:xfrm>
            <a:custGeom>
              <a:rect b="b" l="l" r="r" t="t"/>
              <a:pathLst>
                <a:path extrusionOk="0" h="4" w="4">
                  <a:moveTo>
                    <a:pt x="0" y="4"/>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38"/>
            <p:cNvSpPr/>
            <p:nvPr/>
          </p:nvSpPr>
          <p:spPr>
            <a:xfrm>
              <a:off x="2700348" y="1640870"/>
              <a:ext cx="54" cy="14"/>
            </a:xfrm>
            <a:custGeom>
              <a:rect b="b" l="l" r="r" t="t"/>
              <a:pathLst>
                <a:path extrusionOk="0" h="1" w="4">
                  <a:moveTo>
                    <a:pt x="0"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38"/>
            <p:cNvSpPr/>
            <p:nvPr/>
          </p:nvSpPr>
          <p:spPr>
            <a:xfrm>
              <a:off x="2699629" y="1641155"/>
              <a:ext cx="68" cy="14"/>
            </a:xfrm>
            <a:custGeom>
              <a:rect b="b" l="l" r="r" t="t"/>
              <a:pathLst>
                <a:path extrusionOk="0" h="1" w="5">
                  <a:moveTo>
                    <a:pt x="1"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38"/>
            <p:cNvSpPr/>
            <p:nvPr/>
          </p:nvSpPr>
          <p:spPr>
            <a:xfrm>
              <a:off x="2698448" y="1642051"/>
              <a:ext cx="54" cy="68"/>
            </a:xfrm>
            <a:custGeom>
              <a:rect b="b" l="l" r="r" t="t"/>
              <a:pathLst>
                <a:path extrusionOk="0" h="5" w="4">
                  <a:moveTo>
                    <a:pt x="0" y="4"/>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38"/>
            <p:cNvSpPr/>
            <p:nvPr/>
          </p:nvSpPr>
          <p:spPr>
            <a:xfrm>
              <a:off x="2699968" y="1641006"/>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38"/>
            <p:cNvSpPr/>
            <p:nvPr/>
          </p:nvSpPr>
          <p:spPr>
            <a:xfrm>
              <a:off x="2699303" y="1641291"/>
              <a:ext cx="109" cy="68"/>
            </a:xfrm>
            <a:custGeom>
              <a:rect b="b" l="l" r="r" t="t"/>
              <a:pathLst>
                <a:path extrusionOk="0" h="5" w="8">
                  <a:moveTo>
                    <a:pt x="0" y="4"/>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38"/>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38"/>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38"/>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38"/>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38"/>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38"/>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38"/>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38"/>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38"/>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38"/>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38"/>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38"/>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38"/>
            <p:cNvSpPr/>
            <p:nvPr/>
          </p:nvSpPr>
          <p:spPr>
            <a:xfrm>
              <a:off x="2342147" y="1694393"/>
              <a:ext cx="190" cy="54"/>
            </a:xfrm>
            <a:custGeom>
              <a:rect b="b" l="l" r="r" t="t"/>
              <a:pathLst>
                <a:path extrusionOk="0" h="4" w="14">
                  <a:moveTo>
                    <a:pt x="0" y="4"/>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38"/>
            <p:cNvSpPr/>
            <p:nvPr/>
          </p:nvSpPr>
          <p:spPr>
            <a:xfrm>
              <a:off x="2342527" y="1694243"/>
              <a:ext cx="109" cy="54"/>
            </a:xfrm>
            <a:custGeom>
              <a:rect b="b" l="l" r="r" t="t"/>
              <a:pathLst>
                <a:path extrusionOk="0" h="4" w="8">
                  <a:moveTo>
                    <a:pt x="0" y="4"/>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38"/>
            <p:cNvSpPr/>
            <p:nvPr/>
          </p:nvSpPr>
          <p:spPr>
            <a:xfrm>
              <a:off x="2342812" y="1694148"/>
              <a:ext cx="109" cy="54"/>
            </a:xfrm>
            <a:custGeom>
              <a:rect b="b" l="l" r="r" t="t"/>
              <a:pathLst>
                <a:path extrusionOk="0" h="4" w="8">
                  <a:moveTo>
                    <a:pt x="0" y="4"/>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38"/>
            <p:cNvSpPr/>
            <p:nvPr/>
          </p:nvSpPr>
          <p:spPr>
            <a:xfrm>
              <a:off x="2341767" y="1694529"/>
              <a:ext cx="190" cy="109"/>
            </a:xfrm>
            <a:custGeom>
              <a:rect b="b" l="l" r="r" t="t"/>
              <a:pathLst>
                <a:path extrusionOk="0" h="8" w="14">
                  <a:moveTo>
                    <a:pt x="0" y="8"/>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38"/>
            <p:cNvSpPr/>
            <p:nvPr/>
          </p:nvSpPr>
          <p:spPr>
            <a:xfrm>
              <a:off x="2341278" y="1694773"/>
              <a:ext cx="258" cy="109"/>
            </a:xfrm>
            <a:custGeom>
              <a:rect b="b" l="l" r="r" t="t"/>
              <a:pathLst>
                <a:path extrusionOk="0" h="8" w="19">
                  <a:moveTo>
                    <a:pt x="1" y="7"/>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38"/>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38"/>
            <p:cNvSpPr/>
            <p:nvPr/>
          </p:nvSpPr>
          <p:spPr>
            <a:xfrm>
              <a:off x="2343043" y="1694148"/>
              <a:ext cx="68" cy="14"/>
            </a:xfrm>
            <a:custGeom>
              <a:rect b="b" l="l" r="r" t="t"/>
              <a:pathLst>
                <a:path extrusionOk="0" h="1" w="5">
                  <a:moveTo>
                    <a:pt x="1"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38"/>
            <p:cNvSpPr/>
            <p:nvPr/>
          </p:nvSpPr>
          <p:spPr>
            <a:xfrm>
              <a:off x="2385676" y="1707223"/>
              <a:ext cx="14" cy="54"/>
            </a:xfrm>
            <a:custGeom>
              <a:rect b="b" l="l" r="r" t="t"/>
              <a:pathLst>
                <a:path extrusionOk="0" h="4" w="1">
                  <a:moveTo>
                    <a:pt x="1"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38"/>
            <p:cNvSpPr/>
            <p:nvPr/>
          </p:nvSpPr>
          <p:spPr>
            <a:xfrm>
              <a:off x="2340708" y="1695058"/>
              <a:ext cx="299" cy="149"/>
            </a:xfrm>
            <a:custGeom>
              <a:rect b="b" l="l" r="r" t="t"/>
              <a:pathLst>
                <a:path extrusionOk="0" h="11" w="22">
                  <a:moveTo>
                    <a:pt x="1" y="11"/>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38"/>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38"/>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38"/>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38"/>
            <p:cNvSpPr/>
            <p:nvPr/>
          </p:nvSpPr>
          <p:spPr>
            <a:xfrm>
              <a:off x="2385771" y="1707509"/>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38"/>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38"/>
            <p:cNvSpPr/>
            <p:nvPr/>
          </p:nvSpPr>
          <p:spPr>
            <a:xfrm>
              <a:off x="2210472" y="1589344"/>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38"/>
            <p:cNvSpPr/>
            <p:nvPr/>
          </p:nvSpPr>
          <p:spPr>
            <a:xfrm>
              <a:off x="2211138" y="1589344"/>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38"/>
            <p:cNvSpPr/>
            <p:nvPr/>
          </p:nvSpPr>
          <p:spPr>
            <a:xfrm>
              <a:off x="2198728" y="1588678"/>
              <a:ext cx="353" cy="54"/>
            </a:xfrm>
            <a:custGeom>
              <a:rect b="b" l="l" r="r" t="t"/>
              <a:pathLst>
                <a:path extrusionOk="0" h="4" w="26">
                  <a:moveTo>
                    <a:pt x="25"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38"/>
            <p:cNvSpPr/>
            <p:nvPr/>
          </p:nvSpPr>
          <p:spPr>
            <a:xfrm>
              <a:off x="2198253" y="1588678"/>
              <a:ext cx="258" cy="14"/>
            </a:xfrm>
            <a:custGeom>
              <a:rect b="b" l="l" r="r" t="t"/>
              <a:pathLst>
                <a:path extrusionOk="0" h="1" w="19">
                  <a:moveTo>
                    <a:pt x="18"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38"/>
            <p:cNvSpPr/>
            <p:nvPr/>
          </p:nvSpPr>
          <p:spPr>
            <a:xfrm>
              <a:off x="2194071" y="1587579"/>
              <a:ext cx="163" cy="68"/>
            </a:xfrm>
            <a:custGeom>
              <a:rect b="b" l="l" r="r" t="t"/>
              <a:pathLst>
                <a:path extrusionOk="0" h="5" w="12">
                  <a:moveTo>
                    <a:pt x="1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38"/>
            <p:cNvSpPr/>
            <p:nvPr/>
          </p:nvSpPr>
          <p:spPr>
            <a:xfrm>
              <a:off x="2193650" y="1587443"/>
              <a:ext cx="54" cy="14"/>
            </a:xfrm>
            <a:custGeom>
              <a:rect b="b" l="l" r="r" t="t"/>
              <a:pathLst>
                <a:path extrusionOk="0" h="1" w="4">
                  <a:moveTo>
                    <a:pt x="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38"/>
            <p:cNvSpPr/>
            <p:nvPr/>
          </p:nvSpPr>
          <p:spPr>
            <a:xfrm>
              <a:off x="2197777" y="1588583"/>
              <a:ext cx="204" cy="14"/>
            </a:xfrm>
            <a:custGeom>
              <a:rect b="b" l="l" r="r" t="t"/>
              <a:pathLst>
                <a:path extrusionOk="0" h="1" w="15">
                  <a:moveTo>
                    <a:pt x="15"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38"/>
            <p:cNvSpPr/>
            <p:nvPr/>
          </p:nvSpPr>
          <p:spPr>
            <a:xfrm>
              <a:off x="2209807" y="1589384"/>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38"/>
            <p:cNvSpPr/>
            <p:nvPr/>
          </p:nvSpPr>
          <p:spPr>
            <a:xfrm>
              <a:off x="2199298" y="1588719"/>
              <a:ext cx="353" cy="68"/>
            </a:xfrm>
            <a:custGeom>
              <a:rect b="b" l="l" r="r" t="t"/>
              <a:pathLst>
                <a:path extrusionOk="0" h="5" w="26">
                  <a:moveTo>
                    <a:pt x="25"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38"/>
            <p:cNvSpPr/>
            <p:nvPr/>
          </p:nvSpPr>
          <p:spPr>
            <a:xfrm>
              <a:off x="2208436" y="1589344"/>
              <a:ext cx="679" cy="14"/>
            </a:xfrm>
            <a:custGeom>
              <a:rect b="b" l="l" r="r" t="t"/>
              <a:pathLst>
                <a:path extrusionOk="0" h="1" w="50">
                  <a:moveTo>
                    <a:pt x="49"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38"/>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38"/>
            <p:cNvSpPr/>
            <p:nvPr/>
          </p:nvSpPr>
          <p:spPr>
            <a:xfrm>
              <a:off x="2213228" y="1589194"/>
              <a:ext cx="299" cy="14"/>
            </a:xfrm>
            <a:custGeom>
              <a:rect b="b" l="l" r="r" t="t"/>
              <a:pathLst>
                <a:path extrusionOk="0" h="1" w="22">
                  <a:moveTo>
                    <a:pt x="22"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38"/>
            <p:cNvSpPr/>
            <p:nvPr/>
          </p:nvSpPr>
          <p:spPr>
            <a:xfrm>
              <a:off x="2212047" y="1589289"/>
              <a:ext cx="339" cy="14"/>
            </a:xfrm>
            <a:custGeom>
              <a:rect b="b" l="l" r="r" t="t"/>
              <a:pathLst>
                <a:path extrusionOk="0" h="1" w="25">
                  <a:moveTo>
                    <a:pt x="25"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38"/>
            <p:cNvSpPr/>
            <p:nvPr/>
          </p:nvSpPr>
          <p:spPr>
            <a:xfrm>
              <a:off x="2211382" y="1589289"/>
              <a:ext cx="394" cy="14"/>
            </a:xfrm>
            <a:custGeom>
              <a:rect b="b" l="l" r="r" t="t"/>
              <a:pathLst>
                <a:path extrusionOk="0" h="1" w="29">
                  <a:moveTo>
                    <a:pt x="28"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38"/>
            <p:cNvSpPr/>
            <p:nvPr/>
          </p:nvSpPr>
          <p:spPr>
            <a:xfrm>
              <a:off x="2195876" y="1588244"/>
              <a:ext cx="109" cy="68"/>
            </a:xfrm>
            <a:custGeom>
              <a:rect b="b" l="l" r="r" t="t"/>
              <a:pathLst>
                <a:path extrusionOk="0" h="5" w="8">
                  <a:moveTo>
                    <a:pt x="8"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38"/>
            <p:cNvSpPr/>
            <p:nvPr/>
          </p:nvSpPr>
          <p:spPr>
            <a:xfrm>
              <a:off x="2195456" y="1588108"/>
              <a:ext cx="149" cy="109"/>
            </a:xfrm>
            <a:custGeom>
              <a:rect b="b" l="l" r="r" t="t"/>
              <a:pathLst>
                <a:path extrusionOk="0" h="8" w="11">
                  <a:moveTo>
                    <a:pt x="11"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38"/>
            <p:cNvSpPr/>
            <p:nvPr/>
          </p:nvSpPr>
          <p:spPr>
            <a:xfrm>
              <a:off x="2196067" y="1588339"/>
              <a:ext cx="163" cy="14"/>
            </a:xfrm>
            <a:custGeom>
              <a:rect b="b" l="l" r="r" t="t"/>
              <a:pathLst>
                <a:path extrusionOk="0" h="1" w="12">
                  <a:moveTo>
                    <a:pt x="11"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38"/>
            <p:cNvSpPr/>
            <p:nvPr/>
          </p:nvSpPr>
          <p:spPr>
            <a:xfrm>
              <a:off x="2212658" y="1589249"/>
              <a:ext cx="299" cy="14"/>
            </a:xfrm>
            <a:custGeom>
              <a:rect b="b" l="l" r="r" t="t"/>
              <a:pathLst>
                <a:path extrusionOk="0" h="1" w="22">
                  <a:moveTo>
                    <a:pt x="22"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38"/>
            <p:cNvSpPr/>
            <p:nvPr/>
          </p:nvSpPr>
          <p:spPr>
            <a:xfrm>
              <a:off x="2196352" y="1588393"/>
              <a:ext cx="109" cy="14"/>
            </a:xfrm>
            <a:custGeom>
              <a:rect b="b" l="l" r="r" t="t"/>
              <a:pathLst>
                <a:path extrusionOk="0" h="1" w="8">
                  <a:moveTo>
                    <a:pt x="8"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38"/>
            <p:cNvSpPr/>
            <p:nvPr/>
          </p:nvSpPr>
          <p:spPr>
            <a:xfrm>
              <a:off x="2194641" y="1587769"/>
              <a:ext cx="258" cy="109"/>
            </a:xfrm>
            <a:custGeom>
              <a:rect b="b" l="l" r="r" t="t"/>
              <a:pathLst>
                <a:path extrusionOk="0" h="8" w="19">
                  <a:moveTo>
                    <a:pt x="18"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38"/>
            <p:cNvSpPr/>
            <p:nvPr/>
          </p:nvSpPr>
          <p:spPr>
            <a:xfrm>
              <a:off x="2196976" y="1588488"/>
              <a:ext cx="149" cy="14"/>
            </a:xfrm>
            <a:custGeom>
              <a:rect b="b" l="l" r="r" t="t"/>
              <a:pathLst>
                <a:path extrusionOk="0" h="1" w="11">
                  <a:moveTo>
                    <a:pt x="11"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38"/>
            <p:cNvSpPr/>
            <p:nvPr/>
          </p:nvSpPr>
          <p:spPr>
            <a:xfrm>
              <a:off x="2195075" y="1587959"/>
              <a:ext cx="204" cy="68"/>
            </a:xfrm>
            <a:custGeom>
              <a:rect b="b" l="l" r="r" t="t"/>
              <a:pathLst>
                <a:path extrusionOk="0" h="5" w="15">
                  <a:moveTo>
                    <a:pt x="14"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38"/>
            <p:cNvSpPr/>
            <p:nvPr/>
          </p:nvSpPr>
          <p:spPr>
            <a:xfrm>
              <a:off x="2197356" y="1588529"/>
              <a:ext cx="204" cy="14"/>
            </a:xfrm>
            <a:custGeom>
              <a:rect b="b" l="l" r="r" t="t"/>
              <a:pathLst>
                <a:path extrusionOk="0" h="1" w="15">
                  <a:moveTo>
                    <a:pt x="1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38"/>
            <p:cNvSpPr/>
            <p:nvPr/>
          </p:nvSpPr>
          <p:spPr>
            <a:xfrm>
              <a:off x="2196637" y="1588434"/>
              <a:ext cx="163" cy="14"/>
            </a:xfrm>
            <a:custGeom>
              <a:rect b="b" l="l" r="r" t="t"/>
              <a:pathLst>
                <a:path extrusionOk="0" h="1" w="12">
                  <a:moveTo>
                    <a:pt x="11"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38"/>
            <p:cNvSpPr/>
            <p:nvPr/>
          </p:nvSpPr>
          <p:spPr>
            <a:xfrm>
              <a:off x="2201783" y="1588963"/>
              <a:ext cx="625" cy="54"/>
            </a:xfrm>
            <a:custGeom>
              <a:rect b="b" l="l" r="r" t="t"/>
              <a:pathLst>
                <a:path extrusionOk="0" h="4" w="46">
                  <a:moveTo>
                    <a:pt x="46"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38"/>
            <p:cNvSpPr/>
            <p:nvPr/>
          </p:nvSpPr>
          <p:spPr>
            <a:xfrm>
              <a:off x="2201117" y="1588909"/>
              <a:ext cx="530" cy="68"/>
            </a:xfrm>
            <a:custGeom>
              <a:rect b="b" l="l" r="r" t="t"/>
              <a:pathLst>
                <a:path extrusionOk="0" h="5" w="39">
                  <a:moveTo>
                    <a:pt x="39"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38"/>
            <p:cNvSpPr/>
            <p:nvPr/>
          </p:nvSpPr>
          <p:spPr>
            <a:xfrm>
              <a:off x="2199868" y="1588814"/>
              <a:ext cx="394" cy="14"/>
            </a:xfrm>
            <a:custGeom>
              <a:rect b="b" l="l" r="r" t="t"/>
              <a:pathLst>
                <a:path extrusionOk="0" h="1" w="29">
                  <a:moveTo>
                    <a:pt x="29"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38"/>
            <p:cNvSpPr/>
            <p:nvPr/>
          </p:nvSpPr>
          <p:spPr>
            <a:xfrm>
              <a:off x="2200493" y="1588868"/>
              <a:ext cx="489" cy="54"/>
            </a:xfrm>
            <a:custGeom>
              <a:rect b="b" l="l" r="r" t="t"/>
              <a:pathLst>
                <a:path extrusionOk="0" h="4" w="36">
                  <a:moveTo>
                    <a:pt x="36"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38"/>
            <p:cNvSpPr/>
            <p:nvPr/>
          </p:nvSpPr>
          <p:spPr>
            <a:xfrm>
              <a:off x="2213799" y="1589154"/>
              <a:ext cx="68" cy="14"/>
            </a:xfrm>
            <a:custGeom>
              <a:rect b="b" l="l" r="r" t="t"/>
              <a:pathLst>
                <a:path extrusionOk="0" h="1" w="5">
                  <a:moveTo>
                    <a:pt x="1"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38"/>
            <p:cNvSpPr/>
            <p:nvPr/>
          </p:nvSpPr>
          <p:spPr>
            <a:xfrm>
              <a:off x="2328882" y="1660259"/>
              <a:ext cx="54" cy="149"/>
            </a:xfrm>
            <a:custGeom>
              <a:rect b="b" l="l" r="r" t="t"/>
              <a:pathLst>
                <a:path extrusionOk="0" h="11" w="4">
                  <a:moveTo>
                    <a:pt x="4" y="1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38"/>
            <p:cNvSpPr/>
            <p:nvPr/>
          </p:nvSpPr>
          <p:spPr>
            <a:xfrm>
              <a:off x="2335860" y="1655032"/>
              <a:ext cx="1534" cy="204"/>
            </a:xfrm>
            <a:custGeom>
              <a:rect b="b" l="l" r="r" t="t"/>
              <a:pathLst>
                <a:path extrusionOk="0" h="15" w="113">
                  <a:moveTo>
                    <a:pt x="113" y="1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38"/>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38"/>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38"/>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38"/>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38"/>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38"/>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38"/>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38"/>
            <p:cNvSpPr/>
            <p:nvPr/>
          </p:nvSpPr>
          <p:spPr>
            <a:xfrm>
              <a:off x="2341862" y="1642581"/>
              <a:ext cx="339" cy="339"/>
            </a:xfrm>
            <a:custGeom>
              <a:rect b="b" l="l" r="r" t="t"/>
              <a:pathLst>
                <a:path extrusionOk="0" h="25" w="25">
                  <a:moveTo>
                    <a:pt x="25" y="0"/>
                  </a:moveTo>
                  <a:lnTo>
                    <a:pt x="0"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38"/>
            <p:cNvSpPr/>
            <p:nvPr/>
          </p:nvSpPr>
          <p:spPr>
            <a:xfrm>
              <a:off x="2337476" y="165522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38"/>
            <p:cNvSpPr/>
            <p:nvPr/>
          </p:nvSpPr>
          <p:spPr>
            <a:xfrm>
              <a:off x="2328692" y="1659023"/>
              <a:ext cx="14" cy="149"/>
            </a:xfrm>
            <a:custGeom>
              <a:rect b="b" l="l" r="r" t="t"/>
              <a:pathLst>
                <a:path extrusionOk="0" h="11" w="1">
                  <a:moveTo>
                    <a:pt x="0"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38"/>
            <p:cNvSpPr/>
            <p:nvPr/>
          </p:nvSpPr>
          <p:spPr>
            <a:xfrm>
              <a:off x="2328787" y="1659594"/>
              <a:ext cx="14" cy="204"/>
            </a:xfrm>
            <a:custGeom>
              <a:rect b="b" l="l" r="r" t="t"/>
              <a:pathLst>
                <a:path extrusionOk="0" h="15" w="1">
                  <a:moveTo>
                    <a:pt x="0" y="0"/>
                  </a:moveTo>
                  <a:lnTo>
                    <a:pt x="0"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38"/>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38"/>
            <p:cNvSpPr/>
            <p:nvPr/>
          </p:nvSpPr>
          <p:spPr>
            <a:xfrm>
              <a:off x="2328827" y="1659919"/>
              <a:ext cx="68" cy="163"/>
            </a:xfrm>
            <a:custGeom>
              <a:rect b="b" l="l" r="r" t="t"/>
              <a:pathLst>
                <a:path extrusionOk="0" h="12" w="5">
                  <a:moveTo>
                    <a:pt x="1" y="1"/>
                  </a:moveTo>
                  <a:lnTo>
                    <a:pt x="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38"/>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38"/>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38"/>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38"/>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38"/>
            <p:cNvSpPr/>
            <p:nvPr/>
          </p:nvSpPr>
          <p:spPr>
            <a:xfrm>
              <a:off x="2283438" y="159432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38"/>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38"/>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38"/>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38"/>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38"/>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38"/>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38"/>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38"/>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38"/>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38"/>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38"/>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38"/>
            <p:cNvSpPr/>
            <p:nvPr/>
          </p:nvSpPr>
          <p:spPr>
            <a:xfrm>
              <a:off x="2211667" y="1583302"/>
              <a:ext cx="109" cy="14"/>
            </a:xfrm>
            <a:custGeom>
              <a:rect b="b" l="l" r="r" t="t"/>
              <a:pathLst>
                <a:path extrusionOk="0" h="1" w="8">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38"/>
            <p:cNvSpPr/>
            <p:nvPr/>
          </p:nvSpPr>
          <p:spPr>
            <a:xfrm>
              <a:off x="2211898" y="1583356"/>
              <a:ext cx="109" cy="14"/>
            </a:xfrm>
            <a:custGeom>
              <a:rect b="b" l="l" r="r" t="t"/>
              <a:pathLst>
                <a:path extrusionOk="0" h="1" w="8">
                  <a:moveTo>
                    <a:pt x="1" y="0"/>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38"/>
            <p:cNvSpPr/>
            <p:nvPr/>
          </p:nvSpPr>
          <p:spPr>
            <a:xfrm>
              <a:off x="2211382" y="158330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38"/>
            <p:cNvSpPr/>
            <p:nvPr/>
          </p:nvSpPr>
          <p:spPr>
            <a:xfrm>
              <a:off x="2211477" y="1583302"/>
              <a:ext cx="109" cy="14"/>
            </a:xfrm>
            <a:custGeom>
              <a:rect b="b" l="l" r="r" t="t"/>
              <a:pathLst>
                <a:path extrusionOk="0" h="1" w="8">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38"/>
            <p:cNvSpPr/>
            <p:nvPr/>
          </p:nvSpPr>
          <p:spPr>
            <a:xfrm>
              <a:off x="2212753" y="1583736"/>
              <a:ext cx="109" cy="54"/>
            </a:xfrm>
            <a:custGeom>
              <a:rect b="b" l="l" r="r" t="t"/>
              <a:pathLst>
                <a:path extrusionOk="0" h="4" w="8">
                  <a:moveTo>
                    <a:pt x="1" y="0"/>
                  </a:moveTo>
                  <a:lnTo>
                    <a:pt x="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38"/>
            <p:cNvSpPr/>
            <p:nvPr/>
          </p:nvSpPr>
          <p:spPr>
            <a:xfrm>
              <a:off x="2212427" y="1583546"/>
              <a:ext cx="109" cy="54"/>
            </a:xfrm>
            <a:custGeom>
              <a:rect b="b" l="l" r="r" t="t"/>
              <a:pathLst>
                <a:path extrusionOk="0" h="4" w="8">
                  <a:moveTo>
                    <a:pt x="0" y="0"/>
                  </a:moveTo>
                  <a:lnTo>
                    <a:pt x="7"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38"/>
            <p:cNvSpPr/>
            <p:nvPr/>
          </p:nvSpPr>
          <p:spPr>
            <a:xfrm>
              <a:off x="2212142" y="1583451"/>
              <a:ext cx="109" cy="14"/>
            </a:xfrm>
            <a:custGeom>
              <a:rect b="b" l="l" r="r" t="t"/>
              <a:pathLst>
                <a:path extrusionOk="0" h="1" w="8">
                  <a:moveTo>
                    <a:pt x="0" y="0"/>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38"/>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38"/>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38"/>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38"/>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38"/>
            <p:cNvSpPr/>
            <p:nvPr/>
          </p:nvSpPr>
          <p:spPr>
            <a:xfrm>
              <a:off x="2204824" y="1581116"/>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38"/>
            <p:cNvSpPr/>
            <p:nvPr/>
          </p:nvSpPr>
          <p:spPr>
            <a:xfrm>
              <a:off x="2205720" y="1581265"/>
              <a:ext cx="14" cy="0"/>
            </a:xfrm>
            <a:custGeom>
              <a:rect b="b" l="l" r="r" t="t"/>
              <a:pathLst>
                <a:path extrusionOk="0" h="0" w="1">
                  <a:moveTo>
                    <a:pt x="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38"/>
            <p:cNvSpPr/>
            <p:nvPr/>
          </p:nvSpPr>
          <p:spPr>
            <a:xfrm>
              <a:off x="2205530" y="1581211"/>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38"/>
            <p:cNvSpPr/>
            <p:nvPr/>
          </p:nvSpPr>
          <p:spPr>
            <a:xfrm>
              <a:off x="2205055" y="1581156"/>
              <a:ext cx="163" cy="14"/>
            </a:xfrm>
            <a:custGeom>
              <a:rect b="b" l="l" r="r" t="t"/>
              <a:pathLst>
                <a:path extrusionOk="0" h="1" w="12">
                  <a:moveTo>
                    <a:pt x="1"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38"/>
            <p:cNvSpPr/>
            <p:nvPr/>
          </p:nvSpPr>
          <p:spPr>
            <a:xfrm>
              <a:off x="2205299" y="1581156"/>
              <a:ext cx="149" cy="14"/>
            </a:xfrm>
            <a:custGeom>
              <a:rect b="b" l="l" r="r" t="t"/>
              <a:pathLst>
                <a:path extrusionOk="0" h="1" w="11">
                  <a:moveTo>
                    <a:pt x="0"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38"/>
            <p:cNvSpPr/>
            <p:nvPr/>
          </p:nvSpPr>
          <p:spPr>
            <a:xfrm>
              <a:off x="2213894" y="1589154"/>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38"/>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38"/>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38"/>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38"/>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38"/>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38"/>
            <p:cNvSpPr/>
            <p:nvPr/>
          </p:nvSpPr>
          <p:spPr>
            <a:xfrm>
              <a:off x="2257002" y="1519610"/>
              <a:ext cx="109" cy="149"/>
            </a:xfrm>
            <a:custGeom>
              <a:rect b="b" l="l" r="r" t="t"/>
              <a:pathLst>
                <a:path extrusionOk="0" h="11" w="8">
                  <a:moveTo>
                    <a:pt x="1" y="11"/>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38"/>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38"/>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38"/>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38"/>
            <p:cNvSpPr/>
            <p:nvPr/>
          </p:nvSpPr>
          <p:spPr>
            <a:xfrm>
              <a:off x="2256581" y="1520126"/>
              <a:ext cx="54" cy="109"/>
            </a:xfrm>
            <a:custGeom>
              <a:rect b="b" l="l" r="r" t="t"/>
              <a:pathLst>
                <a:path extrusionOk="0" h="8" w="4">
                  <a:moveTo>
                    <a:pt x="0" y="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38"/>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38"/>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38"/>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38"/>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38"/>
            <p:cNvSpPr/>
            <p:nvPr/>
          </p:nvSpPr>
          <p:spPr>
            <a:xfrm>
              <a:off x="2254871" y="1536147"/>
              <a:ext cx="14" cy="14"/>
            </a:xfrm>
            <a:custGeom>
              <a:rect b="b" l="l" r="r" t="t"/>
              <a:pathLst>
                <a:path extrusionOk="0" h="1" w="1">
                  <a:moveTo>
                    <a:pt x="0" y="1"/>
                  </a:moveTo>
                  <a:lnTo>
                    <a:pt x="0" y="1"/>
                  </a:lnTo>
                  <a:cubicBezTo>
                    <a:pt x="0" y="1"/>
                    <a:pt x="0"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38"/>
            <p:cNvSpPr/>
            <p:nvPr/>
          </p:nvSpPr>
          <p:spPr>
            <a:xfrm>
              <a:off x="2254681" y="1537002"/>
              <a:ext cx="54" cy="109"/>
            </a:xfrm>
            <a:custGeom>
              <a:rect b="b" l="l" r="r" t="t"/>
              <a:pathLst>
                <a:path extrusionOk="0" h="8" w="4">
                  <a:moveTo>
                    <a:pt x="0" y="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38"/>
            <p:cNvSpPr/>
            <p:nvPr/>
          </p:nvSpPr>
          <p:spPr>
            <a:xfrm>
              <a:off x="2253961" y="1538048"/>
              <a:ext cx="68" cy="68"/>
            </a:xfrm>
            <a:custGeom>
              <a:rect b="b" l="l" r="r" t="t"/>
              <a:pathLst>
                <a:path extrusionOk="0" h="5" w="5">
                  <a:moveTo>
                    <a:pt x="1" y="4"/>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38"/>
            <p:cNvSpPr/>
            <p:nvPr/>
          </p:nvSpPr>
          <p:spPr>
            <a:xfrm>
              <a:off x="2254110" y="1537858"/>
              <a:ext cx="109" cy="68"/>
            </a:xfrm>
            <a:custGeom>
              <a:rect b="b" l="l" r="r" t="t"/>
              <a:pathLst>
                <a:path extrusionOk="0" h="5" w="8">
                  <a:moveTo>
                    <a:pt x="0" y="4"/>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38"/>
            <p:cNvSpPr/>
            <p:nvPr/>
          </p:nvSpPr>
          <p:spPr>
            <a:xfrm>
              <a:off x="2253825" y="1538238"/>
              <a:ext cx="54" cy="68"/>
            </a:xfrm>
            <a:custGeom>
              <a:rect b="b" l="l" r="r" t="t"/>
              <a:pathLst>
                <a:path extrusionOk="0" h="5" w="4">
                  <a:moveTo>
                    <a:pt x="0" y="4"/>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38"/>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38"/>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38"/>
            <p:cNvSpPr/>
            <p:nvPr/>
          </p:nvSpPr>
          <p:spPr>
            <a:xfrm>
              <a:off x="2254300" y="1537668"/>
              <a:ext cx="54" cy="68"/>
            </a:xfrm>
            <a:custGeom>
              <a:rect b="b" l="l" r="r" t="t"/>
              <a:pathLst>
                <a:path extrusionOk="0" h="5" w="4">
                  <a:moveTo>
                    <a:pt x="0" y="4"/>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38"/>
            <p:cNvSpPr/>
            <p:nvPr/>
          </p:nvSpPr>
          <p:spPr>
            <a:xfrm>
              <a:off x="2252820" y="1539378"/>
              <a:ext cx="14" cy="68"/>
            </a:xfrm>
            <a:custGeom>
              <a:rect b="b" l="l" r="r" t="t"/>
              <a:pathLst>
                <a:path extrusionOk="0" h="5" w="1">
                  <a:moveTo>
                    <a:pt x="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38"/>
            <p:cNvSpPr/>
            <p:nvPr/>
          </p:nvSpPr>
          <p:spPr>
            <a:xfrm>
              <a:off x="2254531" y="1534721"/>
              <a:ext cx="68" cy="163"/>
            </a:xfrm>
            <a:custGeom>
              <a:rect b="b" l="l" r="r" t="t"/>
              <a:pathLst>
                <a:path extrusionOk="0" h="12" w="5">
                  <a:moveTo>
                    <a:pt x="4"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38"/>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38"/>
            <p:cNvSpPr/>
            <p:nvPr/>
          </p:nvSpPr>
          <p:spPr>
            <a:xfrm>
              <a:off x="2254436" y="1537437"/>
              <a:ext cx="68" cy="109"/>
            </a:xfrm>
            <a:custGeom>
              <a:rect b="b" l="l" r="r" t="t"/>
              <a:pathLst>
                <a:path extrusionOk="0" h="8" w="5">
                  <a:moveTo>
                    <a:pt x="1"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38"/>
            <p:cNvSpPr/>
            <p:nvPr/>
          </p:nvSpPr>
          <p:spPr>
            <a:xfrm>
              <a:off x="2254871" y="1535767"/>
              <a:ext cx="14" cy="163"/>
            </a:xfrm>
            <a:custGeom>
              <a:rect b="b" l="l" r="r" t="t"/>
              <a:pathLst>
                <a:path extrusionOk="0" h="12" w="1">
                  <a:moveTo>
                    <a:pt x="0"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38"/>
            <p:cNvSpPr/>
            <p:nvPr/>
          </p:nvSpPr>
          <p:spPr>
            <a:xfrm>
              <a:off x="2254681" y="1535102"/>
              <a:ext cx="54" cy="163"/>
            </a:xfrm>
            <a:custGeom>
              <a:rect b="b" l="l" r="r" t="t"/>
              <a:pathLst>
                <a:path extrusionOk="0" h="12" w="4">
                  <a:moveTo>
                    <a:pt x="4"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38"/>
            <p:cNvSpPr/>
            <p:nvPr/>
          </p:nvSpPr>
          <p:spPr>
            <a:xfrm>
              <a:off x="2254816" y="1536432"/>
              <a:ext cx="14" cy="109"/>
            </a:xfrm>
            <a:custGeom>
              <a:rect b="b" l="l" r="r" t="t"/>
              <a:pathLst>
                <a:path extrusionOk="0" h="8" w="1">
                  <a:moveTo>
                    <a:pt x="1" y="8"/>
                  </a:moveTo>
                  <a:lnTo>
                    <a:pt x="1" y="4"/>
                  </a:lnTo>
                  <a:cubicBezTo>
                    <a:pt x="1" y="1"/>
                    <a:pt x="1" y="8"/>
                    <a:pt x="1"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38"/>
            <p:cNvSpPr/>
            <p:nvPr/>
          </p:nvSpPr>
          <p:spPr>
            <a:xfrm>
              <a:off x="2254531" y="1537192"/>
              <a:ext cx="109" cy="109"/>
            </a:xfrm>
            <a:custGeom>
              <a:rect b="b" l="l" r="r" t="t"/>
              <a:pathLst>
                <a:path extrusionOk="0" h="8" w="8">
                  <a:moveTo>
                    <a:pt x="1" y="8"/>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38"/>
            <p:cNvSpPr/>
            <p:nvPr/>
          </p:nvSpPr>
          <p:spPr>
            <a:xfrm>
              <a:off x="2254776" y="1536717"/>
              <a:ext cx="54" cy="109"/>
            </a:xfrm>
            <a:custGeom>
              <a:rect b="b" l="l" r="r" t="t"/>
              <a:pathLst>
                <a:path extrusionOk="0" h="8" w="4">
                  <a:moveTo>
                    <a:pt x="0" y="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38"/>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38"/>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38"/>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38"/>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38"/>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38"/>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38"/>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38"/>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38"/>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38"/>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38"/>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38"/>
            <p:cNvSpPr/>
            <p:nvPr/>
          </p:nvSpPr>
          <p:spPr>
            <a:xfrm>
              <a:off x="2906265" y="1635629"/>
              <a:ext cx="339" cy="109"/>
            </a:xfrm>
            <a:custGeom>
              <a:rect b="b" l="l" r="r" t="t"/>
              <a:pathLst>
                <a:path extrusionOk="0" h="8" w="25">
                  <a:moveTo>
                    <a:pt x="0" y="1"/>
                  </a:moveTo>
                  <a:lnTo>
                    <a:pt x="0" y="1"/>
                  </a:lnTo>
                  <a:lnTo>
                    <a:pt x="25"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38"/>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38"/>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38"/>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38"/>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38"/>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38"/>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38"/>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38"/>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38"/>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38"/>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38"/>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38"/>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38"/>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38"/>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38"/>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38"/>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38"/>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38"/>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38"/>
            <p:cNvSpPr/>
            <p:nvPr/>
          </p:nvSpPr>
          <p:spPr>
            <a:xfrm>
              <a:off x="2961824" y="1601129"/>
              <a:ext cx="339" cy="109"/>
            </a:xfrm>
            <a:custGeom>
              <a:rect b="b" l="l" r="r" t="t"/>
              <a:pathLst>
                <a:path extrusionOk="0" h="8" w="25">
                  <a:moveTo>
                    <a:pt x="25"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38"/>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38"/>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38"/>
            <p:cNvSpPr/>
            <p:nvPr/>
          </p:nvSpPr>
          <p:spPr>
            <a:xfrm>
              <a:off x="2962829" y="1601509"/>
              <a:ext cx="54" cy="14"/>
            </a:xfrm>
            <a:custGeom>
              <a:rect b="b" l="l" r="r" t="t"/>
              <a:pathLst>
                <a:path extrusionOk="0" h="1" w="4">
                  <a:moveTo>
                    <a:pt x="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38"/>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38"/>
            <p:cNvSpPr/>
            <p:nvPr/>
          </p:nvSpPr>
          <p:spPr>
            <a:xfrm>
              <a:off x="2998429" y="1641250"/>
              <a:ext cx="149" cy="54"/>
            </a:xfrm>
            <a:custGeom>
              <a:rect b="b" l="l" r="r" t="t"/>
              <a:pathLst>
                <a:path extrusionOk="0" h="4" w="11">
                  <a:moveTo>
                    <a:pt x="11" y="4"/>
                  </a:moveTo>
                  <a:lnTo>
                    <a:pt x="11" y="4"/>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38"/>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38"/>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38"/>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38"/>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38"/>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38"/>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38"/>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38"/>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38"/>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38"/>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38"/>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38"/>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38"/>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38"/>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38"/>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38"/>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38"/>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38"/>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38"/>
            <p:cNvSpPr/>
            <p:nvPr/>
          </p:nvSpPr>
          <p:spPr>
            <a:xfrm>
              <a:off x="2593969" y="159470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38"/>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38"/>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38"/>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38"/>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38"/>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38"/>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38"/>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38"/>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38"/>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38"/>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38"/>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38"/>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38"/>
            <p:cNvSpPr/>
            <p:nvPr/>
          </p:nvSpPr>
          <p:spPr>
            <a:xfrm>
              <a:off x="2601667" y="1598318"/>
              <a:ext cx="204" cy="109"/>
            </a:xfrm>
            <a:custGeom>
              <a:rect b="b" l="l" r="r" t="t"/>
              <a:pathLst>
                <a:path extrusionOk="0" h="8" w="15">
                  <a:moveTo>
                    <a:pt x="1" y="8"/>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38"/>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38"/>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38"/>
            <p:cNvSpPr/>
            <p:nvPr/>
          </p:nvSpPr>
          <p:spPr>
            <a:xfrm>
              <a:off x="2501370" y="1605066"/>
              <a:ext cx="733" cy="109"/>
            </a:xfrm>
            <a:custGeom>
              <a:rect b="b" l="l" r="r" t="t"/>
              <a:pathLst>
                <a:path extrusionOk="0" h="8" w="54">
                  <a:moveTo>
                    <a:pt x="1" y="8"/>
                  </a:moveTo>
                  <a:lnTo>
                    <a:pt x="53"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38"/>
            <p:cNvSpPr/>
            <p:nvPr/>
          </p:nvSpPr>
          <p:spPr>
            <a:xfrm>
              <a:off x="2590398" y="1593240"/>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38"/>
            <p:cNvSpPr/>
            <p:nvPr/>
          </p:nvSpPr>
          <p:spPr>
            <a:xfrm>
              <a:off x="2693587" y="1641047"/>
              <a:ext cx="122" cy="122"/>
            </a:xfrm>
            <a:custGeom>
              <a:rect b="b" l="l" r="r" t="t"/>
              <a:pathLst>
                <a:path extrusionOk="0" h="9" w="9">
                  <a:moveTo>
                    <a:pt x="1" y="1"/>
                  </a:moveTo>
                  <a:lnTo>
                    <a:pt x="1" y="1"/>
                  </a:lnTo>
                  <a:lnTo>
                    <a:pt x="8" y="8"/>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38"/>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38"/>
            <p:cNvSpPr/>
            <p:nvPr/>
          </p:nvSpPr>
          <p:spPr>
            <a:xfrm>
              <a:off x="2142218" y="2087909"/>
              <a:ext cx="584" cy="339"/>
            </a:xfrm>
            <a:custGeom>
              <a:rect b="b" l="l" r="r" t="t"/>
              <a:pathLst>
                <a:path extrusionOk="0" h="25" w="43">
                  <a:moveTo>
                    <a:pt x="42" y="0"/>
                  </a:moveTo>
                  <a:lnTo>
                    <a:pt x="0"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38"/>
            <p:cNvSpPr/>
            <p:nvPr/>
          </p:nvSpPr>
          <p:spPr>
            <a:xfrm>
              <a:off x="2143834" y="2087244"/>
              <a:ext cx="339" cy="109"/>
            </a:xfrm>
            <a:custGeom>
              <a:rect b="b" l="l" r="r" t="t"/>
              <a:pathLst>
                <a:path extrusionOk="0" h="8" w="25">
                  <a:moveTo>
                    <a:pt x="25"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38"/>
            <p:cNvSpPr/>
            <p:nvPr/>
          </p:nvSpPr>
          <p:spPr>
            <a:xfrm>
              <a:off x="2143399" y="2087380"/>
              <a:ext cx="448" cy="204"/>
            </a:xfrm>
            <a:custGeom>
              <a:rect b="b" l="l" r="r" t="t"/>
              <a:pathLst>
                <a:path extrusionOk="0" h="15" w="33">
                  <a:moveTo>
                    <a:pt x="32"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38"/>
            <p:cNvSpPr/>
            <p:nvPr/>
          </p:nvSpPr>
          <p:spPr>
            <a:xfrm>
              <a:off x="2141553" y="2088235"/>
              <a:ext cx="679" cy="448"/>
            </a:xfrm>
            <a:custGeom>
              <a:rect b="b" l="l" r="r" t="t"/>
              <a:pathLst>
                <a:path extrusionOk="0" h="33" w="50">
                  <a:moveTo>
                    <a:pt x="49" y="1"/>
                  </a:moveTo>
                  <a:lnTo>
                    <a:pt x="0" y="33"/>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38"/>
            <p:cNvSpPr/>
            <p:nvPr/>
          </p:nvSpPr>
          <p:spPr>
            <a:xfrm>
              <a:off x="2142829" y="2087624"/>
              <a:ext cx="489" cy="244"/>
            </a:xfrm>
            <a:custGeom>
              <a:rect b="b" l="l" r="r" t="t"/>
              <a:pathLst>
                <a:path extrusionOk="0" h="18" w="36">
                  <a:moveTo>
                    <a:pt x="36" y="0"/>
                  </a:moveTo>
                  <a:lnTo>
                    <a:pt x="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38"/>
            <p:cNvSpPr/>
            <p:nvPr/>
          </p:nvSpPr>
          <p:spPr>
            <a:xfrm>
              <a:off x="2144214" y="2087095"/>
              <a:ext cx="299" cy="109"/>
            </a:xfrm>
            <a:custGeom>
              <a:rect b="b" l="l" r="r" t="t"/>
              <a:pathLst>
                <a:path extrusionOk="0" h="8" w="22">
                  <a:moveTo>
                    <a:pt x="22"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38"/>
            <p:cNvSpPr/>
            <p:nvPr/>
          </p:nvSpPr>
          <p:spPr>
            <a:xfrm>
              <a:off x="2144554" y="2087054"/>
              <a:ext cx="244" cy="54"/>
            </a:xfrm>
            <a:custGeom>
              <a:rect b="b" l="l" r="r" t="t"/>
              <a:pathLst>
                <a:path extrusionOk="0" h="4" w="18">
                  <a:moveTo>
                    <a:pt x="18"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38"/>
            <p:cNvSpPr/>
            <p:nvPr/>
          </p:nvSpPr>
          <p:spPr>
            <a:xfrm>
              <a:off x="2144839" y="2087000"/>
              <a:ext cx="190" cy="68"/>
            </a:xfrm>
            <a:custGeom>
              <a:rect b="b" l="l" r="r" t="t"/>
              <a:pathLst>
                <a:path extrusionOk="0" h="5" w="14">
                  <a:moveTo>
                    <a:pt x="14"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38"/>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38"/>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38"/>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38"/>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38"/>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38"/>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38"/>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38"/>
            <p:cNvSpPr/>
            <p:nvPr/>
          </p:nvSpPr>
          <p:spPr>
            <a:xfrm>
              <a:off x="2266710" y="2104216"/>
              <a:ext cx="204" cy="204"/>
            </a:xfrm>
            <a:custGeom>
              <a:rect b="b" l="l" r="r" t="t"/>
              <a:pathLst>
                <a:path extrusionOk="0" h="15" w="15">
                  <a:moveTo>
                    <a:pt x="14" y="0"/>
                  </a:moveTo>
                  <a:lnTo>
                    <a:pt x="14" y="0"/>
                  </a:lnTo>
                  <a:lnTo>
                    <a:pt x="0" y="14"/>
                  </a:lnTo>
                  <a:lnTo>
                    <a:pt x="1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38"/>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38"/>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38"/>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38"/>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38"/>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38"/>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38"/>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38"/>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38"/>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38"/>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38"/>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38"/>
            <p:cNvSpPr/>
            <p:nvPr/>
          </p:nvSpPr>
          <p:spPr>
            <a:xfrm>
              <a:off x="2257057" y="2062194"/>
              <a:ext cx="14" cy="68"/>
            </a:xfrm>
            <a:custGeom>
              <a:rect b="b" l="l" r="r" t="t"/>
              <a:pathLst>
                <a:path extrusionOk="0" h="5" w="1">
                  <a:moveTo>
                    <a:pt x="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38"/>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38"/>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38"/>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38"/>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38"/>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38"/>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38"/>
            <p:cNvSpPr/>
            <p:nvPr/>
          </p:nvSpPr>
          <p:spPr>
            <a:xfrm>
              <a:off x="2183955" y="2018651"/>
              <a:ext cx="14" cy="299"/>
            </a:xfrm>
            <a:custGeom>
              <a:rect b="b" l="l" r="r" t="t"/>
              <a:pathLst>
                <a:path extrusionOk="0" h="22" w="1">
                  <a:moveTo>
                    <a:pt x="0" y="1"/>
                  </a:moveTo>
                  <a:lnTo>
                    <a:pt x="0"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38"/>
            <p:cNvSpPr/>
            <p:nvPr/>
          </p:nvSpPr>
          <p:spPr>
            <a:xfrm>
              <a:off x="2139218" y="208154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38"/>
            <p:cNvSpPr/>
            <p:nvPr/>
          </p:nvSpPr>
          <p:spPr>
            <a:xfrm>
              <a:off x="2144404" y="2078500"/>
              <a:ext cx="109" cy="54"/>
            </a:xfrm>
            <a:custGeom>
              <a:rect b="b" l="l" r="r" t="t"/>
              <a:pathLst>
                <a:path extrusionOk="0" h="4" w="8">
                  <a:moveTo>
                    <a:pt x="1" y="4"/>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38"/>
            <p:cNvSpPr/>
            <p:nvPr/>
          </p:nvSpPr>
          <p:spPr>
            <a:xfrm>
              <a:off x="2143644" y="2078785"/>
              <a:ext cx="204" cy="109"/>
            </a:xfrm>
            <a:custGeom>
              <a:rect b="b" l="l" r="r" t="t"/>
              <a:pathLst>
                <a:path extrusionOk="0" h="8" w="15">
                  <a:moveTo>
                    <a:pt x="0" y="7"/>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38"/>
            <p:cNvSpPr/>
            <p:nvPr/>
          </p:nvSpPr>
          <p:spPr>
            <a:xfrm>
              <a:off x="2182910" y="2023783"/>
              <a:ext cx="149" cy="299"/>
            </a:xfrm>
            <a:custGeom>
              <a:rect b="b" l="l" r="r" t="t"/>
              <a:pathLst>
                <a:path extrusionOk="0" h="22" w="11">
                  <a:moveTo>
                    <a:pt x="0" y="22"/>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38"/>
            <p:cNvSpPr/>
            <p:nvPr/>
          </p:nvSpPr>
          <p:spPr>
            <a:xfrm>
              <a:off x="2143929" y="2078690"/>
              <a:ext cx="149" cy="54"/>
            </a:xfrm>
            <a:custGeom>
              <a:rect b="b" l="l" r="r" t="t"/>
              <a:pathLst>
                <a:path extrusionOk="0" h="4" w="11">
                  <a:moveTo>
                    <a:pt x="0" y="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38"/>
            <p:cNvSpPr/>
            <p:nvPr/>
          </p:nvSpPr>
          <p:spPr>
            <a:xfrm>
              <a:off x="2182720" y="2024163"/>
              <a:ext cx="149" cy="258"/>
            </a:xfrm>
            <a:custGeom>
              <a:rect b="b" l="l" r="r" t="t"/>
              <a:pathLst>
                <a:path extrusionOk="0" h="19" w="11">
                  <a:moveTo>
                    <a:pt x="0" y="18"/>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38"/>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38"/>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38"/>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38"/>
            <p:cNvSpPr/>
            <p:nvPr/>
          </p:nvSpPr>
          <p:spPr>
            <a:xfrm>
              <a:off x="2143359" y="2078975"/>
              <a:ext cx="149" cy="54"/>
            </a:xfrm>
            <a:custGeom>
              <a:rect b="b" l="l" r="r" t="t"/>
              <a:pathLst>
                <a:path extrusionOk="0" h="4" w="11">
                  <a:moveTo>
                    <a:pt x="0" y="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38"/>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38"/>
            <p:cNvSpPr/>
            <p:nvPr/>
          </p:nvSpPr>
          <p:spPr>
            <a:xfrm>
              <a:off x="2142979" y="2079111"/>
              <a:ext cx="204" cy="109"/>
            </a:xfrm>
            <a:custGeom>
              <a:rect b="b" l="l" r="r" t="t"/>
              <a:pathLst>
                <a:path extrusionOk="0" h="8" w="15">
                  <a:moveTo>
                    <a:pt x="0" y="8"/>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8"/>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8"/>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38"/>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38"/>
            <p:cNvSpPr/>
            <p:nvPr/>
          </p:nvSpPr>
          <p:spPr>
            <a:xfrm>
              <a:off x="2139462" y="2081107"/>
              <a:ext cx="394" cy="299"/>
            </a:xfrm>
            <a:custGeom>
              <a:rect b="b" l="l" r="r" t="t"/>
              <a:pathLst>
                <a:path extrusionOk="0" h="22" w="29">
                  <a:moveTo>
                    <a:pt x="0" y="22"/>
                  </a:moveTo>
                  <a:lnTo>
                    <a:pt x="2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38"/>
            <p:cNvSpPr/>
            <p:nvPr/>
          </p:nvSpPr>
          <p:spPr>
            <a:xfrm>
              <a:off x="2140127" y="2080727"/>
              <a:ext cx="339" cy="258"/>
            </a:xfrm>
            <a:custGeom>
              <a:rect b="b" l="l" r="r" t="t"/>
              <a:pathLst>
                <a:path extrusionOk="0" h="19" w="25">
                  <a:moveTo>
                    <a:pt x="0" y="18"/>
                  </a:moveTo>
                  <a:lnTo>
                    <a:pt x="2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38"/>
            <p:cNvSpPr/>
            <p:nvPr/>
          </p:nvSpPr>
          <p:spPr>
            <a:xfrm>
              <a:off x="2140697" y="2080401"/>
              <a:ext cx="299" cy="204"/>
            </a:xfrm>
            <a:custGeom>
              <a:rect b="b" l="l" r="r" t="t"/>
              <a:pathLst>
                <a:path extrusionOk="0" h="15" w="22">
                  <a:moveTo>
                    <a:pt x="0" y="14"/>
                  </a:moveTo>
                  <a:lnTo>
                    <a:pt x="2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38"/>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38"/>
            <p:cNvSpPr/>
            <p:nvPr/>
          </p:nvSpPr>
          <p:spPr>
            <a:xfrm>
              <a:off x="2141213" y="2080062"/>
              <a:ext cx="299" cy="204"/>
            </a:xfrm>
            <a:custGeom>
              <a:rect b="b" l="l" r="r" t="t"/>
              <a:pathLst>
                <a:path extrusionOk="0" h="15" w="22">
                  <a:moveTo>
                    <a:pt x="1" y="15"/>
                  </a:moveTo>
                  <a:lnTo>
                    <a:pt x="2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38"/>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38"/>
            <p:cNvSpPr/>
            <p:nvPr/>
          </p:nvSpPr>
          <p:spPr>
            <a:xfrm>
              <a:off x="2141743" y="2079777"/>
              <a:ext cx="244" cy="204"/>
            </a:xfrm>
            <a:custGeom>
              <a:rect b="b" l="l" r="r" t="t"/>
              <a:pathLst>
                <a:path extrusionOk="0" h="15" w="18">
                  <a:moveTo>
                    <a:pt x="0" y="15"/>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38"/>
            <p:cNvSpPr/>
            <p:nvPr/>
          </p:nvSpPr>
          <p:spPr>
            <a:xfrm>
              <a:off x="2144214" y="2078595"/>
              <a:ext cx="109" cy="54"/>
            </a:xfrm>
            <a:custGeom>
              <a:rect b="b" l="l" r="r" t="t"/>
              <a:pathLst>
                <a:path extrusionOk="0" h="4" w="8">
                  <a:moveTo>
                    <a:pt x="1" y="4"/>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38"/>
            <p:cNvSpPr/>
            <p:nvPr/>
          </p:nvSpPr>
          <p:spPr>
            <a:xfrm>
              <a:off x="2142164" y="2079546"/>
              <a:ext cx="258" cy="149"/>
            </a:xfrm>
            <a:custGeom>
              <a:rect b="b" l="l" r="r" t="t"/>
              <a:pathLst>
                <a:path extrusionOk="0" h="11" w="19">
                  <a:moveTo>
                    <a:pt x="1" y="11"/>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38"/>
            <p:cNvSpPr/>
            <p:nvPr/>
          </p:nvSpPr>
          <p:spPr>
            <a:xfrm>
              <a:off x="2142598" y="2079301"/>
              <a:ext cx="244" cy="163"/>
            </a:xfrm>
            <a:custGeom>
              <a:rect b="b" l="l" r="r" t="t"/>
              <a:pathLst>
                <a:path extrusionOk="0" h="12" w="18">
                  <a:moveTo>
                    <a:pt x="0" y="11"/>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38"/>
            <p:cNvSpPr/>
            <p:nvPr/>
          </p:nvSpPr>
          <p:spPr>
            <a:xfrm>
              <a:off x="2144594" y="2078500"/>
              <a:ext cx="109" cy="14"/>
            </a:xfrm>
            <a:custGeom>
              <a:rect b="b" l="l" r="r" t="t"/>
              <a:pathLst>
                <a:path extrusionOk="0" h="1" w="8">
                  <a:moveTo>
                    <a:pt x="1" y="0"/>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38"/>
            <p:cNvSpPr/>
            <p:nvPr/>
          </p:nvSpPr>
          <p:spPr>
            <a:xfrm>
              <a:off x="2144744" y="2078446"/>
              <a:ext cx="95" cy="14"/>
            </a:xfrm>
            <a:custGeom>
              <a:rect b="b" l="l" r="r" t="t"/>
              <a:pathLst>
                <a:path extrusionOk="0" h="1" w="7">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38"/>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38"/>
            <p:cNvSpPr/>
            <p:nvPr/>
          </p:nvSpPr>
          <p:spPr>
            <a:xfrm>
              <a:off x="2246887" y="2005399"/>
              <a:ext cx="109" cy="54"/>
            </a:xfrm>
            <a:custGeom>
              <a:rect b="b" l="l" r="r" t="t"/>
              <a:pathLst>
                <a:path extrusionOk="0" h="4" w="8">
                  <a:moveTo>
                    <a:pt x="0" y="0"/>
                  </a:moveTo>
                  <a:lnTo>
                    <a:pt x="7"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38"/>
            <p:cNvSpPr/>
            <p:nvPr/>
          </p:nvSpPr>
          <p:spPr>
            <a:xfrm>
              <a:off x="2263194" y="2009812"/>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38"/>
            <p:cNvSpPr/>
            <p:nvPr/>
          </p:nvSpPr>
          <p:spPr>
            <a:xfrm>
              <a:off x="2260818" y="2010572"/>
              <a:ext cx="299" cy="258"/>
            </a:xfrm>
            <a:custGeom>
              <a:rect b="b" l="l" r="r" t="t"/>
              <a:pathLst>
                <a:path extrusionOk="0" h="19" w="22">
                  <a:moveTo>
                    <a:pt x="0" y="18"/>
                  </a:moveTo>
                  <a:lnTo>
                    <a:pt x="0" y="18"/>
                  </a:lnTo>
                  <a:lnTo>
                    <a:pt x="21" y="1"/>
                  </a:ln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38"/>
            <p:cNvSpPr/>
            <p:nvPr/>
          </p:nvSpPr>
          <p:spPr>
            <a:xfrm>
              <a:off x="2266235" y="2012093"/>
              <a:ext cx="394" cy="353"/>
            </a:xfrm>
            <a:custGeom>
              <a:rect b="b" l="l" r="r" t="t"/>
              <a:pathLst>
                <a:path extrusionOk="0" h="26" w="29">
                  <a:moveTo>
                    <a:pt x="28" y="2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38"/>
            <p:cNvSpPr/>
            <p:nvPr/>
          </p:nvSpPr>
          <p:spPr>
            <a:xfrm>
              <a:off x="2265665" y="2011617"/>
              <a:ext cx="394" cy="353"/>
            </a:xfrm>
            <a:custGeom>
              <a:rect b="b" l="l" r="r" t="t"/>
              <a:pathLst>
                <a:path extrusionOk="0" h="26" w="29">
                  <a:moveTo>
                    <a:pt x="28" y="2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38"/>
            <p:cNvSpPr/>
            <p:nvPr/>
          </p:nvSpPr>
          <p:spPr>
            <a:xfrm>
              <a:off x="2265190" y="2011197"/>
              <a:ext cx="339" cy="339"/>
            </a:xfrm>
            <a:custGeom>
              <a:rect b="b" l="l" r="r" t="t"/>
              <a:pathLst>
                <a:path extrusionOk="0" h="25" w="25">
                  <a:moveTo>
                    <a:pt x="25" y="25"/>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38"/>
            <p:cNvSpPr/>
            <p:nvPr/>
          </p:nvSpPr>
          <p:spPr>
            <a:xfrm>
              <a:off x="2246643" y="2005155"/>
              <a:ext cx="68" cy="68"/>
            </a:xfrm>
            <a:custGeom>
              <a:rect b="b" l="l" r="r" t="t"/>
              <a:pathLst>
                <a:path extrusionOk="0" h="5" w="5">
                  <a:moveTo>
                    <a:pt x="1" y="1"/>
                  </a:moveTo>
                  <a:lnTo>
                    <a:pt x="4" y="4"/>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38"/>
            <p:cNvSpPr/>
            <p:nvPr/>
          </p:nvSpPr>
          <p:spPr>
            <a:xfrm>
              <a:off x="2263995" y="2010287"/>
              <a:ext cx="258" cy="204"/>
            </a:xfrm>
            <a:custGeom>
              <a:rect b="b" l="l" r="r" t="t"/>
              <a:pathLst>
                <a:path extrusionOk="0" h="15" w="19">
                  <a:moveTo>
                    <a:pt x="18" y="1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38"/>
            <p:cNvSpPr/>
            <p:nvPr/>
          </p:nvSpPr>
          <p:spPr>
            <a:xfrm>
              <a:off x="2266805" y="2012527"/>
              <a:ext cx="394" cy="394"/>
            </a:xfrm>
            <a:custGeom>
              <a:rect b="b" l="l" r="r" t="t"/>
              <a:pathLst>
                <a:path extrusionOk="0" h="29" w="29">
                  <a:moveTo>
                    <a:pt x="28" y="28"/>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8"/>
            <p:cNvSpPr/>
            <p:nvPr/>
          </p:nvSpPr>
          <p:spPr>
            <a:xfrm>
              <a:off x="2263710" y="2010056"/>
              <a:ext cx="258" cy="149"/>
            </a:xfrm>
            <a:custGeom>
              <a:rect b="b" l="l" r="r" t="t"/>
              <a:pathLst>
                <a:path extrusionOk="0" h="11" w="19">
                  <a:moveTo>
                    <a:pt x="18"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38"/>
            <p:cNvSpPr/>
            <p:nvPr/>
          </p:nvSpPr>
          <p:spPr>
            <a:xfrm>
              <a:off x="2261429" y="2010341"/>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38"/>
            <p:cNvSpPr/>
            <p:nvPr/>
          </p:nvSpPr>
          <p:spPr>
            <a:xfrm>
              <a:off x="2264334" y="2010531"/>
              <a:ext cx="299" cy="244"/>
            </a:xfrm>
            <a:custGeom>
              <a:rect b="b" l="l" r="r" t="t"/>
              <a:pathLst>
                <a:path extrusionOk="0" h="18" w="22">
                  <a:moveTo>
                    <a:pt x="21" y="18"/>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38"/>
            <p:cNvSpPr/>
            <p:nvPr/>
          </p:nvSpPr>
          <p:spPr>
            <a:xfrm>
              <a:off x="2264714" y="2010857"/>
              <a:ext cx="339" cy="258"/>
            </a:xfrm>
            <a:custGeom>
              <a:rect b="b" l="l" r="r" t="t"/>
              <a:pathLst>
                <a:path extrusionOk="0" h="19" w="25">
                  <a:moveTo>
                    <a:pt x="25" y="1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38"/>
            <p:cNvSpPr/>
            <p:nvPr/>
          </p:nvSpPr>
          <p:spPr>
            <a:xfrm>
              <a:off x="2263479" y="2009907"/>
              <a:ext cx="204" cy="163"/>
            </a:xfrm>
            <a:custGeom>
              <a:rect b="b" l="l" r="r" t="t"/>
              <a:pathLst>
                <a:path extrusionOk="0" h="12" w="15">
                  <a:moveTo>
                    <a:pt x="14"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38"/>
            <p:cNvSpPr/>
            <p:nvPr/>
          </p:nvSpPr>
          <p:spPr>
            <a:xfrm>
              <a:off x="2262528" y="2009866"/>
              <a:ext cx="14" cy="14"/>
            </a:xfrm>
            <a:custGeom>
              <a:rect b="b" l="l" r="r" t="t"/>
              <a:pathLst>
                <a:path extrusionOk="0" h="1" w="1">
                  <a:moveTo>
                    <a:pt x="0"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38"/>
            <p:cNvSpPr/>
            <p:nvPr/>
          </p:nvSpPr>
          <p:spPr>
            <a:xfrm>
              <a:off x="2262814" y="2009812"/>
              <a:ext cx="109" cy="14"/>
            </a:xfrm>
            <a:custGeom>
              <a:rect b="b" l="l" r="r" t="t"/>
              <a:pathLst>
                <a:path extrusionOk="0" h="1" w="8">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38"/>
            <p:cNvSpPr/>
            <p:nvPr/>
          </p:nvSpPr>
          <p:spPr>
            <a:xfrm>
              <a:off x="2268706" y="2014143"/>
              <a:ext cx="394" cy="339"/>
            </a:xfrm>
            <a:custGeom>
              <a:rect b="b" l="l" r="r" t="t"/>
              <a:pathLst>
                <a:path extrusionOk="0" h="25" w="29">
                  <a:moveTo>
                    <a:pt x="28" y="25"/>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38"/>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38"/>
            <p:cNvSpPr/>
            <p:nvPr/>
          </p:nvSpPr>
          <p:spPr>
            <a:xfrm>
              <a:off x="2268041" y="2013613"/>
              <a:ext cx="394" cy="353"/>
            </a:xfrm>
            <a:custGeom>
              <a:rect b="b" l="l" r="r" t="t"/>
              <a:pathLst>
                <a:path extrusionOk="0" h="26" w="29">
                  <a:moveTo>
                    <a:pt x="28" y="2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38"/>
            <p:cNvSpPr/>
            <p:nvPr/>
          </p:nvSpPr>
          <p:spPr>
            <a:xfrm>
              <a:off x="2271367" y="2016560"/>
              <a:ext cx="149" cy="109"/>
            </a:xfrm>
            <a:custGeom>
              <a:rect b="b" l="l" r="r" t="t"/>
              <a:pathLst>
                <a:path extrusionOk="0" h="8" w="11">
                  <a:moveTo>
                    <a:pt x="0" y="1"/>
                  </a:moveTo>
                  <a:lnTo>
                    <a:pt x="11" y="8"/>
                  </a:lnTo>
                  <a:lnTo>
                    <a:pt x="1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38"/>
            <p:cNvSpPr/>
            <p:nvPr/>
          </p:nvSpPr>
          <p:spPr>
            <a:xfrm>
              <a:off x="2269371" y="2014754"/>
              <a:ext cx="339" cy="299"/>
            </a:xfrm>
            <a:custGeom>
              <a:rect b="b" l="l" r="r" t="t"/>
              <a:pathLst>
                <a:path extrusionOk="0" h="22" w="25">
                  <a:moveTo>
                    <a:pt x="25" y="22"/>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8"/>
            <p:cNvSpPr/>
            <p:nvPr/>
          </p:nvSpPr>
          <p:spPr>
            <a:xfrm>
              <a:off x="2270743" y="2015949"/>
              <a:ext cx="353" cy="299"/>
            </a:xfrm>
            <a:custGeom>
              <a:rect b="b" l="l" r="r" t="t"/>
              <a:pathLst>
                <a:path extrusionOk="0" h="22" w="26">
                  <a:moveTo>
                    <a:pt x="25" y="2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38"/>
            <p:cNvSpPr/>
            <p:nvPr/>
          </p:nvSpPr>
          <p:spPr>
            <a:xfrm>
              <a:off x="2270037" y="2015324"/>
              <a:ext cx="339" cy="353"/>
            </a:xfrm>
            <a:custGeom>
              <a:rect b="b" l="l" r="r" t="t"/>
              <a:pathLst>
                <a:path extrusionOk="0" h="26" w="25">
                  <a:moveTo>
                    <a:pt x="25" y="2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38"/>
            <p:cNvSpPr/>
            <p:nvPr/>
          </p:nvSpPr>
          <p:spPr>
            <a:xfrm>
              <a:off x="2247172" y="2005684"/>
              <a:ext cx="54" cy="54"/>
            </a:xfrm>
            <a:custGeom>
              <a:rect b="b" l="l" r="r" t="t"/>
              <a:pathLst>
                <a:path extrusionOk="0" h="4" w="4">
                  <a:moveTo>
                    <a:pt x="4"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38"/>
            <p:cNvSpPr/>
            <p:nvPr/>
          </p:nvSpPr>
          <p:spPr>
            <a:xfrm>
              <a:off x="2267416" y="2013043"/>
              <a:ext cx="394" cy="353"/>
            </a:xfrm>
            <a:custGeom>
              <a:rect b="b" l="l" r="r" t="t"/>
              <a:pathLst>
                <a:path extrusionOk="0" h="26" w="29">
                  <a:moveTo>
                    <a:pt x="29" y="2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38"/>
            <p:cNvSpPr/>
            <p:nvPr/>
          </p:nvSpPr>
          <p:spPr>
            <a:xfrm>
              <a:off x="2247362" y="2005915"/>
              <a:ext cx="54" cy="68"/>
            </a:xfrm>
            <a:custGeom>
              <a:rect b="b" l="l" r="r" t="t"/>
              <a:pathLst>
                <a:path extrusionOk="0" h="5" w="4">
                  <a:moveTo>
                    <a:pt x="4"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38"/>
            <p:cNvSpPr/>
            <p:nvPr/>
          </p:nvSpPr>
          <p:spPr>
            <a:xfrm>
              <a:off x="2271028" y="2020511"/>
              <a:ext cx="14" cy="149"/>
            </a:xfrm>
            <a:custGeom>
              <a:rect b="b" l="l" r="r" t="t"/>
              <a:pathLst>
                <a:path extrusionOk="0" h="11" w="1">
                  <a:moveTo>
                    <a:pt x="1"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38"/>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38"/>
            <p:cNvSpPr/>
            <p:nvPr/>
          </p:nvSpPr>
          <p:spPr>
            <a:xfrm>
              <a:off x="2270987" y="2020986"/>
              <a:ext cx="14" cy="204"/>
            </a:xfrm>
            <a:custGeom>
              <a:rect b="b" l="l" r="r" t="t"/>
              <a:pathLst>
                <a:path extrusionOk="0" h="15" w="1">
                  <a:moveTo>
                    <a:pt x="0"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38"/>
            <p:cNvSpPr/>
            <p:nvPr/>
          </p:nvSpPr>
          <p:spPr>
            <a:xfrm>
              <a:off x="2271082" y="2019981"/>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38"/>
            <p:cNvSpPr/>
            <p:nvPr/>
          </p:nvSpPr>
          <p:spPr>
            <a:xfrm>
              <a:off x="2271313" y="2017890"/>
              <a:ext cx="14" cy="204"/>
            </a:xfrm>
            <a:custGeom>
              <a:rect b="b" l="l" r="r" t="t"/>
              <a:pathLst>
                <a:path extrusionOk="0" h="15" w="1">
                  <a:moveTo>
                    <a:pt x="1" y="1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38"/>
            <p:cNvSpPr/>
            <p:nvPr/>
          </p:nvSpPr>
          <p:spPr>
            <a:xfrm>
              <a:off x="2270933" y="2021461"/>
              <a:ext cx="14" cy="204"/>
            </a:xfrm>
            <a:custGeom>
              <a:rect b="b" l="l" r="r" t="t"/>
              <a:pathLst>
                <a:path extrusionOk="0" h="15" w="1">
                  <a:moveTo>
                    <a:pt x="1" y="1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38"/>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38"/>
            <p:cNvSpPr/>
            <p:nvPr/>
          </p:nvSpPr>
          <p:spPr>
            <a:xfrm>
              <a:off x="2271272" y="2018325"/>
              <a:ext cx="14" cy="244"/>
            </a:xfrm>
            <a:custGeom>
              <a:rect b="b" l="l" r="r" t="t"/>
              <a:pathLst>
                <a:path extrusionOk="0" h="18" w="1">
                  <a:moveTo>
                    <a:pt x="0" y="18"/>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38"/>
            <p:cNvSpPr/>
            <p:nvPr/>
          </p:nvSpPr>
          <p:spPr>
            <a:xfrm>
              <a:off x="2271123" y="2019370"/>
              <a:ext cx="14" cy="204"/>
            </a:xfrm>
            <a:custGeom>
              <a:rect b="b" l="l" r="r" t="t"/>
              <a:pathLst>
                <a:path extrusionOk="0" h="15" w="1">
                  <a:moveTo>
                    <a:pt x="1" y="1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38"/>
            <p:cNvSpPr/>
            <p:nvPr/>
          </p:nvSpPr>
          <p:spPr>
            <a:xfrm>
              <a:off x="2270892" y="2021936"/>
              <a:ext cx="14" cy="149"/>
            </a:xfrm>
            <a:custGeom>
              <a:rect b="b" l="l" r="r" t="t"/>
              <a:pathLst>
                <a:path extrusionOk="0" h="11" w="1">
                  <a:moveTo>
                    <a:pt x="0" y="1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38"/>
            <p:cNvSpPr/>
            <p:nvPr/>
          </p:nvSpPr>
          <p:spPr>
            <a:xfrm>
              <a:off x="2271177" y="2018800"/>
              <a:ext cx="14" cy="244"/>
            </a:xfrm>
            <a:custGeom>
              <a:rect b="b" l="l" r="r" t="t"/>
              <a:pathLst>
                <a:path extrusionOk="0" h="18" w="1">
                  <a:moveTo>
                    <a:pt x="0" y="18"/>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38"/>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38"/>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38"/>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38"/>
            <p:cNvSpPr/>
            <p:nvPr/>
          </p:nvSpPr>
          <p:spPr>
            <a:xfrm>
              <a:off x="2263044" y="2064624"/>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38"/>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8"/>
            <p:cNvSpPr/>
            <p:nvPr/>
          </p:nvSpPr>
          <p:spPr>
            <a:xfrm>
              <a:off x="2261103" y="2064380"/>
              <a:ext cx="434" cy="109"/>
            </a:xfrm>
            <a:custGeom>
              <a:rect b="b" l="l" r="r" t="t"/>
              <a:pathLst>
                <a:path extrusionOk="0" h="8" w="32">
                  <a:moveTo>
                    <a:pt x="0" y="1"/>
                  </a:moveTo>
                  <a:lnTo>
                    <a:pt x="32"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38"/>
            <p:cNvSpPr/>
            <p:nvPr/>
          </p:nvSpPr>
          <p:spPr>
            <a:xfrm>
              <a:off x="2264904" y="2064054"/>
              <a:ext cx="149" cy="109"/>
            </a:xfrm>
            <a:custGeom>
              <a:rect b="b" l="l" r="r" t="t"/>
              <a:pathLst>
                <a:path extrusionOk="0" h="8" w="11">
                  <a:moveTo>
                    <a:pt x="0" y="7"/>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38"/>
            <p:cNvSpPr/>
            <p:nvPr/>
          </p:nvSpPr>
          <p:spPr>
            <a:xfrm>
              <a:off x="2264375" y="2064339"/>
              <a:ext cx="109" cy="54"/>
            </a:xfrm>
            <a:custGeom>
              <a:rect b="b" l="l" r="r" t="t"/>
              <a:pathLst>
                <a:path extrusionOk="0" h="4" w="8">
                  <a:moveTo>
                    <a:pt x="1" y="4"/>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38"/>
            <p:cNvSpPr/>
            <p:nvPr/>
          </p:nvSpPr>
          <p:spPr>
            <a:xfrm>
              <a:off x="2262243" y="2064570"/>
              <a:ext cx="204" cy="14"/>
            </a:xfrm>
            <a:custGeom>
              <a:rect b="b" l="l" r="r" t="t"/>
              <a:pathLst>
                <a:path extrusionOk="0" h="1" w="15">
                  <a:moveTo>
                    <a:pt x="0" y="1"/>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38"/>
            <p:cNvSpPr/>
            <p:nvPr/>
          </p:nvSpPr>
          <p:spPr>
            <a:xfrm>
              <a:off x="2263615" y="2064570"/>
              <a:ext cx="163" cy="14"/>
            </a:xfrm>
            <a:custGeom>
              <a:rect b="b" l="l" r="r" t="t"/>
              <a:pathLst>
                <a:path extrusionOk="0" h="1" w="12">
                  <a:moveTo>
                    <a:pt x="1"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38"/>
            <p:cNvSpPr/>
            <p:nvPr/>
          </p:nvSpPr>
          <p:spPr>
            <a:xfrm>
              <a:off x="2260668" y="2064380"/>
              <a:ext cx="258" cy="14"/>
            </a:xfrm>
            <a:custGeom>
              <a:rect b="b" l="l" r="r" t="t"/>
              <a:pathLst>
                <a:path extrusionOk="0" h="1" w="19">
                  <a:moveTo>
                    <a:pt x="18" y="1"/>
                  </a:moveTo>
                  <a:lnTo>
                    <a:pt x="1" y="1"/>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8"/>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38"/>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38"/>
            <p:cNvSpPr/>
            <p:nvPr/>
          </p:nvSpPr>
          <p:spPr>
            <a:xfrm>
              <a:off x="2260668" y="2064339"/>
              <a:ext cx="353" cy="4616"/>
            </a:xfrm>
            <a:custGeom>
              <a:rect b="b" l="l" r="r" t="t"/>
              <a:pathLst>
                <a:path extrusionOk="0" h="340" w="26">
                  <a:moveTo>
                    <a:pt x="1" y="0"/>
                  </a:moveTo>
                  <a:lnTo>
                    <a:pt x="25" y="340"/>
                  </a:lnTo>
                  <a:lnTo>
                    <a:pt x="25" y="34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38"/>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38"/>
            <p:cNvSpPr/>
            <p:nvPr/>
          </p:nvSpPr>
          <p:spPr>
            <a:xfrm>
              <a:off x="2344428" y="2155362"/>
              <a:ext cx="14" cy="14"/>
            </a:xfrm>
            <a:custGeom>
              <a:rect b="b" l="l" r="r" t="t"/>
              <a:pathLst>
                <a:path extrusionOk="0" h="1" w="1">
                  <a:moveTo>
                    <a:pt x="0"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38"/>
            <p:cNvSpPr/>
            <p:nvPr/>
          </p:nvSpPr>
          <p:spPr>
            <a:xfrm>
              <a:off x="2275454" y="2213298"/>
              <a:ext cx="489" cy="448"/>
            </a:xfrm>
            <a:custGeom>
              <a:rect b="b" l="l" r="r" t="t"/>
              <a:pathLst>
                <a:path extrusionOk="0" h="33" w="36">
                  <a:moveTo>
                    <a:pt x="35" y="1"/>
                  </a:moveTo>
                  <a:lnTo>
                    <a:pt x="0" y="32"/>
                  </a:lnTo>
                  <a:lnTo>
                    <a:pt x="4" y="32"/>
                  </a:lnTo>
                  <a:lnTo>
                    <a:pt x="3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38"/>
            <p:cNvSpPr/>
            <p:nvPr/>
          </p:nvSpPr>
          <p:spPr>
            <a:xfrm>
              <a:off x="2276119" y="2212116"/>
              <a:ext cx="1059" cy="964"/>
            </a:xfrm>
            <a:custGeom>
              <a:rect b="b" l="l" r="r" t="t"/>
              <a:pathLst>
                <a:path extrusionOk="0" h="71" w="78">
                  <a:moveTo>
                    <a:pt x="77" y="0"/>
                  </a:moveTo>
                  <a:lnTo>
                    <a:pt x="0" y="7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8"/>
            <p:cNvSpPr/>
            <p:nvPr/>
          </p:nvSpPr>
          <p:spPr>
            <a:xfrm>
              <a:off x="2280777" y="2242204"/>
              <a:ext cx="14" cy="339"/>
            </a:xfrm>
            <a:custGeom>
              <a:rect b="b" l="l" r="r" t="t"/>
              <a:pathLst>
                <a:path extrusionOk="0" h="25" w="1">
                  <a:moveTo>
                    <a:pt x="0" y="25"/>
                  </a:moveTo>
                  <a:lnTo>
                    <a:pt x="0" y="0"/>
                  </a:lnTo>
                  <a:lnTo>
                    <a:pt x="0"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38"/>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38"/>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38"/>
            <p:cNvSpPr/>
            <p:nvPr/>
          </p:nvSpPr>
          <p:spPr>
            <a:xfrm>
              <a:off x="2276215" y="2216393"/>
              <a:ext cx="54" cy="149"/>
            </a:xfrm>
            <a:custGeom>
              <a:rect b="b" l="l" r="r" t="t"/>
              <a:pathLst>
                <a:path extrusionOk="0" h="11" w="4">
                  <a:moveTo>
                    <a:pt x="0" y="0"/>
                  </a:moveTo>
                  <a:lnTo>
                    <a:pt x="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38"/>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38"/>
            <p:cNvSpPr/>
            <p:nvPr/>
          </p:nvSpPr>
          <p:spPr>
            <a:xfrm>
              <a:off x="2281917" y="2248708"/>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38"/>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38"/>
            <p:cNvSpPr/>
            <p:nvPr/>
          </p:nvSpPr>
          <p:spPr>
            <a:xfrm>
              <a:off x="2275875" y="2215158"/>
              <a:ext cx="68" cy="109"/>
            </a:xfrm>
            <a:custGeom>
              <a:rect b="b" l="l" r="r" t="t"/>
              <a:pathLst>
                <a:path extrusionOk="0" h="8" w="5">
                  <a:moveTo>
                    <a:pt x="1" y="0"/>
                  </a:moveTo>
                  <a:lnTo>
                    <a:pt x="4"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38"/>
            <p:cNvSpPr/>
            <p:nvPr/>
          </p:nvSpPr>
          <p:spPr>
            <a:xfrm>
              <a:off x="2275780" y="2214683"/>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8"/>
            <p:cNvSpPr/>
            <p:nvPr/>
          </p:nvSpPr>
          <p:spPr>
            <a:xfrm>
              <a:off x="2276024" y="2215728"/>
              <a:ext cx="54" cy="149"/>
            </a:xfrm>
            <a:custGeom>
              <a:rect b="b" l="l" r="r" t="t"/>
              <a:pathLst>
                <a:path extrusionOk="0" h="11" w="4">
                  <a:moveTo>
                    <a:pt x="0" y="0"/>
                  </a:moveTo>
                  <a:lnTo>
                    <a:pt x="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38"/>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8"/>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8"/>
            <p:cNvSpPr/>
            <p:nvPr/>
          </p:nvSpPr>
          <p:spPr>
            <a:xfrm>
              <a:off x="2269222" y="2162721"/>
              <a:ext cx="258" cy="68"/>
            </a:xfrm>
            <a:custGeom>
              <a:rect b="b" l="l" r="r" t="t"/>
              <a:pathLst>
                <a:path extrusionOk="0" h="5" w="19">
                  <a:moveTo>
                    <a:pt x="1" y="4"/>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8"/>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38"/>
            <p:cNvSpPr/>
            <p:nvPr/>
          </p:nvSpPr>
          <p:spPr>
            <a:xfrm>
              <a:off x="2267851" y="2156693"/>
              <a:ext cx="720" cy="244"/>
            </a:xfrm>
            <a:custGeom>
              <a:rect b="b" l="l" r="r" t="t"/>
              <a:pathLst>
                <a:path extrusionOk="0" h="18" w="53">
                  <a:moveTo>
                    <a:pt x="53" y="0"/>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38"/>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38"/>
            <p:cNvSpPr/>
            <p:nvPr/>
          </p:nvSpPr>
          <p:spPr>
            <a:xfrm>
              <a:off x="2274164" y="2107447"/>
              <a:ext cx="258" cy="54"/>
            </a:xfrm>
            <a:custGeom>
              <a:rect b="b" l="l" r="r" t="t"/>
              <a:pathLst>
                <a:path extrusionOk="0" h="4" w="19">
                  <a:moveTo>
                    <a:pt x="1" y="0"/>
                  </a:moveTo>
                  <a:lnTo>
                    <a:pt x="1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38"/>
            <p:cNvSpPr/>
            <p:nvPr/>
          </p:nvSpPr>
          <p:spPr>
            <a:xfrm>
              <a:off x="2273173" y="2107203"/>
              <a:ext cx="204" cy="14"/>
            </a:xfrm>
            <a:custGeom>
              <a:rect b="b" l="l" r="r" t="t"/>
              <a:pathLst>
                <a:path extrusionOk="0" h="1" w="15">
                  <a:moveTo>
                    <a:pt x="0" y="1"/>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8"/>
            <p:cNvSpPr/>
            <p:nvPr/>
          </p:nvSpPr>
          <p:spPr>
            <a:xfrm>
              <a:off x="2275739" y="2108058"/>
              <a:ext cx="244" cy="109"/>
            </a:xfrm>
            <a:custGeom>
              <a:rect b="b" l="l" r="r" t="t"/>
              <a:pathLst>
                <a:path extrusionOk="0" h="8" w="18">
                  <a:moveTo>
                    <a:pt x="0" y="1"/>
                  </a:moveTo>
                  <a:lnTo>
                    <a:pt x="18"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8"/>
            <p:cNvSpPr/>
            <p:nvPr/>
          </p:nvSpPr>
          <p:spPr>
            <a:xfrm>
              <a:off x="2274694" y="2107583"/>
              <a:ext cx="244" cy="109"/>
            </a:xfrm>
            <a:custGeom>
              <a:rect b="b" l="l" r="r" t="t"/>
              <a:pathLst>
                <a:path extrusionOk="0" h="8" w="18">
                  <a:moveTo>
                    <a:pt x="0" y="1"/>
                  </a:moveTo>
                  <a:lnTo>
                    <a:pt x="18"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38"/>
            <p:cNvSpPr/>
            <p:nvPr/>
          </p:nvSpPr>
          <p:spPr>
            <a:xfrm>
              <a:off x="2275210" y="2107828"/>
              <a:ext cx="258" cy="109"/>
            </a:xfrm>
            <a:custGeom>
              <a:rect b="b" l="l" r="r" t="t"/>
              <a:pathLst>
                <a:path extrusionOk="0" h="8" w="19">
                  <a:moveTo>
                    <a:pt x="1" y="0"/>
                  </a:moveTo>
                  <a:lnTo>
                    <a:pt x="18"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38"/>
            <p:cNvSpPr/>
            <p:nvPr/>
          </p:nvSpPr>
          <p:spPr>
            <a:xfrm>
              <a:off x="2273648" y="2107298"/>
              <a:ext cx="244" cy="68"/>
            </a:xfrm>
            <a:custGeom>
              <a:rect b="b" l="l" r="r" t="t"/>
              <a:pathLst>
                <a:path extrusionOk="0" h="5" w="18">
                  <a:moveTo>
                    <a:pt x="0" y="1"/>
                  </a:moveTo>
                  <a:lnTo>
                    <a:pt x="1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38"/>
            <p:cNvSpPr/>
            <p:nvPr/>
          </p:nvSpPr>
          <p:spPr>
            <a:xfrm>
              <a:off x="2276310" y="2108344"/>
              <a:ext cx="204" cy="68"/>
            </a:xfrm>
            <a:custGeom>
              <a:rect b="b" l="l" r="r" t="t"/>
              <a:pathLst>
                <a:path extrusionOk="0" h="5" w="15">
                  <a:moveTo>
                    <a:pt x="0" y="1"/>
                  </a:moveTo>
                  <a:lnTo>
                    <a:pt x="1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38"/>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38"/>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8"/>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38"/>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38"/>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38"/>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8"/>
            <p:cNvSpPr/>
            <p:nvPr/>
          </p:nvSpPr>
          <p:spPr>
            <a:xfrm>
              <a:off x="2295223" y="2052024"/>
              <a:ext cx="26354" cy="13985"/>
            </a:xfrm>
            <a:custGeom>
              <a:rect b="b" l="l" r="r" t="t"/>
              <a:pathLst>
                <a:path extrusionOk="0" h="1030" w="1941">
                  <a:moveTo>
                    <a:pt x="1" y="0"/>
                  </a:moveTo>
                  <a:lnTo>
                    <a:pt x="1" y="0"/>
                  </a:lnTo>
                  <a:lnTo>
                    <a:pt x="1940" y="103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38"/>
            <p:cNvSpPr/>
            <p:nvPr/>
          </p:nvSpPr>
          <p:spPr>
            <a:xfrm>
              <a:off x="2274259" y="2051169"/>
              <a:ext cx="3775" cy="299"/>
            </a:xfrm>
            <a:custGeom>
              <a:rect b="b" l="l" r="r" t="t"/>
              <a:pathLst>
                <a:path extrusionOk="0" h="22" w="278">
                  <a:moveTo>
                    <a:pt x="1" y="21"/>
                  </a:moveTo>
                  <a:lnTo>
                    <a:pt x="277" y="0"/>
                  </a:lnTo>
                  <a:lnTo>
                    <a:pt x="27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38"/>
            <p:cNvSpPr/>
            <p:nvPr/>
          </p:nvSpPr>
          <p:spPr>
            <a:xfrm>
              <a:off x="2270227" y="2064285"/>
              <a:ext cx="14" cy="109"/>
            </a:xfrm>
            <a:custGeom>
              <a:rect b="b" l="l" r="r" t="t"/>
              <a:pathLst>
                <a:path extrusionOk="0" h="8" w="1">
                  <a:moveTo>
                    <a:pt x="0"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38"/>
            <p:cNvSpPr/>
            <p:nvPr/>
          </p:nvSpPr>
          <p:spPr>
            <a:xfrm>
              <a:off x="2270227" y="2063579"/>
              <a:ext cx="14" cy="109"/>
            </a:xfrm>
            <a:custGeom>
              <a:rect b="b" l="l" r="r" t="t"/>
              <a:pathLst>
                <a:path extrusionOk="0" h="8" w="1">
                  <a:moveTo>
                    <a:pt x="0"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38"/>
            <p:cNvSpPr/>
            <p:nvPr/>
          </p:nvSpPr>
          <p:spPr>
            <a:xfrm>
              <a:off x="2264375" y="2076314"/>
              <a:ext cx="163" cy="109"/>
            </a:xfrm>
            <a:custGeom>
              <a:rect b="b" l="l" r="r" t="t"/>
              <a:pathLst>
                <a:path extrusionOk="0" h="8" w="12">
                  <a:moveTo>
                    <a:pt x="11"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38"/>
            <p:cNvSpPr/>
            <p:nvPr/>
          </p:nvSpPr>
          <p:spPr>
            <a:xfrm>
              <a:off x="2270227" y="2063904"/>
              <a:ext cx="14" cy="163"/>
            </a:xfrm>
            <a:custGeom>
              <a:rect b="b" l="l" r="r" t="t"/>
              <a:pathLst>
                <a:path extrusionOk="0" h="12" w="1">
                  <a:moveTo>
                    <a:pt x="0"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38"/>
            <p:cNvSpPr/>
            <p:nvPr/>
          </p:nvSpPr>
          <p:spPr>
            <a:xfrm>
              <a:off x="2265380" y="2075839"/>
              <a:ext cx="109" cy="54"/>
            </a:xfrm>
            <a:custGeom>
              <a:rect b="b" l="l" r="r" t="t"/>
              <a:pathLst>
                <a:path extrusionOk="0" h="4" w="8">
                  <a:moveTo>
                    <a:pt x="7"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38"/>
            <p:cNvSpPr/>
            <p:nvPr/>
          </p:nvSpPr>
          <p:spPr>
            <a:xfrm>
              <a:off x="2265190" y="2075880"/>
              <a:ext cx="109" cy="68"/>
            </a:xfrm>
            <a:custGeom>
              <a:rect b="b" l="l" r="r" t="t"/>
              <a:pathLst>
                <a:path extrusionOk="0" h="5" w="8">
                  <a:moveTo>
                    <a:pt x="7"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8"/>
            <p:cNvSpPr/>
            <p:nvPr/>
          </p:nvSpPr>
          <p:spPr>
            <a:xfrm>
              <a:off x="2263900" y="2076599"/>
              <a:ext cx="258" cy="109"/>
            </a:xfrm>
            <a:custGeom>
              <a:rect b="b" l="l" r="r" t="t"/>
              <a:pathLst>
                <a:path extrusionOk="0" h="8" w="19">
                  <a:moveTo>
                    <a:pt x="18"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8"/>
            <p:cNvSpPr/>
            <p:nvPr/>
          </p:nvSpPr>
          <p:spPr>
            <a:xfrm>
              <a:off x="2265000" y="2075975"/>
              <a:ext cx="109" cy="68"/>
            </a:xfrm>
            <a:custGeom>
              <a:rect b="b" l="l" r="r" t="t"/>
              <a:pathLst>
                <a:path extrusionOk="0" h="5" w="8">
                  <a:moveTo>
                    <a:pt x="7"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8"/>
            <p:cNvSpPr/>
            <p:nvPr/>
          </p:nvSpPr>
          <p:spPr>
            <a:xfrm>
              <a:off x="2264714" y="2076124"/>
              <a:ext cx="149" cy="109"/>
            </a:xfrm>
            <a:custGeom>
              <a:rect b="b" l="l" r="r" t="t"/>
              <a:pathLst>
                <a:path extrusionOk="0" h="8" w="11">
                  <a:moveTo>
                    <a:pt x="11"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38"/>
            <p:cNvSpPr/>
            <p:nvPr/>
          </p:nvSpPr>
          <p:spPr>
            <a:xfrm>
              <a:off x="2262949" y="2077210"/>
              <a:ext cx="163" cy="109"/>
            </a:xfrm>
            <a:custGeom>
              <a:rect b="b" l="l" r="r" t="t"/>
              <a:pathLst>
                <a:path extrusionOk="0" h="8" w="12">
                  <a:moveTo>
                    <a:pt x="1" y="8"/>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8"/>
            <p:cNvSpPr/>
            <p:nvPr/>
          </p:nvSpPr>
          <p:spPr>
            <a:xfrm>
              <a:off x="2270077" y="2062058"/>
              <a:ext cx="14" cy="204"/>
            </a:xfrm>
            <a:custGeom>
              <a:rect b="b" l="l" r="r" t="t"/>
              <a:pathLst>
                <a:path extrusionOk="0" h="15" w="1">
                  <a:moveTo>
                    <a:pt x="1" y="0"/>
                  </a:moveTo>
                  <a:lnTo>
                    <a:pt x="1"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8"/>
            <p:cNvSpPr/>
            <p:nvPr/>
          </p:nvSpPr>
          <p:spPr>
            <a:xfrm>
              <a:off x="2270132" y="2062574"/>
              <a:ext cx="14" cy="163"/>
            </a:xfrm>
            <a:custGeom>
              <a:rect b="b" l="l" r="r" t="t"/>
              <a:pathLst>
                <a:path extrusionOk="0" h="12" w="1">
                  <a:moveTo>
                    <a:pt x="0"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38"/>
            <p:cNvSpPr/>
            <p:nvPr/>
          </p:nvSpPr>
          <p:spPr>
            <a:xfrm>
              <a:off x="2263289" y="2076830"/>
              <a:ext cx="394" cy="258"/>
            </a:xfrm>
            <a:custGeom>
              <a:rect b="b" l="l" r="r" t="t"/>
              <a:pathLst>
                <a:path extrusionOk="0" h="19" w="29">
                  <a:moveTo>
                    <a:pt x="28" y="1"/>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38"/>
            <p:cNvSpPr/>
            <p:nvPr/>
          </p:nvSpPr>
          <p:spPr>
            <a:xfrm>
              <a:off x="2270173" y="2063103"/>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38"/>
            <p:cNvSpPr/>
            <p:nvPr/>
          </p:nvSpPr>
          <p:spPr>
            <a:xfrm>
              <a:off x="2334109" y="212622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38"/>
            <p:cNvSpPr/>
            <p:nvPr/>
          </p:nvSpPr>
          <p:spPr>
            <a:xfrm>
              <a:off x="2334204" y="2126076"/>
              <a:ext cx="14" cy="68"/>
            </a:xfrm>
            <a:custGeom>
              <a:rect b="b" l="l" r="r" t="t"/>
              <a:pathLst>
                <a:path extrusionOk="0" h="5" w="1">
                  <a:moveTo>
                    <a:pt x="0" y="1"/>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8"/>
            <p:cNvSpPr/>
            <p:nvPr/>
          </p:nvSpPr>
          <p:spPr>
            <a:xfrm>
              <a:off x="2334150" y="2126130"/>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8"/>
            <p:cNvSpPr/>
            <p:nvPr/>
          </p:nvSpPr>
          <p:spPr>
            <a:xfrm>
              <a:off x="2334204" y="2126035"/>
              <a:ext cx="54" cy="54"/>
            </a:xfrm>
            <a:custGeom>
              <a:rect b="b" l="l" r="r" t="t"/>
              <a:pathLst>
                <a:path extrusionOk="0" h="4" w="4">
                  <a:moveTo>
                    <a:pt x="4"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38"/>
            <p:cNvSpPr/>
            <p:nvPr/>
          </p:nvSpPr>
          <p:spPr>
            <a:xfrm>
              <a:off x="2334055" y="2126320"/>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38"/>
            <p:cNvSpPr/>
            <p:nvPr/>
          </p:nvSpPr>
          <p:spPr>
            <a:xfrm>
              <a:off x="2334109" y="2126266"/>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38"/>
            <p:cNvSpPr/>
            <p:nvPr/>
          </p:nvSpPr>
          <p:spPr>
            <a:xfrm>
              <a:off x="2336580" y="2124365"/>
              <a:ext cx="204" cy="163"/>
            </a:xfrm>
            <a:custGeom>
              <a:rect b="b" l="l" r="r" t="t"/>
              <a:pathLst>
                <a:path extrusionOk="0" h="12" w="15">
                  <a:moveTo>
                    <a:pt x="14"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38"/>
            <p:cNvSpPr/>
            <p:nvPr/>
          </p:nvSpPr>
          <p:spPr>
            <a:xfrm>
              <a:off x="2304306" y="2129782"/>
              <a:ext cx="244" cy="14"/>
            </a:xfrm>
            <a:custGeom>
              <a:rect b="b" l="l" r="r" t="t"/>
              <a:pathLst>
                <a:path extrusionOk="0" h="1" w="18">
                  <a:moveTo>
                    <a:pt x="18"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38"/>
            <p:cNvSpPr/>
            <p:nvPr/>
          </p:nvSpPr>
          <p:spPr>
            <a:xfrm>
              <a:off x="2337245" y="2123985"/>
              <a:ext cx="299" cy="163"/>
            </a:xfrm>
            <a:custGeom>
              <a:rect b="b" l="l" r="r" t="t"/>
              <a:pathLst>
                <a:path extrusionOk="0" h="12" w="22">
                  <a:moveTo>
                    <a:pt x="21"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38"/>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38"/>
            <p:cNvSpPr/>
            <p:nvPr/>
          </p:nvSpPr>
          <p:spPr>
            <a:xfrm>
              <a:off x="2304687" y="2129782"/>
              <a:ext cx="204" cy="14"/>
            </a:xfrm>
            <a:custGeom>
              <a:rect b="b" l="l" r="r" t="t"/>
              <a:pathLst>
                <a:path extrusionOk="0" h="1" w="15">
                  <a:moveTo>
                    <a:pt x="1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38"/>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38"/>
            <p:cNvSpPr/>
            <p:nvPr/>
          </p:nvSpPr>
          <p:spPr>
            <a:xfrm>
              <a:off x="2336241" y="2124555"/>
              <a:ext cx="258" cy="109"/>
            </a:xfrm>
            <a:custGeom>
              <a:rect b="b" l="l" r="r" t="t"/>
              <a:pathLst>
                <a:path extrusionOk="0" h="8" w="19">
                  <a:moveTo>
                    <a:pt x="18"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38"/>
            <p:cNvSpPr/>
            <p:nvPr/>
          </p:nvSpPr>
          <p:spPr>
            <a:xfrm>
              <a:off x="2336010" y="2124704"/>
              <a:ext cx="204" cy="109"/>
            </a:xfrm>
            <a:custGeom>
              <a:rect b="b" l="l" r="r" t="t"/>
              <a:pathLst>
                <a:path extrusionOk="0" h="8" w="15">
                  <a:moveTo>
                    <a:pt x="14"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38"/>
            <p:cNvSpPr/>
            <p:nvPr/>
          </p:nvSpPr>
          <p:spPr>
            <a:xfrm>
              <a:off x="2335725" y="2124895"/>
              <a:ext cx="204" cy="109"/>
            </a:xfrm>
            <a:custGeom>
              <a:rect b="b" l="l" r="r" t="t"/>
              <a:pathLst>
                <a:path extrusionOk="0" h="8" w="15">
                  <a:moveTo>
                    <a:pt x="14"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8"/>
            <p:cNvSpPr/>
            <p:nvPr/>
          </p:nvSpPr>
          <p:spPr>
            <a:xfrm>
              <a:off x="2341237" y="2121989"/>
              <a:ext cx="530" cy="258"/>
            </a:xfrm>
            <a:custGeom>
              <a:rect b="b" l="l" r="r" t="t"/>
              <a:pathLst>
                <a:path extrusionOk="0" h="19" w="39">
                  <a:moveTo>
                    <a:pt x="39" y="1"/>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8"/>
            <p:cNvSpPr/>
            <p:nvPr/>
          </p:nvSpPr>
          <p:spPr>
            <a:xfrm>
              <a:off x="2336865" y="2124229"/>
              <a:ext cx="299" cy="109"/>
            </a:xfrm>
            <a:custGeom>
              <a:rect b="b" l="l" r="r" t="t"/>
              <a:pathLst>
                <a:path extrusionOk="0" h="8" w="22">
                  <a:moveTo>
                    <a:pt x="21"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38"/>
            <p:cNvSpPr/>
            <p:nvPr/>
          </p:nvSpPr>
          <p:spPr>
            <a:xfrm>
              <a:off x="2339472" y="2122844"/>
              <a:ext cx="448" cy="204"/>
            </a:xfrm>
            <a:custGeom>
              <a:rect b="b" l="l" r="r" t="t"/>
              <a:pathLst>
                <a:path extrusionOk="0" h="15" w="33">
                  <a:moveTo>
                    <a:pt x="32"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38"/>
            <p:cNvSpPr/>
            <p:nvPr/>
          </p:nvSpPr>
          <p:spPr>
            <a:xfrm>
              <a:off x="2301876" y="2129457"/>
              <a:ext cx="679" cy="109"/>
            </a:xfrm>
            <a:custGeom>
              <a:rect b="b" l="l" r="r" t="t"/>
              <a:pathLst>
                <a:path extrusionOk="0" h="8" w="50">
                  <a:moveTo>
                    <a:pt x="1" y="0"/>
                  </a:moveTo>
                  <a:lnTo>
                    <a:pt x="5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38"/>
            <p:cNvSpPr/>
            <p:nvPr/>
          </p:nvSpPr>
          <p:spPr>
            <a:xfrm>
              <a:off x="2340572" y="2122274"/>
              <a:ext cx="530" cy="258"/>
            </a:xfrm>
            <a:custGeom>
              <a:rect b="b" l="l" r="r" t="t"/>
              <a:pathLst>
                <a:path extrusionOk="0" h="19" w="39">
                  <a:moveTo>
                    <a:pt x="39" y="1"/>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8"/>
            <p:cNvSpPr/>
            <p:nvPr/>
          </p:nvSpPr>
          <p:spPr>
            <a:xfrm>
              <a:off x="2334340" y="2125886"/>
              <a:ext cx="68" cy="68"/>
            </a:xfrm>
            <a:custGeom>
              <a:rect b="b" l="l" r="r" t="t"/>
              <a:pathLst>
                <a:path extrusionOk="0" h="5" w="5">
                  <a:moveTo>
                    <a:pt x="1" y="4"/>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38"/>
            <p:cNvSpPr/>
            <p:nvPr/>
          </p:nvSpPr>
          <p:spPr>
            <a:xfrm>
              <a:off x="2338956" y="2123129"/>
              <a:ext cx="394" cy="163"/>
            </a:xfrm>
            <a:custGeom>
              <a:rect b="b" l="l" r="r" t="t"/>
              <a:pathLst>
                <a:path extrusionOk="0" h="12" w="29">
                  <a:moveTo>
                    <a:pt x="28"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38"/>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38"/>
            <p:cNvSpPr/>
            <p:nvPr/>
          </p:nvSpPr>
          <p:spPr>
            <a:xfrm>
              <a:off x="2338481" y="2123374"/>
              <a:ext cx="339" cy="149"/>
            </a:xfrm>
            <a:custGeom>
              <a:rect b="b" l="l" r="r" t="t"/>
              <a:pathLst>
                <a:path extrusionOk="0" h="11" w="25">
                  <a:moveTo>
                    <a:pt x="25"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38"/>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38"/>
            <p:cNvSpPr/>
            <p:nvPr/>
          </p:nvSpPr>
          <p:spPr>
            <a:xfrm>
              <a:off x="2302691" y="2129592"/>
              <a:ext cx="489" cy="68"/>
            </a:xfrm>
            <a:custGeom>
              <a:rect b="b" l="l" r="r" t="t"/>
              <a:pathLst>
                <a:path extrusionOk="0" h="5" w="36">
                  <a:moveTo>
                    <a:pt x="35"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38"/>
            <p:cNvSpPr/>
            <p:nvPr/>
          </p:nvSpPr>
          <p:spPr>
            <a:xfrm>
              <a:off x="2334245" y="2125981"/>
              <a:ext cx="68" cy="68"/>
            </a:xfrm>
            <a:custGeom>
              <a:rect b="b" l="l" r="r" t="t"/>
              <a:pathLst>
                <a:path extrusionOk="0" h="5" w="5">
                  <a:moveTo>
                    <a:pt x="4"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38"/>
            <p:cNvSpPr/>
            <p:nvPr/>
          </p:nvSpPr>
          <p:spPr>
            <a:xfrm>
              <a:off x="2334489" y="2125750"/>
              <a:ext cx="54" cy="54"/>
            </a:xfrm>
            <a:custGeom>
              <a:rect b="b" l="l" r="r" t="t"/>
              <a:pathLst>
                <a:path extrusionOk="0" h="4" w="4">
                  <a:moveTo>
                    <a:pt x="4"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38"/>
            <p:cNvSpPr/>
            <p:nvPr/>
          </p:nvSpPr>
          <p:spPr>
            <a:xfrm>
              <a:off x="2303302" y="2129647"/>
              <a:ext cx="394" cy="54"/>
            </a:xfrm>
            <a:custGeom>
              <a:rect b="b" l="l" r="r" t="t"/>
              <a:pathLst>
                <a:path extrusionOk="0" h="4" w="29">
                  <a:moveTo>
                    <a:pt x="29"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38"/>
            <p:cNvSpPr/>
            <p:nvPr/>
          </p:nvSpPr>
          <p:spPr>
            <a:xfrm>
              <a:off x="2333294" y="2126456"/>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8"/>
            <p:cNvSpPr/>
            <p:nvPr/>
          </p:nvSpPr>
          <p:spPr>
            <a:xfrm>
              <a:off x="2334394" y="2125845"/>
              <a:ext cx="54" cy="54"/>
            </a:xfrm>
            <a:custGeom>
              <a:rect b="b" l="l" r="r" t="t"/>
              <a:pathLst>
                <a:path extrusionOk="0" h="4" w="4">
                  <a:moveTo>
                    <a:pt x="4"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38"/>
            <p:cNvSpPr/>
            <p:nvPr/>
          </p:nvSpPr>
          <p:spPr>
            <a:xfrm>
              <a:off x="2340002" y="2122559"/>
              <a:ext cx="489" cy="258"/>
            </a:xfrm>
            <a:custGeom>
              <a:rect b="b" l="l" r="r" t="t"/>
              <a:pathLst>
                <a:path extrusionOk="0" h="19" w="36">
                  <a:moveTo>
                    <a:pt x="35" y="1"/>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38"/>
            <p:cNvSpPr/>
            <p:nvPr/>
          </p:nvSpPr>
          <p:spPr>
            <a:xfrm>
              <a:off x="2334530" y="2125655"/>
              <a:ext cx="109" cy="109"/>
            </a:xfrm>
            <a:custGeom>
              <a:rect b="b" l="l" r="r" t="t"/>
              <a:pathLst>
                <a:path extrusionOk="0" h="8" w="8">
                  <a:moveTo>
                    <a:pt x="8"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38"/>
            <p:cNvSpPr/>
            <p:nvPr/>
          </p:nvSpPr>
          <p:spPr>
            <a:xfrm>
              <a:off x="2305202" y="2129837"/>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38"/>
            <p:cNvSpPr/>
            <p:nvPr/>
          </p:nvSpPr>
          <p:spPr>
            <a:xfrm>
              <a:off x="2335100" y="2125275"/>
              <a:ext cx="163" cy="109"/>
            </a:xfrm>
            <a:custGeom>
              <a:rect b="b" l="l" r="r" t="t"/>
              <a:pathLst>
                <a:path extrusionOk="0" h="8" w="12">
                  <a:moveTo>
                    <a:pt x="11"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8"/>
            <p:cNvSpPr/>
            <p:nvPr/>
          </p:nvSpPr>
          <p:spPr>
            <a:xfrm>
              <a:off x="2334964" y="2125370"/>
              <a:ext cx="109" cy="109"/>
            </a:xfrm>
            <a:custGeom>
              <a:rect b="b" l="l" r="r" t="t"/>
              <a:pathLst>
                <a:path extrusionOk="0" h="8" w="8">
                  <a:moveTo>
                    <a:pt x="7"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38"/>
            <p:cNvSpPr/>
            <p:nvPr/>
          </p:nvSpPr>
          <p:spPr>
            <a:xfrm>
              <a:off x="2335535" y="2124990"/>
              <a:ext cx="149" cy="109"/>
            </a:xfrm>
            <a:custGeom>
              <a:rect b="b" l="l" r="r" t="t"/>
              <a:pathLst>
                <a:path extrusionOk="0" h="8" w="11">
                  <a:moveTo>
                    <a:pt x="11"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38"/>
            <p:cNvSpPr/>
            <p:nvPr/>
          </p:nvSpPr>
          <p:spPr>
            <a:xfrm>
              <a:off x="2338046" y="2123605"/>
              <a:ext cx="299" cy="163"/>
            </a:xfrm>
            <a:custGeom>
              <a:rect b="b" l="l" r="r" t="t"/>
              <a:pathLst>
                <a:path extrusionOk="0" h="12" w="22">
                  <a:moveTo>
                    <a:pt x="22"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38"/>
            <p:cNvSpPr/>
            <p:nvPr/>
          </p:nvSpPr>
          <p:spPr>
            <a:xfrm>
              <a:off x="2303831" y="2129742"/>
              <a:ext cx="299" cy="14"/>
            </a:xfrm>
            <a:custGeom>
              <a:rect b="b" l="l" r="r" t="t"/>
              <a:pathLst>
                <a:path extrusionOk="0" h="1" w="22">
                  <a:moveTo>
                    <a:pt x="21"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38"/>
            <p:cNvSpPr/>
            <p:nvPr/>
          </p:nvSpPr>
          <p:spPr>
            <a:xfrm>
              <a:off x="2335290" y="2125125"/>
              <a:ext cx="163" cy="109"/>
            </a:xfrm>
            <a:custGeom>
              <a:rect b="b" l="l" r="r" t="t"/>
              <a:pathLst>
                <a:path extrusionOk="0" h="8" w="12">
                  <a:moveTo>
                    <a:pt x="11"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8"/>
            <p:cNvSpPr/>
            <p:nvPr/>
          </p:nvSpPr>
          <p:spPr>
            <a:xfrm>
              <a:off x="2334679" y="2125560"/>
              <a:ext cx="109" cy="109"/>
            </a:xfrm>
            <a:custGeom>
              <a:rect b="b" l="l" r="r" t="t"/>
              <a:pathLst>
                <a:path extrusionOk="0" h="8" w="8">
                  <a:moveTo>
                    <a:pt x="7"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38"/>
            <p:cNvSpPr/>
            <p:nvPr/>
          </p:nvSpPr>
          <p:spPr>
            <a:xfrm>
              <a:off x="2337626" y="2123795"/>
              <a:ext cx="299" cy="163"/>
            </a:xfrm>
            <a:custGeom>
              <a:rect b="b" l="l" r="r" t="t"/>
              <a:pathLst>
                <a:path extrusionOk="0" h="12" w="22">
                  <a:moveTo>
                    <a:pt x="21" y="1"/>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38"/>
            <p:cNvSpPr/>
            <p:nvPr/>
          </p:nvSpPr>
          <p:spPr>
            <a:xfrm>
              <a:off x="2334815" y="2125465"/>
              <a:ext cx="109" cy="109"/>
            </a:xfrm>
            <a:custGeom>
              <a:rect b="b" l="l" r="r" t="t"/>
              <a:pathLst>
                <a:path extrusionOk="0" h="8" w="8">
                  <a:moveTo>
                    <a:pt x="8"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38"/>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38"/>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38"/>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38"/>
            <p:cNvSpPr/>
            <p:nvPr/>
          </p:nvSpPr>
          <p:spPr>
            <a:xfrm>
              <a:off x="2292942" y="2120903"/>
              <a:ext cx="68" cy="149"/>
            </a:xfrm>
            <a:custGeom>
              <a:rect b="b" l="l" r="r" t="t"/>
              <a:pathLst>
                <a:path extrusionOk="0" h="11" w="5">
                  <a:moveTo>
                    <a:pt x="4"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38"/>
            <p:cNvSpPr/>
            <p:nvPr/>
          </p:nvSpPr>
          <p:spPr>
            <a:xfrm>
              <a:off x="2292711" y="2120183"/>
              <a:ext cx="109" cy="353"/>
            </a:xfrm>
            <a:custGeom>
              <a:rect b="b" l="l" r="r" t="t"/>
              <a:pathLst>
                <a:path extrusionOk="0" h="26" w="8">
                  <a:moveTo>
                    <a:pt x="7" y="2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38"/>
            <p:cNvSpPr/>
            <p:nvPr/>
          </p:nvSpPr>
          <p:spPr>
            <a:xfrm>
              <a:off x="2293376" y="2122464"/>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8"/>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38"/>
            <p:cNvSpPr/>
            <p:nvPr/>
          </p:nvSpPr>
          <p:spPr>
            <a:xfrm>
              <a:off x="2293281" y="2122043"/>
              <a:ext cx="14" cy="54"/>
            </a:xfrm>
            <a:custGeom>
              <a:rect b="b" l="l" r="r" t="t"/>
              <a:pathLst>
                <a:path extrusionOk="0" h="4" w="1">
                  <a:moveTo>
                    <a:pt x="0"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38"/>
            <p:cNvSpPr/>
            <p:nvPr/>
          </p:nvSpPr>
          <p:spPr>
            <a:xfrm>
              <a:off x="2287769" y="2147800"/>
              <a:ext cx="54" cy="163"/>
            </a:xfrm>
            <a:custGeom>
              <a:rect b="b" l="l" r="r" t="t"/>
              <a:pathLst>
                <a:path extrusionOk="0" h="12" w="4">
                  <a:moveTo>
                    <a:pt x="4"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38"/>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38"/>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38"/>
            <p:cNvSpPr/>
            <p:nvPr/>
          </p:nvSpPr>
          <p:spPr>
            <a:xfrm>
              <a:off x="2288760" y="2148709"/>
              <a:ext cx="299" cy="299"/>
            </a:xfrm>
            <a:custGeom>
              <a:rect b="b" l="l" r="r" t="t"/>
              <a:pathLst>
                <a:path extrusionOk="0" h="22" w="22">
                  <a:moveTo>
                    <a:pt x="22" y="2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8"/>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38"/>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38"/>
            <p:cNvSpPr/>
            <p:nvPr/>
          </p:nvSpPr>
          <p:spPr>
            <a:xfrm>
              <a:off x="2293227" y="2151126"/>
              <a:ext cx="638" cy="204"/>
            </a:xfrm>
            <a:custGeom>
              <a:rect b="b" l="l" r="r" t="t"/>
              <a:pathLst>
                <a:path extrusionOk="0" h="15" w="47">
                  <a:moveTo>
                    <a:pt x="46"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38"/>
            <p:cNvSpPr/>
            <p:nvPr/>
          </p:nvSpPr>
          <p:spPr>
            <a:xfrm>
              <a:off x="2296703" y="2150800"/>
              <a:ext cx="204" cy="14"/>
            </a:xfrm>
            <a:custGeom>
              <a:rect b="b" l="l" r="r" t="t"/>
              <a:pathLst>
                <a:path extrusionOk="0" h="1" w="15">
                  <a:moveTo>
                    <a:pt x="14"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38"/>
            <p:cNvSpPr/>
            <p:nvPr/>
          </p:nvSpPr>
          <p:spPr>
            <a:xfrm>
              <a:off x="2289195" y="2149130"/>
              <a:ext cx="489" cy="394"/>
            </a:xfrm>
            <a:custGeom>
              <a:rect b="b" l="l" r="r" t="t"/>
              <a:pathLst>
                <a:path extrusionOk="0" h="29" w="36">
                  <a:moveTo>
                    <a:pt x="35" y="29"/>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8"/>
            <p:cNvSpPr/>
            <p:nvPr/>
          </p:nvSpPr>
          <p:spPr>
            <a:xfrm>
              <a:off x="2297273" y="2150895"/>
              <a:ext cx="149" cy="54"/>
            </a:xfrm>
            <a:custGeom>
              <a:rect b="b" l="l" r="r" t="t"/>
              <a:pathLst>
                <a:path extrusionOk="0" h="4" w="11">
                  <a:moveTo>
                    <a:pt x="11"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38"/>
            <p:cNvSpPr/>
            <p:nvPr/>
          </p:nvSpPr>
          <p:spPr>
            <a:xfrm>
              <a:off x="2293987" y="2150936"/>
              <a:ext cx="543" cy="163"/>
            </a:xfrm>
            <a:custGeom>
              <a:rect b="b" l="l" r="r" t="t"/>
              <a:pathLst>
                <a:path extrusionOk="0" h="12" w="40">
                  <a:moveTo>
                    <a:pt x="39"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38"/>
            <p:cNvSpPr/>
            <p:nvPr/>
          </p:nvSpPr>
          <p:spPr>
            <a:xfrm>
              <a:off x="2306913" y="2152701"/>
              <a:ext cx="258" cy="299"/>
            </a:xfrm>
            <a:custGeom>
              <a:rect b="b" l="l" r="r" t="t"/>
              <a:pathLst>
                <a:path extrusionOk="0" h="22" w="19">
                  <a:moveTo>
                    <a:pt x="1" y="0"/>
                  </a:moveTo>
                  <a:lnTo>
                    <a:pt x="18" y="2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8"/>
            <p:cNvSpPr/>
            <p:nvPr/>
          </p:nvSpPr>
          <p:spPr>
            <a:xfrm>
              <a:off x="2307293" y="2153081"/>
              <a:ext cx="299" cy="339"/>
            </a:xfrm>
            <a:custGeom>
              <a:rect b="b" l="l" r="r" t="t"/>
              <a:pathLst>
                <a:path extrusionOk="0" h="25" w="22">
                  <a:moveTo>
                    <a:pt x="1" y="0"/>
                  </a:moveTo>
                  <a:lnTo>
                    <a:pt x="22"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8"/>
            <p:cNvSpPr/>
            <p:nvPr/>
          </p:nvSpPr>
          <p:spPr>
            <a:xfrm>
              <a:off x="2305352" y="2151126"/>
              <a:ext cx="530" cy="543"/>
            </a:xfrm>
            <a:custGeom>
              <a:rect b="b" l="l" r="r" t="t"/>
              <a:pathLst>
                <a:path extrusionOk="0" h="40" w="39">
                  <a:moveTo>
                    <a:pt x="0" y="1"/>
                  </a:moveTo>
                  <a:lnTo>
                    <a:pt x="39" y="39"/>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38"/>
            <p:cNvSpPr/>
            <p:nvPr/>
          </p:nvSpPr>
          <p:spPr>
            <a:xfrm>
              <a:off x="2305922" y="2151697"/>
              <a:ext cx="434" cy="448"/>
            </a:xfrm>
            <a:custGeom>
              <a:rect b="b" l="l" r="r" t="t"/>
              <a:pathLst>
                <a:path extrusionOk="0" h="33" w="32">
                  <a:moveTo>
                    <a:pt x="0" y="1"/>
                  </a:moveTo>
                  <a:lnTo>
                    <a:pt x="32"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38"/>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38"/>
            <p:cNvSpPr/>
            <p:nvPr/>
          </p:nvSpPr>
          <p:spPr>
            <a:xfrm>
              <a:off x="2306492" y="2152267"/>
              <a:ext cx="299" cy="299"/>
            </a:xfrm>
            <a:custGeom>
              <a:rect b="b" l="l" r="r" t="t"/>
              <a:pathLst>
                <a:path extrusionOk="0" h="22" w="22">
                  <a:moveTo>
                    <a:pt x="0" y="1"/>
                  </a:moveTo>
                  <a:lnTo>
                    <a:pt x="21"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38"/>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8"/>
            <p:cNvSpPr/>
            <p:nvPr/>
          </p:nvSpPr>
          <p:spPr>
            <a:xfrm>
              <a:off x="2304727" y="2150610"/>
              <a:ext cx="489" cy="434"/>
            </a:xfrm>
            <a:custGeom>
              <a:rect b="b" l="l" r="r" t="t"/>
              <a:pathLst>
                <a:path extrusionOk="0" h="32" w="36">
                  <a:moveTo>
                    <a:pt x="1" y="0"/>
                  </a:moveTo>
                  <a:lnTo>
                    <a:pt x="36" y="3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8"/>
            <p:cNvSpPr/>
            <p:nvPr/>
          </p:nvSpPr>
          <p:spPr>
            <a:xfrm>
              <a:off x="2304347" y="2150271"/>
              <a:ext cx="204" cy="163"/>
            </a:xfrm>
            <a:custGeom>
              <a:rect b="b" l="l" r="r" t="t"/>
              <a:pathLst>
                <a:path extrusionOk="0" h="12" w="15">
                  <a:moveTo>
                    <a:pt x="1" y="1"/>
                  </a:moveTo>
                  <a:lnTo>
                    <a:pt x="1" y="1"/>
                  </a:lnTo>
                  <a:lnTo>
                    <a:pt x="15"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38"/>
            <p:cNvSpPr/>
            <p:nvPr/>
          </p:nvSpPr>
          <p:spPr>
            <a:xfrm>
              <a:off x="2291951" y="2116436"/>
              <a:ext cx="14" cy="0"/>
            </a:xfrm>
            <a:custGeom>
              <a:rect b="b" l="l" r="r" t="t"/>
              <a:pathLst>
                <a:path extrusionOk="0" h="0"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38"/>
            <p:cNvSpPr/>
            <p:nvPr/>
          </p:nvSpPr>
          <p:spPr>
            <a:xfrm>
              <a:off x="2292562" y="2116436"/>
              <a:ext cx="14" cy="0"/>
            </a:xfrm>
            <a:custGeom>
              <a:rect b="b" l="l" r="r" t="t"/>
              <a:pathLst>
                <a:path extrusionOk="0" h="0"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38"/>
            <p:cNvSpPr/>
            <p:nvPr/>
          </p:nvSpPr>
          <p:spPr>
            <a:xfrm>
              <a:off x="2291095" y="2116476"/>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38"/>
            <p:cNvSpPr/>
            <p:nvPr/>
          </p:nvSpPr>
          <p:spPr>
            <a:xfrm>
              <a:off x="2293132" y="2116436"/>
              <a:ext cx="14" cy="0"/>
            </a:xfrm>
            <a:custGeom>
              <a:rect b="b" l="l" r="r" t="t"/>
              <a:pathLst>
                <a:path extrusionOk="0" h="0"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38"/>
            <p:cNvSpPr/>
            <p:nvPr/>
          </p:nvSpPr>
          <p:spPr>
            <a:xfrm>
              <a:off x="2291326" y="2116476"/>
              <a:ext cx="448" cy="14"/>
            </a:xfrm>
            <a:custGeom>
              <a:rect b="b" l="l" r="r" t="t"/>
              <a:pathLst>
                <a:path extrusionOk="0" h="1" w="33">
                  <a:moveTo>
                    <a:pt x="1" y="1"/>
                  </a:moveTo>
                  <a:lnTo>
                    <a:pt x="3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38"/>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38"/>
            <p:cNvSpPr/>
            <p:nvPr/>
          </p:nvSpPr>
          <p:spPr>
            <a:xfrm>
              <a:off x="2585741" y="1734080"/>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38"/>
            <p:cNvSpPr/>
            <p:nvPr/>
          </p:nvSpPr>
          <p:spPr>
            <a:xfrm>
              <a:off x="2587696" y="1734365"/>
              <a:ext cx="299" cy="14"/>
            </a:xfrm>
            <a:custGeom>
              <a:rect b="b" l="l" r="r" t="t"/>
              <a:pathLst>
                <a:path extrusionOk="0" h="1" w="22">
                  <a:moveTo>
                    <a:pt x="0" y="0"/>
                  </a:moveTo>
                  <a:lnTo>
                    <a:pt x="2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8"/>
            <p:cNvSpPr/>
            <p:nvPr/>
          </p:nvSpPr>
          <p:spPr>
            <a:xfrm>
              <a:off x="2588782" y="1734365"/>
              <a:ext cx="489" cy="14"/>
            </a:xfrm>
            <a:custGeom>
              <a:rect b="b" l="l" r="r" t="t"/>
              <a:pathLst>
                <a:path extrusionOk="0" h="1" w="36">
                  <a:moveTo>
                    <a:pt x="1" y="0"/>
                  </a:moveTo>
                  <a:lnTo>
                    <a:pt x="36"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38"/>
            <p:cNvSpPr/>
            <p:nvPr/>
          </p:nvSpPr>
          <p:spPr>
            <a:xfrm>
              <a:off x="2587221" y="1734365"/>
              <a:ext cx="204" cy="14"/>
            </a:xfrm>
            <a:custGeom>
              <a:rect b="b" l="l" r="r" t="t"/>
              <a:pathLst>
                <a:path extrusionOk="0" h="1" w="15">
                  <a:moveTo>
                    <a:pt x="0" y="0"/>
                  </a:moveTo>
                  <a:lnTo>
                    <a:pt x="1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38"/>
            <p:cNvSpPr/>
            <p:nvPr/>
          </p:nvSpPr>
          <p:spPr>
            <a:xfrm>
              <a:off x="2586786" y="1734270"/>
              <a:ext cx="163" cy="14"/>
            </a:xfrm>
            <a:custGeom>
              <a:rect b="b" l="l" r="r" t="t"/>
              <a:pathLst>
                <a:path extrusionOk="0" h="1" w="12">
                  <a:moveTo>
                    <a:pt x="1"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38"/>
            <p:cNvSpPr/>
            <p:nvPr/>
          </p:nvSpPr>
          <p:spPr>
            <a:xfrm>
              <a:off x="2588646" y="173436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38"/>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8"/>
            <p:cNvSpPr/>
            <p:nvPr/>
          </p:nvSpPr>
          <p:spPr>
            <a:xfrm>
              <a:off x="2586121" y="1734080"/>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38"/>
            <p:cNvSpPr/>
            <p:nvPr/>
          </p:nvSpPr>
          <p:spPr>
            <a:xfrm>
              <a:off x="2585075" y="1734080"/>
              <a:ext cx="258" cy="14"/>
            </a:xfrm>
            <a:custGeom>
              <a:rect b="b" l="l" r="r" t="t"/>
              <a:pathLst>
                <a:path extrusionOk="0" h="1" w="19">
                  <a:moveTo>
                    <a:pt x="1" y="0"/>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8"/>
            <p:cNvSpPr/>
            <p:nvPr/>
          </p:nvSpPr>
          <p:spPr>
            <a:xfrm>
              <a:off x="2553752" y="1749137"/>
              <a:ext cx="163" cy="204"/>
            </a:xfrm>
            <a:custGeom>
              <a:rect b="b" l="l" r="r" t="t"/>
              <a:pathLst>
                <a:path extrusionOk="0" h="15" w="12">
                  <a:moveTo>
                    <a:pt x="11"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8"/>
            <p:cNvSpPr/>
            <p:nvPr/>
          </p:nvSpPr>
          <p:spPr>
            <a:xfrm>
              <a:off x="2553997" y="1748716"/>
              <a:ext cx="109" cy="244"/>
            </a:xfrm>
            <a:custGeom>
              <a:rect b="b" l="l" r="r" t="t"/>
              <a:pathLst>
                <a:path extrusionOk="0" h="18" w="8">
                  <a:moveTo>
                    <a:pt x="7" y="0"/>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38"/>
            <p:cNvSpPr/>
            <p:nvPr/>
          </p:nvSpPr>
          <p:spPr>
            <a:xfrm>
              <a:off x="2555612" y="1746720"/>
              <a:ext cx="244" cy="204"/>
            </a:xfrm>
            <a:custGeom>
              <a:rect b="b" l="l" r="r" t="t"/>
              <a:pathLst>
                <a:path extrusionOk="0" h="15" w="18">
                  <a:moveTo>
                    <a:pt x="18" y="0"/>
                  </a:moveTo>
                  <a:lnTo>
                    <a:pt x="0"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8"/>
            <p:cNvSpPr/>
            <p:nvPr/>
          </p:nvSpPr>
          <p:spPr>
            <a:xfrm>
              <a:off x="2554893" y="1747426"/>
              <a:ext cx="163" cy="204"/>
            </a:xfrm>
            <a:custGeom>
              <a:rect b="b" l="l" r="r" t="t"/>
              <a:pathLst>
                <a:path extrusionOk="0" h="15" w="12">
                  <a:moveTo>
                    <a:pt x="11"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38"/>
            <p:cNvSpPr/>
            <p:nvPr/>
          </p:nvSpPr>
          <p:spPr>
            <a:xfrm>
              <a:off x="2554187" y="1748377"/>
              <a:ext cx="149" cy="204"/>
            </a:xfrm>
            <a:custGeom>
              <a:rect b="b" l="l" r="r" t="t"/>
              <a:pathLst>
                <a:path extrusionOk="0" h="15" w="11">
                  <a:moveTo>
                    <a:pt x="11" y="1"/>
                  </a:moveTo>
                  <a:lnTo>
                    <a:pt x="0"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38"/>
            <p:cNvSpPr/>
            <p:nvPr/>
          </p:nvSpPr>
          <p:spPr>
            <a:xfrm>
              <a:off x="2555368" y="1746951"/>
              <a:ext cx="163" cy="204"/>
            </a:xfrm>
            <a:custGeom>
              <a:rect b="b" l="l" r="r" t="t"/>
              <a:pathLst>
                <a:path extrusionOk="0" h="15" w="12">
                  <a:moveTo>
                    <a:pt x="11"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38"/>
            <p:cNvSpPr/>
            <p:nvPr/>
          </p:nvSpPr>
          <p:spPr>
            <a:xfrm>
              <a:off x="2554417" y="1747997"/>
              <a:ext cx="163" cy="204"/>
            </a:xfrm>
            <a:custGeom>
              <a:rect b="b" l="l" r="r" t="t"/>
              <a:pathLst>
                <a:path extrusionOk="0" h="15" w="12">
                  <a:moveTo>
                    <a:pt x="11" y="1"/>
                  </a:moveTo>
                  <a:lnTo>
                    <a:pt x="1"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38"/>
            <p:cNvSpPr/>
            <p:nvPr/>
          </p:nvSpPr>
          <p:spPr>
            <a:xfrm>
              <a:off x="2553616" y="1749572"/>
              <a:ext cx="109" cy="244"/>
            </a:xfrm>
            <a:custGeom>
              <a:rect b="b" l="l" r="r" t="t"/>
              <a:pathLst>
                <a:path extrusionOk="0" h="18" w="8">
                  <a:moveTo>
                    <a:pt x="7" y="0"/>
                  </a:moveTo>
                  <a:lnTo>
                    <a:pt x="0"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38"/>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38"/>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38"/>
            <p:cNvSpPr/>
            <p:nvPr/>
          </p:nvSpPr>
          <p:spPr>
            <a:xfrm>
              <a:off x="2553087" y="1753143"/>
              <a:ext cx="14" cy="149"/>
            </a:xfrm>
            <a:custGeom>
              <a:rect b="b" l="l" r="r" t="t"/>
              <a:pathLst>
                <a:path extrusionOk="0" h="11" w="1">
                  <a:moveTo>
                    <a:pt x="1"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38"/>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8"/>
            <p:cNvSpPr/>
            <p:nvPr/>
          </p:nvSpPr>
          <p:spPr>
            <a:xfrm>
              <a:off x="2555137" y="1747196"/>
              <a:ext cx="149" cy="149"/>
            </a:xfrm>
            <a:custGeom>
              <a:rect b="b" l="l" r="r" t="t"/>
              <a:pathLst>
                <a:path extrusionOk="0" h="11" w="11">
                  <a:moveTo>
                    <a:pt x="0" y="11"/>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38"/>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38"/>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38"/>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38"/>
            <p:cNvSpPr/>
            <p:nvPr/>
          </p:nvSpPr>
          <p:spPr>
            <a:xfrm>
              <a:off x="2570398" y="1725716"/>
              <a:ext cx="54" cy="54"/>
            </a:xfrm>
            <a:custGeom>
              <a:rect b="b" l="l" r="r" t="t"/>
              <a:pathLst>
                <a:path extrusionOk="0" h="4" w="4">
                  <a:moveTo>
                    <a:pt x="4" y="0"/>
                  </a:moveTo>
                  <a:lnTo>
                    <a:pt x="0" y="4"/>
                  </a:ln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38"/>
            <p:cNvSpPr/>
            <p:nvPr/>
          </p:nvSpPr>
          <p:spPr>
            <a:xfrm>
              <a:off x="2554662" y="1747712"/>
              <a:ext cx="149" cy="204"/>
            </a:xfrm>
            <a:custGeom>
              <a:rect b="b" l="l" r="r" t="t"/>
              <a:pathLst>
                <a:path extrusionOk="0" h="15" w="11">
                  <a:moveTo>
                    <a:pt x="11" y="1"/>
                  </a:moveTo>
                  <a:lnTo>
                    <a:pt x="0"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38"/>
            <p:cNvSpPr/>
            <p:nvPr/>
          </p:nvSpPr>
          <p:spPr>
            <a:xfrm>
              <a:off x="2572014" y="1722675"/>
              <a:ext cx="109" cy="190"/>
            </a:xfrm>
            <a:custGeom>
              <a:rect b="b" l="l" r="r" t="t"/>
              <a:pathLst>
                <a:path extrusionOk="0" h="14" w="8">
                  <a:moveTo>
                    <a:pt x="0" y="14"/>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8"/>
            <p:cNvSpPr/>
            <p:nvPr/>
          </p:nvSpPr>
          <p:spPr>
            <a:xfrm>
              <a:off x="2572489" y="1721616"/>
              <a:ext cx="54" cy="163"/>
            </a:xfrm>
            <a:custGeom>
              <a:rect b="b" l="l" r="r" t="t"/>
              <a:pathLst>
                <a:path extrusionOk="0" h="12" w="4">
                  <a:moveTo>
                    <a:pt x="0" y="1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8"/>
            <p:cNvSpPr/>
            <p:nvPr/>
          </p:nvSpPr>
          <p:spPr>
            <a:xfrm>
              <a:off x="2572299" y="1722050"/>
              <a:ext cx="54" cy="204"/>
            </a:xfrm>
            <a:custGeom>
              <a:rect b="b" l="l" r="r" t="t"/>
              <a:pathLst>
                <a:path extrusionOk="0" h="15" w="4">
                  <a:moveTo>
                    <a:pt x="0" y="15"/>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38"/>
            <p:cNvSpPr/>
            <p:nvPr/>
          </p:nvSpPr>
          <p:spPr>
            <a:xfrm>
              <a:off x="2571824" y="1723001"/>
              <a:ext cx="109" cy="204"/>
            </a:xfrm>
            <a:custGeom>
              <a:rect b="b" l="l" r="r" t="t"/>
              <a:pathLst>
                <a:path extrusionOk="0" h="15" w="8">
                  <a:moveTo>
                    <a:pt x="0" y="15"/>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8"/>
            <p:cNvSpPr/>
            <p:nvPr/>
          </p:nvSpPr>
          <p:spPr>
            <a:xfrm>
              <a:off x="2572394" y="1721860"/>
              <a:ext cx="54" cy="109"/>
            </a:xfrm>
            <a:custGeom>
              <a:rect b="b" l="l" r="r" t="t"/>
              <a:pathLst>
                <a:path extrusionOk="0" h="8" w="4">
                  <a:moveTo>
                    <a:pt x="0" y="7"/>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8"/>
            <p:cNvSpPr/>
            <p:nvPr/>
          </p:nvSpPr>
          <p:spPr>
            <a:xfrm>
              <a:off x="2572150" y="1722335"/>
              <a:ext cx="109" cy="204"/>
            </a:xfrm>
            <a:custGeom>
              <a:rect b="b" l="l" r="r" t="t"/>
              <a:pathLst>
                <a:path extrusionOk="0" h="15" w="8">
                  <a:moveTo>
                    <a:pt x="1" y="15"/>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8"/>
            <p:cNvSpPr/>
            <p:nvPr/>
          </p:nvSpPr>
          <p:spPr>
            <a:xfrm>
              <a:off x="2570914" y="1724671"/>
              <a:ext cx="109" cy="244"/>
            </a:xfrm>
            <a:custGeom>
              <a:rect b="b" l="l" r="r" t="t"/>
              <a:pathLst>
                <a:path extrusionOk="0" h="18" w="8">
                  <a:moveTo>
                    <a:pt x="1" y="18"/>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38"/>
            <p:cNvSpPr/>
            <p:nvPr/>
          </p:nvSpPr>
          <p:spPr>
            <a:xfrm>
              <a:off x="2570588" y="1725187"/>
              <a:ext cx="149" cy="258"/>
            </a:xfrm>
            <a:custGeom>
              <a:rect b="b" l="l" r="r" t="t"/>
              <a:pathLst>
                <a:path extrusionOk="0" h="19" w="11">
                  <a:moveTo>
                    <a:pt x="0" y="18"/>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38"/>
            <p:cNvSpPr/>
            <p:nvPr/>
          </p:nvSpPr>
          <p:spPr>
            <a:xfrm>
              <a:off x="2571634" y="1723381"/>
              <a:ext cx="149" cy="204"/>
            </a:xfrm>
            <a:custGeom>
              <a:rect b="b" l="l" r="r" t="t"/>
              <a:pathLst>
                <a:path extrusionOk="0" h="15" w="11">
                  <a:moveTo>
                    <a:pt x="0" y="15"/>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38"/>
            <p:cNvSpPr/>
            <p:nvPr/>
          </p:nvSpPr>
          <p:spPr>
            <a:xfrm>
              <a:off x="2571159" y="1724195"/>
              <a:ext cx="149" cy="244"/>
            </a:xfrm>
            <a:custGeom>
              <a:rect b="b" l="l" r="r" t="t"/>
              <a:pathLst>
                <a:path extrusionOk="0" h="18" w="11">
                  <a:moveTo>
                    <a:pt x="0" y="18"/>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38"/>
            <p:cNvSpPr/>
            <p:nvPr/>
          </p:nvSpPr>
          <p:spPr>
            <a:xfrm>
              <a:off x="2571389" y="1723761"/>
              <a:ext cx="163" cy="258"/>
            </a:xfrm>
            <a:custGeom>
              <a:rect b="b" l="l" r="r" t="t"/>
              <a:pathLst>
                <a:path extrusionOk="0" h="19" w="12">
                  <a:moveTo>
                    <a:pt x="1" y="18"/>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8"/>
            <p:cNvSpPr/>
            <p:nvPr/>
          </p:nvSpPr>
          <p:spPr>
            <a:xfrm>
              <a:off x="2572679" y="1721140"/>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38"/>
            <p:cNvSpPr/>
            <p:nvPr/>
          </p:nvSpPr>
          <p:spPr>
            <a:xfrm>
              <a:off x="2572584" y="1721426"/>
              <a:ext cx="14" cy="109"/>
            </a:xfrm>
            <a:custGeom>
              <a:rect b="b" l="l" r="r" t="t"/>
              <a:pathLst>
                <a:path extrusionOk="0" h="8" w="1">
                  <a:moveTo>
                    <a:pt x="0"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8"/>
            <p:cNvSpPr/>
            <p:nvPr/>
          </p:nvSpPr>
          <p:spPr>
            <a:xfrm>
              <a:off x="2572625" y="1721235"/>
              <a:ext cx="14" cy="163"/>
            </a:xfrm>
            <a:custGeom>
              <a:rect b="b" l="l" r="r" t="t"/>
              <a:pathLst>
                <a:path extrusionOk="0" h="12" w="1">
                  <a:moveTo>
                    <a:pt x="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38"/>
            <p:cNvSpPr/>
            <p:nvPr/>
          </p:nvSpPr>
          <p:spPr>
            <a:xfrm>
              <a:off x="2604994" y="1750237"/>
              <a:ext cx="14" cy="149"/>
            </a:xfrm>
            <a:custGeom>
              <a:rect b="b" l="l" r="r" t="t"/>
              <a:pathLst>
                <a:path extrusionOk="0" h="11" w="1">
                  <a:moveTo>
                    <a:pt x="1"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38"/>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38"/>
            <p:cNvSpPr/>
            <p:nvPr/>
          </p:nvSpPr>
          <p:spPr>
            <a:xfrm>
              <a:off x="2605048" y="1750807"/>
              <a:ext cx="54" cy="244"/>
            </a:xfrm>
            <a:custGeom>
              <a:rect b="b" l="l" r="r" t="t"/>
              <a:pathLst>
                <a:path extrusionOk="0" h="18" w="4">
                  <a:moveTo>
                    <a:pt x="0" y="1"/>
                  </a:moveTo>
                  <a:lnTo>
                    <a:pt x="4"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38"/>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38"/>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38"/>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8"/>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8"/>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38"/>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38"/>
            <p:cNvSpPr/>
            <p:nvPr/>
          </p:nvSpPr>
          <p:spPr>
            <a:xfrm>
              <a:off x="2376321" y="1716673"/>
              <a:ext cx="584" cy="68"/>
            </a:xfrm>
            <a:custGeom>
              <a:rect b="b" l="l" r="r" t="t"/>
              <a:pathLst>
                <a:path extrusionOk="0" h="5" w="43">
                  <a:moveTo>
                    <a:pt x="0" y="1"/>
                  </a:moveTo>
                  <a:lnTo>
                    <a:pt x="42"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38"/>
            <p:cNvSpPr/>
            <p:nvPr/>
          </p:nvSpPr>
          <p:spPr>
            <a:xfrm>
              <a:off x="2377122" y="1716728"/>
              <a:ext cx="543" cy="109"/>
            </a:xfrm>
            <a:custGeom>
              <a:rect b="b" l="l" r="r" t="t"/>
              <a:pathLst>
                <a:path extrusionOk="0" h="8" w="40">
                  <a:moveTo>
                    <a:pt x="1" y="0"/>
                  </a:moveTo>
                  <a:lnTo>
                    <a:pt x="39"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8"/>
            <p:cNvSpPr/>
            <p:nvPr/>
          </p:nvSpPr>
          <p:spPr>
            <a:xfrm>
              <a:off x="2378833" y="1717013"/>
              <a:ext cx="543" cy="109"/>
            </a:xfrm>
            <a:custGeom>
              <a:rect b="b" l="l" r="r" t="t"/>
              <a:pathLst>
                <a:path extrusionOk="0" h="8" w="40">
                  <a:moveTo>
                    <a:pt x="1" y="0"/>
                  </a:moveTo>
                  <a:lnTo>
                    <a:pt x="39"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8"/>
            <p:cNvSpPr/>
            <p:nvPr/>
          </p:nvSpPr>
          <p:spPr>
            <a:xfrm>
              <a:off x="2377937" y="1716864"/>
              <a:ext cx="584" cy="68"/>
            </a:xfrm>
            <a:custGeom>
              <a:rect b="b" l="l" r="r" t="t"/>
              <a:pathLst>
                <a:path extrusionOk="0" h="5" w="43">
                  <a:moveTo>
                    <a:pt x="0" y="1"/>
                  </a:moveTo>
                  <a:lnTo>
                    <a:pt x="42"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38"/>
            <p:cNvSpPr/>
            <p:nvPr/>
          </p:nvSpPr>
          <p:spPr>
            <a:xfrm>
              <a:off x="2375561" y="1716633"/>
              <a:ext cx="584" cy="14"/>
            </a:xfrm>
            <a:custGeom>
              <a:rect b="b" l="l" r="r" t="t"/>
              <a:pathLst>
                <a:path extrusionOk="0" h="1" w="43">
                  <a:moveTo>
                    <a:pt x="0" y="0"/>
                  </a:moveTo>
                  <a:lnTo>
                    <a:pt x="4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38"/>
            <p:cNvSpPr/>
            <p:nvPr/>
          </p:nvSpPr>
          <p:spPr>
            <a:xfrm>
              <a:off x="2379784" y="1717203"/>
              <a:ext cx="299" cy="54"/>
            </a:xfrm>
            <a:custGeom>
              <a:rect b="b" l="l" r="r" t="t"/>
              <a:pathLst>
                <a:path extrusionOk="0" h="4" w="22">
                  <a:moveTo>
                    <a:pt x="22"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38"/>
            <p:cNvSpPr/>
            <p:nvPr/>
          </p:nvSpPr>
          <p:spPr>
            <a:xfrm>
              <a:off x="2368134" y="1717773"/>
              <a:ext cx="828" cy="149"/>
            </a:xfrm>
            <a:custGeom>
              <a:rect b="b" l="l" r="r" t="t"/>
              <a:pathLst>
                <a:path extrusionOk="0" h="11" w="61">
                  <a:moveTo>
                    <a:pt x="1" y="11"/>
                  </a:moveTo>
                  <a:lnTo>
                    <a:pt x="6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38"/>
            <p:cNvSpPr/>
            <p:nvPr/>
          </p:nvSpPr>
          <p:spPr>
            <a:xfrm>
              <a:off x="2374896" y="1716633"/>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38"/>
            <p:cNvSpPr/>
            <p:nvPr/>
          </p:nvSpPr>
          <p:spPr>
            <a:xfrm>
              <a:off x="2369234" y="1717488"/>
              <a:ext cx="964" cy="244"/>
            </a:xfrm>
            <a:custGeom>
              <a:rect b="b" l="l" r="r" t="t"/>
              <a:pathLst>
                <a:path extrusionOk="0" h="18" w="71">
                  <a:moveTo>
                    <a:pt x="0" y="18"/>
                  </a:moveTo>
                  <a:lnTo>
                    <a:pt x="7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38"/>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38"/>
            <p:cNvSpPr/>
            <p:nvPr/>
          </p:nvSpPr>
          <p:spPr>
            <a:xfrm>
              <a:off x="2374611" y="1725051"/>
              <a:ext cx="149" cy="109"/>
            </a:xfrm>
            <a:custGeom>
              <a:rect b="b" l="l" r="r" t="t"/>
              <a:pathLst>
                <a:path extrusionOk="0" h="8" w="11">
                  <a:moveTo>
                    <a:pt x="0" y="0"/>
                  </a:moveTo>
                  <a:lnTo>
                    <a:pt x="1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38"/>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38"/>
            <p:cNvSpPr/>
            <p:nvPr/>
          </p:nvSpPr>
          <p:spPr>
            <a:xfrm>
              <a:off x="2374461" y="1724901"/>
              <a:ext cx="163" cy="109"/>
            </a:xfrm>
            <a:custGeom>
              <a:rect b="b" l="l" r="r" t="t"/>
              <a:pathLst>
                <a:path extrusionOk="0" h="8" w="12">
                  <a:moveTo>
                    <a:pt x="11"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38"/>
            <p:cNvSpPr/>
            <p:nvPr/>
          </p:nvSpPr>
          <p:spPr>
            <a:xfrm>
              <a:off x="2374896" y="1725377"/>
              <a:ext cx="149" cy="258"/>
            </a:xfrm>
            <a:custGeom>
              <a:rect b="b" l="l" r="r" t="t"/>
              <a:pathLst>
                <a:path extrusionOk="0" h="19" w="11">
                  <a:moveTo>
                    <a:pt x="11" y="1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38"/>
            <p:cNvSpPr/>
            <p:nvPr/>
          </p:nvSpPr>
          <p:spPr>
            <a:xfrm>
              <a:off x="2374746" y="1725187"/>
              <a:ext cx="163" cy="163"/>
            </a:xfrm>
            <a:custGeom>
              <a:rect b="b" l="l" r="r" t="t"/>
              <a:pathLst>
                <a:path extrusionOk="0" h="12" w="12">
                  <a:moveTo>
                    <a:pt x="11"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38"/>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38"/>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38"/>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38"/>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38"/>
            <p:cNvSpPr/>
            <p:nvPr/>
          </p:nvSpPr>
          <p:spPr>
            <a:xfrm>
              <a:off x="2376702" y="1727617"/>
              <a:ext cx="339" cy="109"/>
            </a:xfrm>
            <a:custGeom>
              <a:rect b="b" l="l" r="r" t="t"/>
              <a:pathLst>
                <a:path extrusionOk="0" h="8" w="25">
                  <a:moveTo>
                    <a:pt x="25"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38"/>
            <p:cNvSpPr/>
            <p:nvPr/>
          </p:nvSpPr>
          <p:spPr>
            <a:xfrm>
              <a:off x="2377177" y="1727753"/>
              <a:ext cx="244" cy="163"/>
            </a:xfrm>
            <a:custGeom>
              <a:rect b="b" l="l" r="r" t="t"/>
              <a:pathLst>
                <a:path extrusionOk="0" h="12" w="18">
                  <a:moveTo>
                    <a:pt x="18" y="1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38"/>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38"/>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38"/>
            <p:cNvSpPr/>
            <p:nvPr/>
          </p:nvSpPr>
          <p:spPr>
            <a:xfrm>
              <a:off x="2377937" y="1728323"/>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38"/>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38"/>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38"/>
            <p:cNvSpPr/>
            <p:nvPr/>
          </p:nvSpPr>
          <p:spPr>
            <a:xfrm>
              <a:off x="2389668" y="1712682"/>
              <a:ext cx="109" cy="109"/>
            </a:xfrm>
            <a:custGeom>
              <a:rect b="b" l="l" r="r" t="t"/>
              <a:pathLst>
                <a:path extrusionOk="0" h="8" w="8">
                  <a:moveTo>
                    <a:pt x="1" y="8"/>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38"/>
            <p:cNvSpPr/>
            <p:nvPr/>
          </p:nvSpPr>
          <p:spPr>
            <a:xfrm>
              <a:off x="2389953" y="1712111"/>
              <a:ext cx="204" cy="258"/>
            </a:xfrm>
            <a:custGeom>
              <a:rect b="b" l="l" r="r" t="t"/>
              <a:pathLst>
                <a:path extrusionOk="0" h="19" w="15">
                  <a:moveTo>
                    <a:pt x="1" y="18"/>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38"/>
            <p:cNvSpPr/>
            <p:nvPr/>
          </p:nvSpPr>
          <p:spPr>
            <a:xfrm>
              <a:off x="2389532" y="1713021"/>
              <a:ext cx="54" cy="54"/>
            </a:xfrm>
            <a:custGeom>
              <a:rect b="b" l="l" r="r" t="t"/>
              <a:pathLst>
                <a:path extrusionOk="0" h="4" w="4">
                  <a:moveTo>
                    <a:pt x="0" y="4"/>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38"/>
            <p:cNvSpPr/>
            <p:nvPr/>
          </p:nvSpPr>
          <p:spPr>
            <a:xfrm>
              <a:off x="2389573" y="1712872"/>
              <a:ext cx="68" cy="109"/>
            </a:xfrm>
            <a:custGeom>
              <a:rect b="b" l="l" r="r" t="t"/>
              <a:pathLst>
                <a:path extrusionOk="0" h="8" w="5">
                  <a:moveTo>
                    <a:pt x="1" y="8"/>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38"/>
            <p:cNvSpPr/>
            <p:nvPr/>
          </p:nvSpPr>
          <p:spPr>
            <a:xfrm>
              <a:off x="2389763" y="1712397"/>
              <a:ext cx="204" cy="258"/>
            </a:xfrm>
            <a:custGeom>
              <a:rect b="b" l="l" r="r" t="t"/>
              <a:pathLst>
                <a:path extrusionOk="0" h="19" w="15">
                  <a:moveTo>
                    <a:pt x="1" y="18"/>
                  </a:moveTo>
                  <a:lnTo>
                    <a:pt x="15"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38"/>
            <p:cNvSpPr/>
            <p:nvPr/>
          </p:nvSpPr>
          <p:spPr>
            <a:xfrm>
              <a:off x="2389478" y="1713116"/>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38"/>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38"/>
            <p:cNvSpPr/>
            <p:nvPr/>
          </p:nvSpPr>
          <p:spPr>
            <a:xfrm>
              <a:off x="2381114" y="1715248"/>
              <a:ext cx="109" cy="14"/>
            </a:xfrm>
            <a:custGeom>
              <a:rect b="b" l="l" r="r" t="t"/>
              <a:pathLst>
                <a:path extrusionOk="0" h="1" w="8">
                  <a:moveTo>
                    <a:pt x="1" y="1"/>
                  </a:moveTo>
                  <a:lnTo>
                    <a:pt x="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38"/>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38"/>
            <p:cNvSpPr/>
            <p:nvPr/>
          </p:nvSpPr>
          <p:spPr>
            <a:xfrm>
              <a:off x="2390198" y="1711921"/>
              <a:ext cx="149" cy="163"/>
            </a:xfrm>
            <a:custGeom>
              <a:rect b="b" l="l" r="r" t="t"/>
              <a:pathLst>
                <a:path extrusionOk="0" h="12" w="11">
                  <a:moveTo>
                    <a:pt x="11" y="1"/>
                  </a:moveTo>
                  <a:lnTo>
                    <a:pt x="0" y="11"/>
                  </a:ln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38"/>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38"/>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38"/>
            <p:cNvSpPr/>
            <p:nvPr/>
          </p:nvSpPr>
          <p:spPr>
            <a:xfrm>
              <a:off x="2403748" y="1738262"/>
              <a:ext cx="339" cy="244"/>
            </a:xfrm>
            <a:custGeom>
              <a:rect b="b" l="l" r="r" t="t"/>
              <a:pathLst>
                <a:path extrusionOk="0" h="18" w="25">
                  <a:moveTo>
                    <a:pt x="25" y="18"/>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38"/>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38"/>
            <p:cNvSpPr/>
            <p:nvPr/>
          </p:nvSpPr>
          <p:spPr>
            <a:xfrm>
              <a:off x="2403273" y="1737922"/>
              <a:ext cx="299" cy="204"/>
            </a:xfrm>
            <a:custGeom>
              <a:rect b="b" l="l" r="r" t="t"/>
              <a:pathLst>
                <a:path extrusionOk="0" h="15" w="22">
                  <a:moveTo>
                    <a:pt x="21" y="1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38"/>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8"/>
            <p:cNvSpPr/>
            <p:nvPr/>
          </p:nvSpPr>
          <p:spPr>
            <a:xfrm>
              <a:off x="2405839" y="1739443"/>
              <a:ext cx="394" cy="204"/>
            </a:xfrm>
            <a:custGeom>
              <a:rect b="b" l="l" r="r" t="t"/>
              <a:pathLst>
                <a:path extrusionOk="0" h="15" w="29">
                  <a:moveTo>
                    <a:pt x="28" y="15"/>
                  </a:moveTo>
                  <a:lnTo>
                    <a:pt x="28" y="15"/>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38"/>
            <p:cNvSpPr/>
            <p:nvPr/>
          </p:nvSpPr>
          <p:spPr>
            <a:xfrm>
              <a:off x="2385486" y="1735981"/>
              <a:ext cx="353" cy="14"/>
            </a:xfrm>
            <a:custGeom>
              <a:rect b="b" l="l" r="r" t="t"/>
              <a:pathLst>
                <a:path extrusionOk="0" h="1" w="26">
                  <a:moveTo>
                    <a:pt x="25" y="0"/>
                  </a:moveTo>
                  <a:lnTo>
                    <a:pt x="1" y="0"/>
                  </a:lnTo>
                  <a:lnTo>
                    <a:pt x="25" y="0"/>
                  </a:lnTo>
                  <a:lnTo>
                    <a:pt x="2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38"/>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38"/>
            <p:cNvSpPr/>
            <p:nvPr/>
          </p:nvSpPr>
          <p:spPr>
            <a:xfrm>
              <a:off x="2402933" y="1737596"/>
              <a:ext cx="258" cy="204"/>
            </a:xfrm>
            <a:custGeom>
              <a:rect b="b" l="l" r="r" t="t"/>
              <a:pathLst>
                <a:path extrusionOk="0" h="15" w="19">
                  <a:moveTo>
                    <a:pt x="18" y="1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38"/>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38"/>
            <p:cNvSpPr/>
            <p:nvPr/>
          </p:nvSpPr>
          <p:spPr>
            <a:xfrm>
              <a:off x="2380069" y="1732695"/>
              <a:ext cx="204" cy="163"/>
            </a:xfrm>
            <a:custGeom>
              <a:rect b="b" l="l" r="r" t="t"/>
              <a:pathLst>
                <a:path extrusionOk="0" h="12" w="15">
                  <a:moveTo>
                    <a:pt x="15" y="1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38"/>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38"/>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38"/>
            <p:cNvSpPr/>
            <p:nvPr/>
          </p:nvSpPr>
          <p:spPr>
            <a:xfrm>
              <a:off x="2404264" y="1738588"/>
              <a:ext cx="543" cy="353"/>
            </a:xfrm>
            <a:custGeom>
              <a:rect b="b" l="l" r="r" t="t"/>
              <a:pathLst>
                <a:path extrusionOk="0" h="26" w="40">
                  <a:moveTo>
                    <a:pt x="39" y="2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38"/>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38"/>
            <p:cNvSpPr/>
            <p:nvPr/>
          </p:nvSpPr>
          <p:spPr>
            <a:xfrm>
              <a:off x="2405364" y="1714447"/>
              <a:ext cx="244" cy="204"/>
            </a:xfrm>
            <a:custGeom>
              <a:rect b="b" l="l" r="r" t="t"/>
              <a:pathLst>
                <a:path extrusionOk="0" h="15" w="18">
                  <a:moveTo>
                    <a:pt x="0" y="14"/>
                  </a:move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38"/>
            <p:cNvSpPr/>
            <p:nvPr/>
          </p:nvSpPr>
          <p:spPr>
            <a:xfrm>
              <a:off x="2400612" y="1717298"/>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38"/>
            <p:cNvSpPr/>
            <p:nvPr/>
          </p:nvSpPr>
          <p:spPr>
            <a:xfrm>
              <a:off x="2403884" y="1715153"/>
              <a:ext cx="299" cy="109"/>
            </a:xfrm>
            <a:custGeom>
              <a:rect b="b" l="l" r="r" t="t"/>
              <a:pathLst>
                <a:path extrusionOk="0" h="8" w="22">
                  <a:moveTo>
                    <a:pt x="1" y="8"/>
                  </a:moveTo>
                  <a:lnTo>
                    <a:pt x="2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38"/>
            <p:cNvSpPr/>
            <p:nvPr/>
          </p:nvSpPr>
          <p:spPr>
            <a:xfrm>
              <a:off x="2404603" y="1714868"/>
              <a:ext cx="299" cy="109"/>
            </a:xfrm>
            <a:custGeom>
              <a:rect b="b" l="l" r="r" t="t"/>
              <a:pathLst>
                <a:path extrusionOk="0" h="8" w="22">
                  <a:moveTo>
                    <a:pt x="0" y="8"/>
                  </a:moveTo>
                  <a:lnTo>
                    <a:pt x="2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38"/>
            <p:cNvSpPr/>
            <p:nvPr/>
          </p:nvSpPr>
          <p:spPr>
            <a:xfrm>
              <a:off x="2403504" y="1715302"/>
              <a:ext cx="299" cy="109"/>
            </a:xfrm>
            <a:custGeom>
              <a:rect b="b" l="l" r="r" t="t"/>
              <a:pathLst>
                <a:path extrusionOk="0" h="8" w="22">
                  <a:moveTo>
                    <a:pt x="1" y="7"/>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38"/>
            <p:cNvSpPr/>
            <p:nvPr/>
          </p:nvSpPr>
          <p:spPr>
            <a:xfrm>
              <a:off x="2404929" y="1714637"/>
              <a:ext cx="353" cy="204"/>
            </a:xfrm>
            <a:custGeom>
              <a:rect b="b" l="l" r="r" t="t"/>
              <a:pathLst>
                <a:path extrusionOk="0" h="15" w="26">
                  <a:moveTo>
                    <a:pt x="1" y="14"/>
                  </a:moveTo>
                  <a:lnTo>
                    <a:pt x="2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8"/>
            <p:cNvSpPr/>
            <p:nvPr/>
          </p:nvSpPr>
          <p:spPr>
            <a:xfrm>
              <a:off x="2404223" y="1715017"/>
              <a:ext cx="299" cy="149"/>
            </a:xfrm>
            <a:custGeom>
              <a:rect b="b" l="l" r="r" t="t"/>
              <a:pathLst>
                <a:path extrusionOk="0" h="11" w="22">
                  <a:moveTo>
                    <a:pt x="0" y="11"/>
                  </a:moveTo>
                  <a:lnTo>
                    <a:pt x="2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8"/>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8"/>
            <p:cNvSpPr/>
            <p:nvPr/>
          </p:nvSpPr>
          <p:spPr>
            <a:xfrm>
              <a:off x="2390958" y="1712261"/>
              <a:ext cx="394" cy="149"/>
            </a:xfrm>
            <a:custGeom>
              <a:rect b="b" l="l" r="r" t="t"/>
              <a:pathLst>
                <a:path extrusionOk="0" h="11" w="29">
                  <a:moveTo>
                    <a:pt x="0" y="0"/>
                  </a:moveTo>
                  <a:lnTo>
                    <a:pt x="2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38"/>
            <p:cNvSpPr/>
            <p:nvPr/>
          </p:nvSpPr>
          <p:spPr>
            <a:xfrm>
              <a:off x="2391664" y="1712492"/>
              <a:ext cx="204" cy="68"/>
            </a:xfrm>
            <a:custGeom>
              <a:rect b="b" l="l" r="r" t="t"/>
              <a:pathLst>
                <a:path extrusionOk="0" h="5" w="15">
                  <a:moveTo>
                    <a:pt x="1" y="1"/>
                  </a:moveTo>
                  <a:lnTo>
                    <a:pt x="15"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38"/>
            <p:cNvSpPr/>
            <p:nvPr/>
          </p:nvSpPr>
          <p:spPr>
            <a:xfrm>
              <a:off x="2400136" y="1717244"/>
              <a:ext cx="109" cy="14"/>
            </a:xfrm>
            <a:custGeom>
              <a:rect b="b" l="l" r="r" t="t"/>
              <a:pathLst>
                <a:path extrusionOk="0" h="1" w="8">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38"/>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38"/>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38"/>
            <p:cNvSpPr/>
            <p:nvPr/>
          </p:nvSpPr>
          <p:spPr>
            <a:xfrm>
              <a:off x="2399702" y="1717108"/>
              <a:ext cx="109" cy="14"/>
            </a:xfrm>
            <a:custGeom>
              <a:rect b="b" l="l" r="r" t="t"/>
              <a:pathLst>
                <a:path extrusionOk="0" h="1" w="8">
                  <a:moveTo>
                    <a:pt x="1" y="0"/>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38"/>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38"/>
            <p:cNvSpPr/>
            <p:nvPr/>
          </p:nvSpPr>
          <p:spPr>
            <a:xfrm>
              <a:off x="2400747" y="1717244"/>
              <a:ext cx="163" cy="14"/>
            </a:xfrm>
            <a:custGeom>
              <a:rect b="b" l="l" r="r" t="t"/>
              <a:pathLst>
                <a:path extrusionOk="0" h="1" w="12">
                  <a:moveTo>
                    <a:pt x="1" y="1"/>
                  </a:move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38"/>
            <p:cNvSpPr/>
            <p:nvPr/>
          </p:nvSpPr>
          <p:spPr>
            <a:xfrm>
              <a:off x="2399322" y="1716959"/>
              <a:ext cx="109" cy="68"/>
            </a:xfrm>
            <a:custGeom>
              <a:rect b="b" l="l" r="r" t="t"/>
              <a:pathLst>
                <a:path extrusionOk="0" h="5" w="8">
                  <a:moveTo>
                    <a:pt x="1" y="1"/>
                  </a:moveTo>
                  <a:lnTo>
                    <a:pt x="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38"/>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38"/>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8"/>
            <p:cNvSpPr/>
            <p:nvPr/>
          </p:nvSpPr>
          <p:spPr>
            <a:xfrm>
              <a:off x="2390958" y="1732790"/>
              <a:ext cx="54" cy="204"/>
            </a:xfrm>
            <a:custGeom>
              <a:rect b="b" l="l" r="r" t="t"/>
              <a:pathLst>
                <a:path extrusionOk="0" h="15" w="4">
                  <a:moveTo>
                    <a:pt x="0" y="1"/>
                  </a:moveTo>
                  <a:lnTo>
                    <a:pt x="4"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38"/>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38"/>
            <p:cNvSpPr/>
            <p:nvPr/>
          </p:nvSpPr>
          <p:spPr>
            <a:xfrm>
              <a:off x="2391243" y="1733550"/>
              <a:ext cx="149" cy="353"/>
            </a:xfrm>
            <a:custGeom>
              <a:rect b="b" l="l" r="r" t="t"/>
              <a:pathLst>
                <a:path extrusionOk="0" h="26" w="11">
                  <a:moveTo>
                    <a:pt x="0" y="1"/>
                  </a:moveTo>
                  <a:lnTo>
                    <a:pt x="11"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38"/>
            <p:cNvSpPr/>
            <p:nvPr/>
          </p:nvSpPr>
          <p:spPr>
            <a:xfrm>
              <a:off x="2391813" y="1734691"/>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38"/>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38"/>
            <p:cNvSpPr/>
            <p:nvPr/>
          </p:nvSpPr>
          <p:spPr>
            <a:xfrm>
              <a:off x="2390904" y="1732559"/>
              <a:ext cx="14" cy="149"/>
            </a:xfrm>
            <a:custGeom>
              <a:rect b="b" l="l" r="r" t="t"/>
              <a:pathLst>
                <a:path extrusionOk="0" h="11" w="1">
                  <a:moveTo>
                    <a:pt x="1"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38"/>
            <p:cNvSpPr/>
            <p:nvPr/>
          </p:nvSpPr>
          <p:spPr>
            <a:xfrm>
              <a:off x="2391094" y="1733170"/>
              <a:ext cx="109" cy="258"/>
            </a:xfrm>
            <a:custGeom>
              <a:rect b="b" l="l" r="r" t="t"/>
              <a:pathLst>
                <a:path extrusionOk="0" h="19" w="8">
                  <a:moveTo>
                    <a:pt x="1" y="1"/>
                  </a:moveTo>
                  <a:lnTo>
                    <a:pt x="8"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38"/>
            <p:cNvSpPr/>
            <p:nvPr/>
          </p:nvSpPr>
          <p:spPr>
            <a:xfrm>
              <a:off x="2384726" y="1733930"/>
              <a:ext cx="109" cy="109"/>
            </a:xfrm>
            <a:custGeom>
              <a:rect b="b" l="l" r="r" t="t"/>
              <a:pathLst>
                <a:path extrusionOk="0" h="8" w="8">
                  <a:moveTo>
                    <a:pt x="8"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38"/>
            <p:cNvSpPr/>
            <p:nvPr/>
          </p:nvSpPr>
          <p:spPr>
            <a:xfrm>
              <a:off x="2379308" y="1731459"/>
              <a:ext cx="299" cy="163"/>
            </a:xfrm>
            <a:custGeom>
              <a:rect b="b" l="l" r="r" t="t"/>
              <a:pathLst>
                <a:path extrusionOk="0" h="12" w="22">
                  <a:moveTo>
                    <a:pt x="1" y="1"/>
                  </a:moveTo>
                  <a:lnTo>
                    <a:pt x="22" y="11"/>
                  </a:ln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38"/>
            <p:cNvSpPr/>
            <p:nvPr/>
          </p:nvSpPr>
          <p:spPr>
            <a:xfrm>
              <a:off x="2385350" y="1734691"/>
              <a:ext cx="14" cy="68"/>
            </a:xfrm>
            <a:custGeom>
              <a:rect b="b" l="l" r="r" t="t"/>
              <a:pathLst>
                <a:path extrusionOk="0" h="5" w="1">
                  <a:moveTo>
                    <a:pt x="0"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38"/>
            <p:cNvSpPr/>
            <p:nvPr/>
          </p:nvSpPr>
          <p:spPr>
            <a:xfrm>
              <a:off x="2379784" y="1731744"/>
              <a:ext cx="543" cy="299"/>
            </a:xfrm>
            <a:custGeom>
              <a:rect b="b" l="l" r="r" t="t"/>
              <a:pathLst>
                <a:path extrusionOk="0" h="22" w="40">
                  <a:moveTo>
                    <a:pt x="39" y="22"/>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38"/>
            <p:cNvSpPr/>
            <p:nvPr/>
          </p:nvSpPr>
          <p:spPr>
            <a:xfrm>
              <a:off x="2385826" y="1735791"/>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38"/>
            <p:cNvSpPr/>
            <p:nvPr/>
          </p:nvSpPr>
          <p:spPr>
            <a:xfrm>
              <a:off x="2385676" y="1735220"/>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38"/>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38"/>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38"/>
            <p:cNvSpPr/>
            <p:nvPr/>
          </p:nvSpPr>
          <p:spPr>
            <a:xfrm>
              <a:off x="2385826" y="1735981"/>
              <a:ext cx="14" cy="14"/>
            </a:xfrm>
            <a:custGeom>
              <a:rect b="b" l="l" r="r" t="t"/>
              <a:pathLst>
                <a:path extrusionOk="0" h="1" w="1">
                  <a:moveTo>
                    <a:pt x="0" y="0"/>
                  </a:moveTo>
                  <a:lnTo>
                    <a:pt x="0" y="0"/>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38"/>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38"/>
            <p:cNvSpPr/>
            <p:nvPr/>
          </p:nvSpPr>
          <p:spPr>
            <a:xfrm>
              <a:off x="2595449" y="1751378"/>
              <a:ext cx="0" cy="14"/>
            </a:xfrm>
            <a:custGeom>
              <a:rect b="b" l="l" r="r" t="t"/>
              <a:pathLst>
                <a:path extrusionOk="0" h="1" w="0">
                  <a:moveTo>
                    <a:pt x="0"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38"/>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38"/>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38"/>
            <p:cNvSpPr/>
            <p:nvPr/>
          </p:nvSpPr>
          <p:spPr>
            <a:xfrm>
              <a:off x="2550955" y="1754039"/>
              <a:ext cx="394" cy="258"/>
            </a:xfrm>
            <a:custGeom>
              <a:rect b="b" l="l" r="r" t="t"/>
              <a:pathLst>
                <a:path extrusionOk="0" h="19" w="29">
                  <a:moveTo>
                    <a:pt x="0" y="1"/>
                  </a:moveTo>
                  <a:lnTo>
                    <a:pt x="28" y="18"/>
                  </a:lnTo>
                  <a:lnTo>
                    <a:pt x="28"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8"/>
            <p:cNvSpPr/>
            <p:nvPr/>
          </p:nvSpPr>
          <p:spPr>
            <a:xfrm>
              <a:off x="2549950" y="1753523"/>
              <a:ext cx="68" cy="14"/>
            </a:xfrm>
            <a:custGeom>
              <a:rect b="b" l="l" r="r" t="t"/>
              <a:pathLst>
                <a:path extrusionOk="0" h="1" w="5">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38"/>
            <p:cNvSpPr/>
            <p:nvPr/>
          </p:nvSpPr>
          <p:spPr>
            <a:xfrm>
              <a:off x="2550236" y="1753618"/>
              <a:ext cx="109" cy="54"/>
            </a:xfrm>
            <a:custGeom>
              <a:rect b="b" l="l" r="r" t="t"/>
              <a:pathLst>
                <a:path extrusionOk="0" h="4" w="8">
                  <a:moveTo>
                    <a:pt x="8"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38"/>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8"/>
            <p:cNvSpPr/>
            <p:nvPr/>
          </p:nvSpPr>
          <p:spPr>
            <a:xfrm>
              <a:off x="2550480" y="1753754"/>
              <a:ext cx="149" cy="68"/>
            </a:xfrm>
            <a:custGeom>
              <a:rect b="b" l="l" r="r" t="t"/>
              <a:pathLst>
                <a:path extrusionOk="0" h="5" w="11">
                  <a:moveTo>
                    <a:pt x="11"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38"/>
            <p:cNvSpPr/>
            <p:nvPr/>
          </p:nvSpPr>
          <p:spPr>
            <a:xfrm>
              <a:off x="2550711" y="1753903"/>
              <a:ext cx="204" cy="109"/>
            </a:xfrm>
            <a:custGeom>
              <a:rect b="b" l="l" r="r" t="t"/>
              <a:pathLst>
                <a:path extrusionOk="0" h="8" w="15">
                  <a:moveTo>
                    <a:pt x="15"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8"/>
            <p:cNvSpPr/>
            <p:nvPr/>
          </p:nvSpPr>
          <p:spPr>
            <a:xfrm>
              <a:off x="2549625" y="1753373"/>
              <a:ext cx="109" cy="14"/>
            </a:xfrm>
            <a:custGeom>
              <a:rect b="b" l="l" r="r" t="t"/>
              <a:pathLst>
                <a:path extrusionOk="0" h="1" w="8">
                  <a:moveTo>
                    <a:pt x="7"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38"/>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38"/>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8"/>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38"/>
            <p:cNvSpPr/>
            <p:nvPr/>
          </p:nvSpPr>
          <p:spPr>
            <a:xfrm>
              <a:off x="2511499" y="1770440"/>
              <a:ext cx="489" cy="14"/>
            </a:xfrm>
            <a:custGeom>
              <a:rect b="b" l="l" r="r" t="t"/>
              <a:pathLst>
                <a:path extrusionOk="0" h="1" w="36">
                  <a:moveTo>
                    <a:pt x="15" y="0"/>
                  </a:moveTo>
                  <a:lnTo>
                    <a:pt x="36" y="0"/>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8"/>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38"/>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38"/>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38"/>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38"/>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38"/>
            <p:cNvSpPr/>
            <p:nvPr/>
          </p:nvSpPr>
          <p:spPr>
            <a:xfrm>
              <a:off x="2536780" y="1750047"/>
              <a:ext cx="109" cy="14"/>
            </a:xfrm>
            <a:custGeom>
              <a:rect b="b" l="l" r="r" t="t"/>
              <a:pathLst>
                <a:path extrusionOk="0" h="1" w="8">
                  <a:moveTo>
                    <a:pt x="1" y="0"/>
                  </a:moveTo>
                  <a:lnTo>
                    <a:pt x="1" y="0"/>
                  </a:lnTo>
                  <a:lnTo>
                    <a:pt x="8" y="0"/>
                  </a:ln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38"/>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38"/>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38"/>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38"/>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38"/>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38"/>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38"/>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38"/>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38"/>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38"/>
            <p:cNvSpPr/>
            <p:nvPr/>
          </p:nvSpPr>
          <p:spPr>
            <a:xfrm>
              <a:off x="2579848" y="1757895"/>
              <a:ext cx="68" cy="14"/>
            </a:xfrm>
            <a:custGeom>
              <a:rect b="b" l="l" r="r" t="t"/>
              <a:pathLst>
                <a:path extrusionOk="0" h="1" w="5">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38"/>
            <p:cNvSpPr/>
            <p:nvPr/>
          </p:nvSpPr>
          <p:spPr>
            <a:xfrm>
              <a:off x="2583419" y="1758221"/>
              <a:ext cx="204" cy="68"/>
            </a:xfrm>
            <a:custGeom>
              <a:rect b="b" l="l" r="r" t="t"/>
              <a:pathLst>
                <a:path extrusionOk="0" h="5" w="15">
                  <a:moveTo>
                    <a:pt x="0" y="4"/>
                  </a:moveTo>
                  <a:lnTo>
                    <a:pt x="1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38"/>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38"/>
            <p:cNvSpPr/>
            <p:nvPr/>
          </p:nvSpPr>
          <p:spPr>
            <a:xfrm>
              <a:off x="2582319" y="1758465"/>
              <a:ext cx="109" cy="14"/>
            </a:xfrm>
            <a:custGeom>
              <a:rect b="b" l="l" r="r" t="t"/>
              <a:pathLst>
                <a:path extrusionOk="0" h="1" w="8">
                  <a:moveTo>
                    <a:pt x="1" y="0"/>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38"/>
            <p:cNvSpPr/>
            <p:nvPr/>
          </p:nvSpPr>
          <p:spPr>
            <a:xfrm>
              <a:off x="2584030" y="1758126"/>
              <a:ext cx="68" cy="14"/>
            </a:xfrm>
            <a:custGeom>
              <a:rect b="b" l="l" r="r" t="t"/>
              <a:pathLst>
                <a:path extrusionOk="0" h="1" w="5">
                  <a:moveTo>
                    <a:pt x="4"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38"/>
            <p:cNvSpPr/>
            <p:nvPr/>
          </p:nvSpPr>
          <p:spPr>
            <a:xfrm>
              <a:off x="2551335" y="1754283"/>
              <a:ext cx="394" cy="244"/>
            </a:xfrm>
            <a:custGeom>
              <a:rect b="b" l="l" r="r" t="t"/>
              <a:pathLst>
                <a:path extrusionOk="0" h="18" w="29">
                  <a:moveTo>
                    <a:pt x="0" y="0"/>
                  </a:moveTo>
                  <a:lnTo>
                    <a:pt x="28" y="18"/>
                  </a:lnTo>
                  <a:lnTo>
                    <a:pt x="18" y="11"/>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38"/>
            <p:cNvSpPr/>
            <p:nvPr/>
          </p:nvSpPr>
          <p:spPr>
            <a:xfrm>
              <a:off x="2582890" y="1758370"/>
              <a:ext cx="163" cy="54"/>
            </a:xfrm>
            <a:custGeom>
              <a:rect b="b" l="l" r="r" t="t"/>
              <a:pathLst>
                <a:path extrusionOk="0" h="4" w="12">
                  <a:moveTo>
                    <a:pt x="1" y="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38"/>
            <p:cNvSpPr/>
            <p:nvPr/>
          </p:nvSpPr>
          <p:spPr>
            <a:xfrm>
              <a:off x="2581803" y="1758506"/>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38"/>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38"/>
            <p:cNvSpPr/>
            <p:nvPr/>
          </p:nvSpPr>
          <p:spPr>
            <a:xfrm>
              <a:off x="2600147" y="1753618"/>
              <a:ext cx="163" cy="14"/>
            </a:xfrm>
            <a:custGeom>
              <a:rect b="b" l="l" r="r" t="t"/>
              <a:pathLst>
                <a:path extrusionOk="0" h="1" w="12">
                  <a:moveTo>
                    <a:pt x="1"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38"/>
            <p:cNvSpPr/>
            <p:nvPr/>
          </p:nvSpPr>
          <p:spPr>
            <a:xfrm>
              <a:off x="2596250" y="1752097"/>
              <a:ext cx="54" cy="54"/>
            </a:xfrm>
            <a:custGeom>
              <a:rect b="b" l="l" r="r" t="t"/>
              <a:pathLst>
                <a:path extrusionOk="0" h="4" w="4">
                  <a:moveTo>
                    <a:pt x="1" y="0"/>
                  </a:moveTo>
                  <a:lnTo>
                    <a:pt x="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38"/>
            <p:cNvSpPr/>
            <p:nvPr/>
          </p:nvSpPr>
          <p:spPr>
            <a:xfrm>
              <a:off x="2599536" y="1753563"/>
              <a:ext cx="244" cy="14"/>
            </a:xfrm>
            <a:custGeom>
              <a:rect b="b" l="l" r="r" t="t"/>
              <a:pathLst>
                <a:path extrusionOk="0" h="1" w="18">
                  <a:moveTo>
                    <a:pt x="0" y="1"/>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38"/>
            <p:cNvSpPr/>
            <p:nvPr/>
          </p:nvSpPr>
          <p:spPr>
            <a:xfrm>
              <a:off x="2595639" y="1751473"/>
              <a:ext cx="190" cy="163"/>
            </a:xfrm>
            <a:custGeom>
              <a:rect b="b" l="l" r="r" t="t"/>
              <a:pathLst>
                <a:path extrusionOk="0" h="12" w="14">
                  <a:moveTo>
                    <a:pt x="0" y="1"/>
                  </a:moveTo>
                  <a:lnTo>
                    <a:pt x="14"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38"/>
            <p:cNvSpPr/>
            <p:nvPr/>
          </p:nvSpPr>
          <p:spPr>
            <a:xfrm>
              <a:off x="2595965" y="1751758"/>
              <a:ext cx="149" cy="109"/>
            </a:xfrm>
            <a:custGeom>
              <a:rect b="b" l="l" r="r" t="t"/>
              <a:pathLst>
                <a:path extrusionOk="0" h="8" w="11">
                  <a:moveTo>
                    <a:pt x="1" y="1"/>
                  </a:moveTo>
                  <a:lnTo>
                    <a:pt x="1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38"/>
            <p:cNvSpPr/>
            <p:nvPr/>
          </p:nvSpPr>
          <p:spPr>
            <a:xfrm>
              <a:off x="2600812" y="1753754"/>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38"/>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38"/>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38"/>
            <p:cNvSpPr/>
            <p:nvPr/>
          </p:nvSpPr>
          <p:spPr>
            <a:xfrm>
              <a:off x="2556033" y="1755138"/>
              <a:ext cx="68" cy="54"/>
            </a:xfrm>
            <a:custGeom>
              <a:rect b="b" l="l" r="r" t="t"/>
              <a:pathLst>
                <a:path extrusionOk="0" h="4" w="5">
                  <a:moveTo>
                    <a:pt x="4"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38"/>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38"/>
            <p:cNvSpPr/>
            <p:nvPr/>
          </p:nvSpPr>
          <p:spPr>
            <a:xfrm>
              <a:off x="2552951" y="1755274"/>
              <a:ext cx="204" cy="68"/>
            </a:xfrm>
            <a:custGeom>
              <a:rect b="b" l="l" r="r" t="t"/>
              <a:pathLst>
                <a:path extrusionOk="0" h="5" w="15">
                  <a:moveTo>
                    <a:pt x="0" y="1"/>
                  </a:moveTo>
                  <a:lnTo>
                    <a:pt x="14"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38"/>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38"/>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38"/>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38"/>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38"/>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38"/>
            <p:cNvSpPr/>
            <p:nvPr/>
          </p:nvSpPr>
          <p:spPr>
            <a:xfrm>
              <a:off x="2580663" y="1829951"/>
              <a:ext cx="204" cy="109"/>
            </a:xfrm>
            <a:custGeom>
              <a:rect b="b" l="l" r="r" t="t"/>
              <a:pathLst>
                <a:path extrusionOk="0" h="8" w="15">
                  <a:moveTo>
                    <a:pt x="14"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38"/>
            <p:cNvSpPr/>
            <p:nvPr/>
          </p:nvSpPr>
          <p:spPr>
            <a:xfrm>
              <a:off x="2555273" y="1862360"/>
              <a:ext cx="68" cy="68"/>
            </a:xfrm>
            <a:custGeom>
              <a:rect b="b" l="l" r="r" t="t"/>
              <a:pathLst>
                <a:path extrusionOk="0" h="5" w="5">
                  <a:moveTo>
                    <a:pt x="4" y="1"/>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38"/>
            <p:cNvSpPr/>
            <p:nvPr/>
          </p:nvSpPr>
          <p:spPr>
            <a:xfrm>
              <a:off x="2554798" y="1863080"/>
              <a:ext cx="68" cy="54"/>
            </a:xfrm>
            <a:custGeom>
              <a:rect b="b" l="l" r="r" t="t"/>
              <a:pathLst>
                <a:path extrusionOk="0" h="4" w="5">
                  <a:moveTo>
                    <a:pt x="1" y="4"/>
                  </a:moveTo>
                  <a:lnTo>
                    <a:pt x="4" y="1"/>
                  </a:ln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38"/>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38"/>
            <p:cNvSpPr/>
            <p:nvPr/>
          </p:nvSpPr>
          <p:spPr>
            <a:xfrm>
              <a:off x="2620255" y="1767725"/>
              <a:ext cx="530" cy="258"/>
            </a:xfrm>
            <a:custGeom>
              <a:rect b="b" l="l" r="r" t="t"/>
              <a:pathLst>
                <a:path extrusionOk="0" h="19" w="39">
                  <a:moveTo>
                    <a:pt x="0" y="1"/>
                  </a:moveTo>
                  <a:lnTo>
                    <a:pt x="39"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38"/>
            <p:cNvSpPr/>
            <p:nvPr/>
          </p:nvSpPr>
          <p:spPr>
            <a:xfrm>
              <a:off x="2619589" y="1767345"/>
              <a:ext cx="434" cy="258"/>
            </a:xfrm>
            <a:custGeom>
              <a:rect b="b" l="l" r="r" t="t"/>
              <a:pathLst>
                <a:path extrusionOk="0" h="19" w="32">
                  <a:moveTo>
                    <a:pt x="0" y="1"/>
                  </a:moveTo>
                  <a:lnTo>
                    <a:pt x="32"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38"/>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38"/>
            <p:cNvSpPr/>
            <p:nvPr/>
          </p:nvSpPr>
          <p:spPr>
            <a:xfrm>
              <a:off x="2620920" y="1768064"/>
              <a:ext cx="530" cy="339"/>
            </a:xfrm>
            <a:custGeom>
              <a:rect b="b" l="l" r="r" t="t"/>
              <a:pathLst>
                <a:path extrusionOk="0" h="25" w="39">
                  <a:moveTo>
                    <a:pt x="39" y="25"/>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38"/>
            <p:cNvSpPr/>
            <p:nvPr/>
          </p:nvSpPr>
          <p:spPr>
            <a:xfrm>
              <a:off x="2618870" y="1766964"/>
              <a:ext cx="448" cy="258"/>
            </a:xfrm>
            <a:custGeom>
              <a:rect b="b" l="l" r="r" t="t"/>
              <a:pathLst>
                <a:path extrusionOk="0" h="19" w="33">
                  <a:moveTo>
                    <a:pt x="1" y="1"/>
                  </a:moveTo>
                  <a:lnTo>
                    <a:pt x="32"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38"/>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38"/>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38"/>
            <p:cNvSpPr/>
            <p:nvPr/>
          </p:nvSpPr>
          <p:spPr>
            <a:xfrm>
              <a:off x="2616358" y="1765783"/>
              <a:ext cx="720" cy="339"/>
            </a:xfrm>
            <a:custGeom>
              <a:rect b="b" l="l" r="r" t="t"/>
              <a:pathLst>
                <a:path extrusionOk="0" h="25" w="53">
                  <a:moveTo>
                    <a:pt x="0" y="0"/>
                  </a:moveTo>
                  <a:lnTo>
                    <a:pt x="53"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38"/>
            <p:cNvSpPr/>
            <p:nvPr/>
          </p:nvSpPr>
          <p:spPr>
            <a:xfrm>
              <a:off x="2618164" y="1766639"/>
              <a:ext cx="394" cy="204"/>
            </a:xfrm>
            <a:custGeom>
              <a:rect b="b" l="l" r="r" t="t"/>
              <a:pathLst>
                <a:path extrusionOk="0" h="15" w="29">
                  <a:moveTo>
                    <a:pt x="0" y="0"/>
                  </a:moveTo>
                  <a:lnTo>
                    <a:pt x="28"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38"/>
            <p:cNvSpPr/>
            <p:nvPr/>
          </p:nvSpPr>
          <p:spPr>
            <a:xfrm>
              <a:off x="2607465" y="1755940"/>
              <a:ext cx="1208" cy="828"/>
            </a:xfrm>
            <a:custGeom>
              <a:rect b="b" l="l" r="r" t="t"/>
              <a:pathLst>
                <a:path extrusionOk="0" h="61" w="89">
                  <a:moveTo>
                    <a:pt x="1" y="1"/>
                  </a:moveTo>
                  <a:lnTo>
                    <a:pt x="88" y="6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38"/>
            <p:cNvSpPr/>
            <p:nvPr/>
          </p:nvSpPr>
          <p:spPr>
            <a:xfrm>
              <a:off x="2617349" y="1766258"/>
              <a:ext cx="489" cy="204"/>
            </a:xfrm>
            <a:custGeom>
              <a:rect b="b" l="l" r="r" t="t"/>
              <a:pathLst>
                <a:path extrusionOk="0" h="15" w="36">
                  <a:moveTo>
                    <a:pt x="1" y="0"/>
                  </a:moveTo>
                  <a:lnTo>
                    <a:pt x="36"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38"/>
            <p:cNvSpPr/>
            <p:nvPr/>
          </p:nvSpPr>
          <p:spPr>
            <a:xfrm>
              <a:off x="2514350" y="1832802"/>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38"/>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38"/>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38"/>
            <p:cNvSpPr/>
            <p:nvPr/>
          </p:nvSpPr>
          <p:spPr>
            <a:xfrm>
              <a:off x="2517772" y="1837839"/>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38"/>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38"/>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38"/>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38"/>
            <p:cNvSpPr/>
            <p:nvPr/>
          </p:nvSpPr>
          <p:spPr>
            <a:xfrm>
              <a:off x="2514500" y="1833603"/>
              <a:ext cx="54" cy="109"/>
            </a:xfrm>
            <a:custGeom>
              <a:rect b="b" l="l" r="r" t="t"/>
              <a:pathLst>
                <a:path extrusionOk="0" h="8" w="4">
                  <a:moveTo>
                    <a:pt x="0" y="1"/>
                  </a:moveTo>
                  <a:lnTo>
                    <a:pt x="4" y="8"/>
                  </a:lnTo>
                  <a:cubicBezTo>
                    <a:pt x="4" y="4"/>
                    <a:pt x="4" y="4"/>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38"/>
            <p:cNvSpPr/>
            <p:nvPr/>
          </p:nvSpPr>
          <p:spPr>
            <a:xfrm>
              <a:off x="2514500" y="1833372"/>
              <a:ext cx="14" cy="109"/>
            </a:xfrm>
            <a:custGeom>
              <a:rect b="b" l="l" r="r" t="t"/>
              <a:pathLst>
                <a:path extrusionOk="0" h="8" w="1">
                  <a:moveTo>
                    <a:pt x="0"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38"/>
            <p:cNvSpPr/>
            <p:nvPr/>
          </p:nvSpPr>
          <p:spPr>
            <a:xfrm>
              <a:off x="2503556" y="1818831"/>
              <a:ext cx="14" cy="54"/>
            </a:xfrm>
            <a:custGeom>
              <a:rect b="b" l="l" r="r" t="t"/>
              <a:pathLst>
                <a:path extrusionOk="0" h="4" w="1">
                  <a:moveTo>
                    <a:pt x="1"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38"/>
            <p:cNvSpPr/>
            <p:nvPr/>
          </p:nvSpPr>
          <p:spPr>
            <a:xfrm>
              <a:off x="2514310" y="1832422"/>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38"/>
            <p:cNvSpPr/>
            <p:nvPr/>
          </p:nvSpPr>
          <p:spPr>
            <a:xfrm>
              <a:off x="2505606" y="1850439"/>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38"/>
            <p:cNvSpPr/>
            <p:nvPr/>
          </p:nvSpPr>
          <p:spPr>
            <a:xfrm>
              <a:off x="2503801" y="1819251"/>
              <a:ext cx="54" cy="109"/>
            </a:xfrm>
            <a:custGeom>
              <a:rect b="b" l="l" r="r" t="t"/>
              <a:pathLst>
                <a:path extrusionOk="0" h="8" w="4">
                  <a:moveTo>
                    <a:pt x="4"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38"/>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38"/>
            <p:cNvSpPr/>
            <p:nvPr/>
          </p:nvSpPr>
          <p:spPr>
            <a:xfrm>
              <a:off x="2514405" y="1833087"/>
              <a:ext cx="14" cy="109"/>
            </a:xfrm>
            <a:custGeom>
              <a:rect b="b" l="l" r="r" t="t"/>
              <a:pathLst>
                <a:path extrusionOk="0" h="8" w="1">
                  <a:moveTo>
                    <a:pt x="0"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38"/>
            <p:cNvSpPr/>
            <p:nvPr/>
          </p:nvSpPr>
          <p:spPr>
            <a:xfrm>
              <a:off x="2514255" y="1832136"/>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38"/>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38"/>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38"/>
            <p:cNvSpPr/>
            <p:nvPr/>
          </p:nvSpPr>
          <p:spPr>
            <a:xfrm>
              <a:off x="2605564" y="1754799"/>
              <a:ext cx="394" cy="109"/>
            </a:xfrm>
            <a:custGeom>
              <a:rect b="b" l="l" r="r" t="t"/>
              <a:pathLst>
                <a:path extrusionOk="0" h="8" w="29">
                  <a:moveTo>
                    <a:pt x="1" y="8"/>
                  </a:moveTo>
                  <a:lnTo>
                    <a:pt x="29" y="1"/>
                  </a:lnTo>
                  <a:lnTo>
                    <a:pt x="2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38"/>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38"/>
            <p:cNvSpPr/>
            <p:nvPr/>
          </p:nvSpPr>
          <p:spPr>
            <a:xfrm>
              <a:off x="2599196" y="1756374"/>
              <a:ext cx="299" cy="109"/>
            </a:xfrm>
            <a:custGeom>
              <a:rect b="b" l="l" r="r" t="t"/>
              <a:pathLst>
                <a:path extrusionOk="0" h="8" w="22">
                  <a:moveTo>
                    <a:pt x="22"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38"/>
            <p:cNvSpPr/>
            <p:nvPr/>
          </p:nvSpPr>
          <p:spPr>
            <a:xfrm>
              <a:off x="2502796" y="1817215"/>
              <a:ext cx="964" cy="109"/>
            </a:xfrm>
            <a:custGeom>
              <a:rect b="b" l="l" r="r" t="t"/>
              <a:pathLst>
                <a:path extrusionOk="0" h="8" w="71">
                  <a:moveTo>
                    <a:pt x="71"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38"/>
            <p:cNvSpPr/>
            <p:nvPr/>
          </p:nvSpPr>
          <p:spPr>
            <a:xfrm>
              <a:off x="2513264" y="1818396"/>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38"/>
            <p:cNvSpPr/>
            <p:nvPr/>
          </p:nvSpPr>
          <p:spPr>
            <a:xfrm>
              <a:off x="2516020" y="1818301"/>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38"/>
            <p:cNvSpPr/>
            <p:nvPr/>
          </p:nvSpPr>
          <p:spPr>
            <a:xfrm>
              <a:off x="2514119" y="1818396"/>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38"/>
            <p:cNvSpPr/>
            <p:nvPr/>
          </p:nvSpPr>
          <p:spPr>
            <a:xfrm>
              <a:off x="2596725" y="1756849"/>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38"/>
            <p:cNvSpPr/>
            <p:nvPr/>
          </p:nvSpPr>
          <p:spPr>
            <a:xfrm>
              <a:off x="2599766" y="1756184"/>
              <a:ext cx="299" cy="109"/>
            </a:xfrm>
            <a:custGeom>
              <a:rect b="b" l="l" r="r" t="t"/>
              <a:pathLst>
                <a:path extrusionOk="0" h="8" w="22">
                  <a:moveTo>
                    <a:pt x="22"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38"/>
            <p:cNvSpPr/>
            <p:nvPr/>
          </p:nvSpPr>
          <p:spPr>
            <a:xfrm>
              <a:off x="2502131" y="1817161"/>
              <a:ext cx="258" cy="14"/>
            </a:xfrm>
            <a:custGeom>
              <a:rect b="b" l="l" r="r" t="t"/>
              <a:pathLst>
                <a:path extrusionOk="0" h="1" w="19">
                  <a:moveTo>
                    <a:pt x="1" y="1"/>
                  </a:moveTo>
                  <a:lnTo>
                    <a:pt x="18"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38"/>
            <p:cNvSpPr/>
            <p:nvPr/>
          </p:nvSpPr>
          <p:spPr>
            <a:xfrm>
              <a:off x="2595109" y="1756659"/>
              <a:ext cx="149" cy="54"/>
            </a:xfrm>
            <a:custGeom>
              <a:rect b="b" l="l" r="r" t="t"/>
              <a:pathLst>
                <a:path extrusionOk="0" h="4" w="11">
                  <a:moveTo>
                    <a:pt x="11"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38"/>
            <p:cNvSpPr/>
            <p:nvPr/>
          </p:nvSpPr>
          <p:spPr>
            <a:xfrm>
              <a:off x="2602672" y="1754568"/>
              <a:ext cx="109" cy="54"/>
            </a:xfrm>
            <a:custGeom>
              <a:rect b="b" l="l" r="r" t="t"/>
              <a:pathLst>
                <a:path extrusionOk="0" h="4" w="8">
                  <a:moveTo>
                    <a:pt x="7" y="0"/>
                  </a:moveTo>
                  <a:lnTo>
                    <a:pt x="0"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38"/>
            <p:cNvSpPr/>
            <p:nvPr/>
          </p:nvSpPr>
          <p:spPr>
            <a:xfrm>
              <a:off x="2595544" y="1756795"/>
              <a:ext cx="190" cy="14"/>
            </a:xfrm>
            <a:custGeom>
              <a:rect b="b" l="l" r="r" t="t"/>
              <a:pathLst>
                <a:path extrusionOk="0" h="1" w="14">
                  <a:moveTo>
                    <a:pt x="14"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38"/>
            <p:cNvSpPr/>
            <p:nvPr/>
          </p:nvSpPr>
          <p:spPr>
            <a:xfrm>
              <a:off x="2595965" y="1756849"/>
              <a:ext cx="244" cy="14"/>
            </a:xfrm>
            <a:custGeom>
              <a:rect b="b" l="l" r="r" t="t"/>
              <a:pathLst>
                <a:path extrusionOk="0" h="1" w="18">
                  <a:moveTo>
                    <a:pt x="18"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38"/>
            <p:cNvSpPr/>
            <p:nvPr/>
          </p:nvSpPr>
          <p:spPr>
            <a:xfrm>
              <a:off x="2602047" y="1754948"/>
              <a:ext cx="204" cy="149"/>
            </a:xfrm>
            <a:custGeom>
              <a:rect b="b" l="l" r="r" t="t"/>
              <a:pathLst>
                <a:path extrusionOk="0" h="11" w="15">
                  <a:moveTo>
                    <a:pt x="15"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38"/>
            <p:cNvSpPr/>
            <p:nvPr/>
          </p:nvSpPr>
          <p:spPr>
            <a:xfrm>
              <a:off x="2507127" y="1817690"/>
              <a:ext cx="1005" cy="109"/>
            </a:xfrm>
            <a:custGeom>
              <a:rect b="b" l="l" r="r" t="t"/>
              <a:pathLst>
                <a:path extrusionOk="0" h="8" w="74">
                  <a:moveTo>
                    <a:pt x="74"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38"/>
            <p:cNvSpPr/>
            <p:nvPr/>
          </p:nvSpPr>
          <p:spPr>
            <a:xfrm>
              <a:off x="2526665" y="181721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38"/>
            <p:cNvSpPr/>
            <p:nvPr/>
          </p:nvSpPr>
          <p:spPr>
            <a:xfrm>
              <a:off x="2597010" y="1756795"/>
              <a:ext cx="258" cy="14"/>
            </a:xfrm>
            <a:custGeom>
              <a:rect b="b" l="l" r="r" t="t"/>
              <a:pathLst>
                <a:path extrusionOk="0" h="1" w="19">
                  <a:moveTo>
                    <a:pt x="18" y="1"/>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38"/>
            <p:cNvSpPr/>
            <p:nvPr/>
          </p:nvSpPr>
          <p:spPr>
            <a:xfrm>
              <a:off x="2527330" y="1817120"/>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38"/>
            <p:cNvSpPr/>
            <p:nvPr/>
          </p:nvSpPr>
          <p:spPr>
            <a:xfrm>
              <a:off x="2598626" y="1756564"/>
              <a:ext cx="299" cy="54"/>
            </a:xfrm>
            <a:custGeom>
              <a:rect b="b" l="l" r="r" t="t"/>
              <a:pathLst>
                <a:path extrusionOk="0" h="4" w="22">
                  <a:moveTo>
                    <a:pt x="22"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38"/>
            <p:cNvSpPr/>
            <p:nvPr/>
          </p:nvSpPr>
          <p:spPr>
            <a:xfrm>
              <a:off x="2600337" y="1755940"/>
              <a:ext cx="299" cy="109"/>
            </a:xfrm>
            <a:custGeom>
              <a:rect b="b" l="l" r="r" t="t"/>
              <a:pathLst>
                <a:path extrusionOk="0" h="8" w="22">
                  <a:moveTo>
                    <a:pt x="22"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38"/>
            <p:cNvSpPr/>
            <p:nvPr/>
          </p:nvSpPr>
          <p:spPr>
            <a:xfrm>
              <a:off x="2598056" y="1756659"/>
              <a:ext cx="299" cy="54"/>
            </a:xfrm>
            <a:custGeom>
              <a:rect b="b" l="l" r="r" t="t"/>
              <a:pathLst>
                <a:path extrusionOk="0" h="4" w="22">
                  <a:moveTo>
                    <a:pt x="22"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38"/>
            <p:cNvSpPr/>
            <p:nvPr/>
          </p:nvSpPr>
          <p:spPr>
            <a:xfrm>
              <a:off x="2597485" y="1756754"/>
              <a:ext cx="299" cy="54"/>
            </a:xfrm>
            <a:custGeom>
              <a:rect b="b" l="l" r="r" t="t"/>
              <a:pathLst>
                <a:path extrusionOk="0" h="4" w="22">
                  <a:moveTo>
                    <a:pt x="22" y="0"/>
                  </a:moveTo>
                  <a:lnTo>
                    <a:pt x="1"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38"/>
            <p:cNvSpPr/>
            <p:nvPr/>
          </p:nvSpPr>
          <p:spPr>
            <a:xfrm>
              <a:off x="2601477" y="1755329"/>
              <a:ext cx="258" cy="149"/>
            </a:xfrm>
            <a:custGeom>
              <a:rect b="b" l="l" r="r" t="t"/>
              <a:pathLst>
                <a:path extrusionOk="0" h="11" w="19">
                  <a:moveTo>
                    <a:pt x="18" y="0"/>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38"/>
            <p:cNvSpPr/>
            <p:nvPr/>
          </p:nvSpPr>
          <p:spPr>
            <a:xfrm>
              <a:off x="2508498" y="1817880"/>
              <a:ext cx="923" cy="109"/>
            </a:xfrm>
            <a:custGeom>
              <a:rect b="b" l="l" r="r" t="t"/>
              <a:pathLst>
                <a:path extrusionOk="0" h="8" w="68">
                  <a:moveTo>
                    <a:pt x="67"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38"/>
            <p:cNvSpPr/>
            <p:nvPr/>
          </p:nvSpPr>
          <p:spPr>
            <a:xfrm>
              <a:off x="2600907" y="1755654"/>
              <a:ext cx="258" cy="163"/>
            </a:xfrm>
            <a:custGeom>
              <a:rect b="b" l="l" r="r" t="t"/>
              <a:pathLst>
                <a:path extrusionOk="0" h="12" w="19">
                  <a:moveTo>
                    <a:pt x="18"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38"/>
            <p:cNvSpPr/>
            <p:nvPr/>
          </p:nvSpPr>
          <p:spPr>
            <a:xfrm>
              <a:off x="2504181" y="1817310"/>
              <a:ext cx="1195" cy="149"/>
            </a:xfrm>
            <a:custGeom>
              <a:rect b="b" l="l" r="r" t="t"/>
              <a:pathLst>
                <a:path extrusionOk="0" h="11" w="88">
                  <a:moveTo>
                    <a:pt x="88" y="1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38"/>
            <p:cNvSpPr/>
            <p:nvPr/>
          </p:nvSpPr>
          <p:spPr>
            <a:xfrm>
              <a:off x="2512640" y="1818396"/>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38"/>
            <p:cNvSpPr/>
            <p:nvPr/>
          </p:nvSpPr>
          <p:spPr>
            <a:xfrm>
              <a:off x="2505457" y="1817446"/>
              <a:ext cx="1344" cy="204"/>
            </a:xfrm>
            <a:custGeom>
              <a:rect b="b" l="l" r="r" t="t"/>
              <a:pathLst>
                <a:path extrusionOk="0" h="15" w="99">
                  <a:moveTo>
                    <a:pt x="99" y="1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38"/>
            <p:cNvSpPr/>
            <p:nvPr/>
          </p:nvSpPr>
          <p:spPr>
            <a:xfrm>
              <a:off x="2509788" y="1818070"/>
              <a:ext cx="1195" cy="204"/>
            </a:xfrm>
            <a:custGeom>
              <a:rect b="b" l="l" r="r" t="t"/>
              <a:pathLst>
                <a:path extrusionOk="0" h="15" w="88">
                  <a:moveTo>
                    <a:pt x="88" y="1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38"/>
            <p:cNvSpPr/>
            <p:nvPr/>
          </p:nvSpPr>
          <p:spPr>
            <a:xfrm>
              <a:off x="2511404" y="1818355"/>
              <a:ext cx="149" cy="14"/>
            </a:xfrm>
            <a:custGeom>
              <a:rect b="b" l="l" r="r" t="t"/>
              <a:pathLst>
                <a:path extrusionOk="0" h="1" w="11">
                  <a:moveTo>
                    <a:pt x="1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38"/>
            <p:cNvSpPr/>
            <p:nvPr/>
          </p:nvSpPr>
          <p:spPr>
            <a:xfrm>
              <a:off x="2512029" y="181835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38"/>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38"/>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38"/>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38"/>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38"/>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38"/>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38"/>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38"/>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38"/>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38"/>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38"/>
            <p:cNvSpPr/>
            <p:nvPr/>
          </p:nvSpPr>
          <p:spPr>
            <a:xfrm>
              <a:off x="2759899" y="2034536"/>
              <a:ext cx="923" cy="204"/>
            </a:xfrm>
            <a:custGeom>
              <a:rect b="b" l="l" r="r" t="t"/>
              <a:pathLst>
                <a:path extrusionOk="0" h="15" w="68">
                  <a:moveTo>
                    <a:pt x="67" y="14"/>
                  </a:moveTo>
                  <a:lnTo>
                    <a:pt x="1" y="0"/>
                  </a:lnTo>
                  <a:lnTo>
                    <a:pt x="1" y="0"/>
                  </a:lnTo>
                  <a:lnTo>
                    <a:pt x="67"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38"/>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38"/>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38"/>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38"/>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38"/>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38"/>
            <p:cNvSpPr/>
            <p:nvPr/>
          </p:nvSpPr>
          <p:spPr>
            <a:xfrm>
              <a:off x="2859015" y="2039003"/>
              <a:ext cx="109" cy="14"/>
            </a:xfrm>
            <a:custGeom>
              <a:rect b="b" l="l" r="r" t="t"/>
              <a:pathLst>
                <a:path extrusionOk="0" h="1" w="8">
                  <a:moveTo>
                    <a:pt x="0" y="0"/>
                  </a:moveTo>
                  <a:lnTo>
                    <a:pt x="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38"/>
            <p:cNvSpPr/>
            <p:nvPr/>
          </p:nvSpPr>
          <p:spPr>
            <a:xfrm>
              <a:off x="2860481" y="2039098"/>
              <a:ext cx="163" cy="54"/>
            </a:xfrm>
            <a:custGeom>
              <a:rect b="b" l="l" r="r" t="t"/>
              <a:pathLst>
                <a:path extrusionOk="0" h="4" w="12">
                  <a:moveTo>
                    <a:pt x="1" y="4"/>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38"/>
            <p:cNvSpPr/>
            <p:nvPr/>
          </p:nvSpPr>
          <p:spPr>
            <a:xfrm>
              <a:off x="2860156" y="2039193"/>
              <a:ext cx="149" cy="14"/>
            </a:xfrm>
            <a:custGeom>
              <a:rect b="b" l="l" r="r" t="t"/>
              <a:pathLst>
                <a:path extrusionOk="0" h="1" w="11">
                  <a:moveTo>
                    <a:pt x="0" y="0"/>
                  </a:moveTo>
                  <a:lnTo>
                    <a:pt x="1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38"/>
            <p:cNvSpPr/>
            <p:nvPr/>
          </p:nvSpPr>
          <p:spPr>
            <a:xfrm>
              <a:off x="2858160" y="2038569"/>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38"/>
            <p:cNvSpPr/>
            <p:nvPr/>
          </p:nvSpPr>
          <p:spPr>
            <a:xfrm>
              <a:off x="2858581" y="2038759"/>
              <a:ext cx="109" cy="109"/>
            </a:xfrm>
            <a:custGeom>
              <a:rect b="b" l="l" r="r" t="t"/>
              <a:pathLst>
                <a:path extrusionOk="0" h="8" w="8">
                  <a:moveTo>
                    <a:pt x="1" y="1"/>
                  </a:moveTo>
                  <a:lnTo>
                    <a:pt x="8"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38"/>
            <p:cNvSpPr/>
            <p:nvPr/>
          </p:nvSpPr>
          <p:spPr>
            <a:xfrm>
              <a:off x="2860821" y="2038949"/>
              <a:ext cx="109" cy="68"/>
            </a:xfrm>
            <a:custGeom>
              <a:rect b="b" l="l" r="r" t="t"/>
              <a:pathLst>
                <a:path extrusionOk="0" h="5" w="8">
                  <a:moveTo>
                    <a:pt x="0" y="4"/>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38"/>
            <p:cNvSpPr/>
            <p:nvPr/>
          </p:nvSpPr>
          <p:spPr>
            <a:xfrm>
              <a:off x="2852457" y="2033776"/>
              <a:ext cx="109" cy="204"/>
            </a:xfrm>
            <a:custGeom>
              <a:rect b="b" l="l" r="r" t="t"/>
              <a:pathLst>
                <a:path extrusionOk="0" h="15" w="8">
                  <a:moveTo>
                    <a:pt x="0" y="0"/>
                  </a:moveTo>
                  <a:lnTo>
                    <a:pt x="7"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38"/>
            <p:cNvSpPr/>
            <p:nvPr/>
          </p:nvSpPr>
          <p:spPr>
            <a:xfrm>
              <a:off x="2852267" y="2033301"/>
              <a:ext cx="109" cy="244"/>
            </a:xfrm>
            <a:custGeom>
              <a:rect b="b" l="l" r="r" t="t"/>
              <a:pathLst>
                <a:path extrusionOk="0" h="18" w="8">
                  <a:moveTo>
                    <a:pt x="0" y="0"/>
                  </a:moveTo>
                  <a:lnTo>
                    <a:pt x="7"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38"/>
            <p:cNvSpPr/>
            <p:nvPr/>
          </p:nvSpPr>
          <p:spPr>
            <a:xfrm>
              <a:off x="2852647" y="2034156"/>
              <a:ext cx="109" cy="204"/>
            </a:xfrm>
            <a:custGeom>
              <a:rect b="b" l="l" r="r" t="t"/>
              <a:pathLst>
                <a:path extrusionOk="0" h="15" w="8">
                  <a:moveTo>
                    <a:pt x="0" y="0"/>
                  </a:moveTo>
                  <a:lnTo>
                    <a:pt x="7" y="1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38"/>
            <p:cNvSpPr/>
            <p:nvPr/>
          </p:nvSpPr>
          <p:spPr>
            <a:xfrm>
              <a:off x="2852118" y="2032826"/>
              <a:ext cx="109" cy="244"/>
            </a:xfrm>
            <a:custGeom>
              <a:rect b="b" l="l" r="r" t="t"/>
              <a:pathLst>
                <a:path extrusionOk="0" h="18" w="8">
                  <a:moveTo>
                    <a:pt x="1" y="0"/>
                  </a:moveTo>
                  <a:lnTo>
                    <a:pt x="8"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38"/>
            <p:cNvSpPr/>
            <p:nvPr/>
          </p:nvSpPr>
          <p:spPr>
            <a:xfrm>
              <a:off x="2851602" y="2031060"/>
              <a:ext cx="109" cy="339"/>
            </a:xfrm>
            <a:custGeom>
              <a:rect b="b" l="l" r="r" t="t"/>
              <a:pathLst>
                <a:path extrusionOk="0" h="25" w="8">
                  <a:moveTo>
                    <a:pt x="0" y="0"/>
                  </a:moveTo>
                  <a:lnTo>
                    <a:pt x="7" y="2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38"/>
            <p:cNvSpPr/>
            <p:nvPr/>
          </p:nvSpPr>
          <p:spPr>
            <a:xfrm>
              <a:off x="2851928" y="2032296"/>
              <a:ext cx="109" cy="244"/>
            </a:xfrm>
            <a:custGeom>
              <a:rect b="b" l="l" r="r" t="t"/>
              <a:pathLst>
                <a:path extrusionOk="0" h="18" w="8">
                  <a:moveTo>
                    <a:pt x="1" y="1"/>
                  </a:moveTo>
                  <a:lnTo>
                    <a:pt x="8"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38"/>
            <p:cNvSpPr/>
            <p:nvPr/>
          </p:nvSpPr>
          <p:spPr>
            <a:xfrm>
              <a:off x="2857725" y="2038189"/>
              <a:ext cx="109" cy="109"/>
            </a:xfrm>
            <a:custGeom>
              <a:rect b="b" l="l" r="r" t="t"/>
              <a:pathLst>
                <a:path extrusionOk="0" h="8" w="8">
                  <a:moveTo>
                    <a:pt x="1" y="1"/>
                  </a:moveTo>
                  <a:lnTo>
                    <a:pt x="8"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38"/>
            <p:cNvSpPr/>
            <p:nvPr/>
          </p:nvSpPr>
          <p:spPr>
            <a:xfrm>
              <a:off x="2851792" y="2031671"/>
              <a:ext cx="109" cy="299"/>
            </a:xfrm>
            <a:custGeom>
              <a:rect b="b" l="l" r="r" t="t"/>
              <a:pathLst>
                <a:path extrusionOk="0" h="22" w="8">
                  <a:moveTo>
                    <a:pt x="0" y="1"/>
                  </a:moveTo>
                  <a:lnTo>
                    <a:pt x="7" y="22"/>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38"/>
            <p:cNvSpPr/>
            <p:nvPr/>
          </p:nvSpPr>
          <p:spPr>
            <a:xfrm>
              <a:off x="2852837" y="2034482"/>
              <a:ext cx="54" cy="204"/>
            </a:xfrm>
            <a:custGeom>
              <a:rect b="b" l="l" r="r" t="t"/>
              <a:pathLst>
                <a:path extrusionOk="0" h="15" w="4">
                  <a:moveTo>
                    <a:pt x="0" y="1"/>
                  </a:moveTo>
                  <a:lnTo>
                    <a:pt x="4"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38"/>
            <p:cNvSpPr/>
            <p:nvPr/>
          </p:nvSpPr>
          <p:spPr>
            <a:xfrm>
              <a:off x="2856870" y="2037523"/>
              <a:ext cx="109" cy="109"/>
            </a:xfrm>
            <a:custGeom>
              <a:rect b="b" l="l" r="r" t="t"/>
              <a:pathLst>
                <a:path extrusionOk="0" h="8" w="8">
                  <a:moveTo>
                    <a:pt x="1" y="1"/>
                  </a:moveTo>
                  <a:lnTo>
                    <a:pt x="8"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38"/>
            <p:cNvSpPr/>
            <p:nvPr/>
          </p:nvSpPr>
          <p:spPr>
            <a:xfrm>
              <a:off x="2852973" y="2034821"/>
              <a:ext cx="109" cy="149"/>
            </a:xfrm>
            <a:custGeom>
              <a:rect b="b" l="l" r="r" t="t"/>
              <a:pathLst>
                <a:path extrusionOk="0" h="11" w="8">
                  <a:moveTo>
                    <a:pt x="1" y="0"/>
                  </a:moveTo>
                  <a:lnTo>
                    <a:pt x="8"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38"/>
            <p:cNvSpPr/>
            <p:nvPr/>
          </p:nvSpPr>
          <p:spPr>
            <a:xfrm>
              <a:off x="2854019" y="2035772"/>
              <a:ext cx="109" cy="54"/>
            </a:xfrm>
            <a:custGeom>
              <a:rect b="b" l="l" r="r" t="t"/>
              <a:pathLst>
                <a:path extrusionOk="0" h="4" w="8">
                  <a:moveTo>
                    <a:pt x="1" y="0"/>
                  </a:moveTo>
                  <a:lnTo>
                    <a:pt x="8" y="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38"/>
            <p:cNvSpPr/>
            <p:nvPr/>
          </p:nvSpPr>
          <p:spPr>
            <a:xfrm>
              <a:off x="2857304" y="2037903"/>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38"/>
            <p:cNvSpPr/>
            <p:nvPr/>
          </p:nvSpPr>
          <p:spPr>
            <a:xfrm>
              <a:off x="2854263" y="2035813"/>
              <a:ext cx="54" cy="14"/>
            </a:xfrm>
            <a:custGeom>
              <a:rect b="b" l="l" r="r" t="t"/>
              <a:pathLst>
                <a:path extrusionOk="0" h="1" w="4">
                  <a:moveTo>
                    <a:pt x="0" y="1"/>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38"/>
            <p:cNvSpPr/>
            <p:nvPr/>
          </p:nvSpPr>
          <p:spPr>
            <a:xfrm>
              <a:off x="2853163" y="2035107"/>
              <a:ext cx="109" cy="109"/>
            </a:xfrm>
            <a:custGeom>
              <a:rect b="b" l="l" r="r" t="t"/>
              <a:pathLst>
                <a:path extrusionOk="0" h="8" w="8">
                  <a:moveTo>
                    <a:pt x="1" y="0"/>
                  </a:moveTo>
                  <a:lnTo>
                    <a:pt x="8"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38"/>
            <p:cNvSpPr/>
            <p:nvPr/>
          </p:nvSpPr>
          <p:spPr>
            <a:xfrm>
              <a:off x="2853598" y="2035487"/>
              <a:ext cx="109" cy="109"/>
            </a:xfrm>
            <a:custGeom>
              <a:rect b="b" l="l" r="r" t="t"/>
              <a:pathLst>
                <a:path extrusionOk="0" h="8" w="8">
                  <a:moveTo>
                    <a:pt x="0" y="0"/>
                  </a:moveTo>
                  <a:lnTo>
                    <a:pt x="7"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38"/>
            <p:cNvSpPr/>
            <p:nvPr/>
          </p:nvSpPr>
          <p:spPr>
            <a:xfrm>
              <a:off x="2853788" y="2035622"/>
              <a:ext cx="109" cy="109"/>
            </a:xfrm>
            <a:custGeom>
              <a:rect b="b" l="l" r="r" t="t"/>
              <a:pathLst>
                <a:path extrusionOk="0" h="8" w="8">
                  <a:moveTo>
                    <a:pt x="0" y="1"/>
                  </a:moveTo>
                  <a:lnTo>
                    <a:pt x="7"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38"/>
            <p:cNvSpPr/>
            <p:nvPr/>
          </p:nvSpPr>
          <p:spPr>
            <a:xfrm>
              <a:off x="2859490" y="2039139"/>
              <a:ext cx="109" cy="14"/>
            </a:xfrm>
            <a:custGeom>
              <a:rect b="b" l="l" r="r" t="t"/>
              <a:pathLst>
                <a:path extrusionOk="0" h="1" w="8">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38"/>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38"/>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38"/>
            <p:cNvSpPr/>
            <p:nvPr/>
          </p:nvSpPr>
          <p:spPr>
            <a:xfrm>
              <a:off x="2910922" y="2013858"/>
              <a:ext cx="54" cy="14"/>
            </a:xfrm>
            <a:custGeom>
              <a:rect b="b" l="l" r="r" t="t"/>
              <a:pathLst>
                <a:path extrusionOk="0" h="1" w="4">
                  <a:moveTo>
                    <a:pt x="4" y="0"/>
                  </a:moveTo>
                  <a:lnTo>
                    <a:pt x="0" y="0"/>
                  </a:ln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38"/>
            <p:cNvSpPr/>
            <p:nvPr/>
          </p:nvSpPr>
          <p:spPr>
            <a:xfrm>
              <a:off x="2853353" y="2035297"/>
              <a:ext cx="109" cy="109"/>
            </a:xfrm>
            <a:custGeom>
              <a:rect b="b" l="l" r="r" t="t"/>
              <a:pathLst>
                <a:path extrusionOk="0" h="8" w="8">
                  <a:moveTo>
                    <a:pt x="8"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38"/>
            <p:cNvSpPr/>
            <p:nvPr/>
          </p:nvSpPr>
          <p:spPr>
            <a:xfrm>
              <a:off x="2860006" y="2039193"/>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38"/>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38"/>
            <p:cNvSpPr/>
            <p:nvPr/>
          </p:nvSpPr>
          <p:spPr>
            <a:xfrm>
              <a:off x="2909971" y="2013518"/>
              <a:ext cx="109" cy="14"/>
            </a:xfrm>
            <a:custGeom>
              <a:rect b="b" l="l" r="r" t="t"/>
              <a:pathLst>
                <a:path extrusionOk="0" h="1" w="8">
                  <a:moveTo>
                    <a:pt x="0" y="1"/>
                  </a:moveTo>
                  <a:lnTo>
                    <a:pt x="7"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38"/>
            <p:cNvSpPr/>
            <p:nvPr/>
          </p:nvSpPr>
          <p:spPr>
            <a:xfrm>
              <a:off x="2909632" y="2013478"/>
              <a:ext cx="109" cy="14"/>
            </a:xfrm>
            <a:custGeom>
              <a:rect b="b" l="l" r="r" t="t"/>
              <a:pathLst>
                <a:path extrusionOk="0" h="1" w="8">
                  <a:moveTo>
                    <a:pt x="1" y="0"/>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38"/>
            <p:cNvSpPr/>
            <p:nvPr/>
          </p:nvSpPr>
          <p:spPr>
            <a:xfrm>
              <a:off x="2910392" y="2013668"/>
              <a:ext cx="68" cy="14"/>
            </a:xfrm>
            <a:custGeom>
              <a:rect b="b" l="l" r="r" t="t"/>
              <a:pathLst>
                <a:path extrusionOk="0" h="1" w="5">
                  <a:moveTo>
                    <a:pt x="1" y="0"/>
                  </a:moveTo>
                  <a:lnTo>
                    <a:pt x="4"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38"/>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38"/>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38"/>
            <p:cNvSpPr/>
            <p:nvPr/>
          </p:nvSpPr>
          <p:spPr>
            <a:xfrm>
              <a:off x="2962679" y="2114861"/>
              <a:ext cx="54" cy="14"/>
            </a:xfrm>
            <a:custGeom>
              <a:rect b="b" l="l" r="r" t="t"/>
              <a:pathLst>
                <a:path extrusionOk="0" h="1" w="4">
                  <a:moveTo>
                    <a:pt x="4"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38"/>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38"/>
            <p:cNvSpPr/>
            <p:nvPr/>
          </p:nvSpPr>
          <p:spPr>
            <a:xfrm>
              <a:off x="2962544" y="2114806"/>
              <a:ext cx="0" cy="14"/>
            </a:xfrm>
            <a:custGeom>
              <a:rect b="b" l="l" r="r" t="t"/>
              <a:pathLst>
                <a:path extrusionOk="0" h="1" w="0">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38"/>
            <p:cNvSpPr/>
            <p:nvPr/>
          </p:nvSpPr>
          <p:spPr>
            <a:xfrm>
              <a:off x="2962924" y="2114711"/>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38"/>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38"/>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38"/>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38"/>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38"/>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38"/>
            <p:cNvSpPr/>
            <p:nvPr/>
          </p:nvSpPr>
          <p:spPr>
            <a:xfrm>
              <a:off x="2128057" y="1665391"/>
              <a:ext cx="299" cy="204"/>
            </a:xfrm>
            <a:custGeom>
              <a:rect b="b" l="l" r="r" t="t"/>
              <a:pathLst>
                <a:path extrusionOk="0" h="15" w="22">
                  <a:moveTo>
                    <a:pt x="21" y="14"/>
                  </a:moveTo>
                  <a:lnTo>
                    <a:pt x="0" y="0"/>
                  </a:ln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38"/>
            <p:cNvSpPr/>
            <p:nvPr/>
          </p:nvSpPr>
          <p:spPr>
            <a:xfrm>
              <a:off x="2142734" y="1667061"/>
              <a:ext cx="923" cy="149"/>
            </a:xfrm>
            <a:custGeom>
              <a:rect b="b" l="l" r="r" t="t"/>
              <a:pathLst>
                <a:path extrusionOk="0" h="11" w="68">
                  <a:moveTo>
                    <a:pt x="67" y="11"/>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38"/>
            <p:cNvSpPr/>
            <p:nvPr/>
          </p:nvSpPr>
          <p:spPr>
            <a:xfrm>
              <a:off x="2105477" y="1674515"/>
              <a:ext cx="299" cy="14"/>
            </a:xfrm>
            <a:custGeom>
              <a:rect b="b" l="l" r="r" t="t"/>
              <a:pathLst>
                <a:path extrusionOk="0" h="1" w="22">
                  <a:moveTo>
                    <a:pt x="21"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38"/>
            <p:cNvSpPr/>
            <p:nvPr/>
          </p:nvSpPr>
          <p:spPr>
            <a:xfrm>
              <a:off x="2105097" y="1674570"/>
              <a:ext cx="299" cy="14"/>
            </a:xfrm>
            <a:custGeom>
              <a:rect b="b" l="l" r="r" t="t"/>
              <a:pathLst>
                <a:path extrusionOk="0" h="1" w="22">
                  <a:moveTo>
                    <a:pt x="21"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38"/>
            <p:cNvSpPr/>
            <p:nvPr/>
          </p:nvSpPr>
          <p:spPr>
            <a:xfrm>
              <a:off x="2101866" y="1674610"/>
              <a:ext cx="2770" cy="204"/>
            </a:xfrm>
            <a:custGeom>
              <a:rect b="b" l="l" r="r" t="t"/>
              <a:pathLst>
                <a:path extrusionOk="0" h="15" w="204">
                  <a:moveTo>
                    <a:pt x="203" y="1"/>
                  </a:moveTo>
                  <a:lnTo>
                    <a:pt x="0" y="1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38"/>
            <p:cNvSpPr/>
            <p:nvPr/>
          </p:nvSpPr>
          <p:spPr>
            <a:xfrm>
              <a:off x="2104622" y="1674570"/>
              <a:ext cx="394" cy="14"/>
            </a:xfrm>
            <a:custGeom>
              <a:rect b="b" l="l" r="r" t="t"/>
              <a:pathLst>
                <a:path extrusionOk="0" h="1" w="29">
                  <a:moveTo>
                    <a:pt x="28" y="0"/>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38"/>
            <p:cNvSpPr/>
            <p:nvPr/>
          </p:nvSpPr>
          <p:spPr>
            <a:xfrm>
              <a:off x="2101526" y="1674855"/>
              <a:ext cx="299" cy="14"/>
            </a:xfrm>
            <a:custGeom>
              <a:rect b="b" l="l" r="r" t="t"/>
              <a:pathLst>
                <a:path extrusionOk="0" h="1" w="22">
                  <a:moveTo>
                    <a:pt x="1" y="0"/>
                  </a:moveTo>
                  <a:lnTo>
                    <a:pt x="22"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38"/>
            <p:cNvSpPr/>
            <p:nvPr/>
          </p:nvSpPr>
          <p:spPr>
            <a:xfrm>
              <a:off x="2127296" y="1665391"/>
              <a:ext cx="774" cy="720"/>
            </a:xfrm>
            <a:custGeom>
              <a:rect b="b" l="l" r="r" t="t"/>
              <a:pathLst>
                <a:path extrusionOk="0" h="53" w="57">
                  <a:moveTo>
                    <a:pt x="0" y="53"/>
                  </a:moveTo>
                  <a:lnTo>
                    <a:pt x="56" y="0"/>
                  </a:lnTo>
                  <a:lnTo>
                    <a:pt x="56"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38"/>
            <p:cNvSpPr/>
            <p:nvPr/>
          </p:nvSpPr>
          <p:spPr>
            <a:xfrm>
              <a:off x="2106903" y="1674475"/>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38"/>
            <p:cNvSpPr/>
            <p:nvPr/>
          </p:nvSpPr>
          <p:spPr>
            <a:xfrm>
              <a:off x="2106659" y="1674475"/>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38"/>
            <p:cNvSpPr/>
            <p:nvPr/>
          </p:nvSpPr>
          <p:spPr>
            <a:xfrm>
              <a:off x="2105858" y="1674515"/>
              <a:ext cx="244" cy="14"/>
            </a:xfrm>
            <a:custGeom>
              <a:rect b="b" l="l" r="r" t="t"/>
              <a:pathLst>
                <a:path extrusionOk="0" h="1" w="18">
                  <a:moveTo>
                    <a:pt x="18" y="1"/>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38"/>
            <p:cNvSpPr/>
            <p:nvPr/>
          </p:nvSpPr>
          <p:spPr>
            <a:xfrm>
              <a:off x="2107134" y="1674475"/>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38"/>
            <p:cNvSpPr/>
            <p:nvPr/>
          </p:nvSpPr>
          <p:spPr>
            <a:xfrm>
              <a:off x="2106183" y="1674475"/>
              <a:ext cx="204" cy="14"/>
            </a:xfrm>
            <a:custGeom>
              <a:rect b="b" l="l" r="r" t="t"/>
              <a:pathLst>
                <a:path extrusionOk="0" h="1" w="15">
                  <a:moveTo>
                    <a:pt x="15"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38"/>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38"/>
            <p:cNvSpPr/>
            <p:nvPr/>
          </p:nvSpPr>
          <p:spPr>
            <a:xfrm>
              <a:off x="2101771" y="1676416"/>
              <a:ext cx="54" cy="109"/>
            </a:xfrm>
            <a:custGeom>
              <a:rect b="b" l="l" r="r" t="t"/>
              <a:pathLst>
                <a:path extrusionOk="0" h="8" w="4">
                  <a:moveTo>
                    <a:pt x="4"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38"/>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38"/>
            <p:cNvSpPr/>
            <p:nvPr/>
          </p:nvSpPr>
          <p:spPr>
            <a:xfrm>
              <a:off x="2106374" y="1691813"/>
              <a:ext cx="163" cy="353"/>
            </a:xfrm>
            <a:custGeom>
              <a:rect b="b" l="l" r="r" t="t"/>
              <a:pathLst>
                <a:path extrusionOk="0" h="26" w="12">
                  <a:moveTo>
                    <a:pt x="1" y="25"/>
                  </a:moveTo>
                  <a:lnTo>
                    <a:pt x="1" y="25"/>
                  </a:lnTo>
                  <a:lnTo>
                    <a:pt x="1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38"/>
            <p:cNvSpPr/>
            <p:nvPr/>
          </p:nvSpPr>
          <p:spPr>
            <a:xfrm>
              <a:off x="2101676" y="1676280"/>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38"/>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38"/>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38"/>
            <p:cNvSpPr/>
            <p:nvPr/>
          </p:nvSpPr>
          <p:spPr>
            <a:xfrm>
              <a:off x="2143304" y="1674760"/>
              <a:ext cx="14" cy="489"/>
            </a:xfrm>
            <a:custGeom>
              <a:rect b="b" l="l" r="r" t="t"/>
              <a:pathLst>
                <a:path extrusionOk="0" h="36" w="1">
                  <a:moveTo>
                    <a:pt x="1" y="0"/>
                  </a:moveTo>
                  <a:lnTo>
                    <a:pt x="1" y="3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38"/>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38"/>
            <p:cNvSpPr/>
            <p:nvPr/>
          </p:nvSpPr>
          <p:spPr>
            <a:xfrm>
              <a:off x="2143304" y="1672044"/>
              <a:ext cx="14" cy="258"/>
            </a:xfrm>
            <a:custGeom>
              <a:rect b="b" l="l" r="r" t="t"/>
              <a:pathLst>
                <a:path extrusionOk="0" h="19" w="1">
                  <a:moveTo>
                    <a:pt x="1" y="1"/>
                  </a:moveTo>
                  <a:lnTo>
                    <a:pt x="1" y="1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38"/>
            <p:cNvSpPr/>
            <p:nvPr/>
          </p:nvSpPr>
          <p:spPr>
            <a:xfrm>
              <a:off x="2143304" y="1673524"/>
              <a:ext cx="14" cy="394"/>
            </a:xfrm>
            <a:custGeom>
              <a:rect b="b" l="l" r="r" t="t"/>
              <a:pathLst>
                <a:path extrusionOk="0" h="29" w="1">
                  <a:moveTo>
                    <a:pt x="1" y="28"/>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38"/>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38"/>
            <p:cNvSpPr/>
            <p:nvPr/>
          </p:nvSpPr>
          <p:spPr>
            <a:xfrm>
              <a:off x="2143589" y="1667251"/>
              <a:ext cx="68" cy="394"/>
            </a:xfrm>
            <a:custGeom>
              <a:rect b="b" l="l" r="r" t="t"/>
              <a:pathLst>
                <a:path extrusionOk="0" h="29" w="5">
                  <a:moveTo>
                    <a:pt x="4" y="0"/>
                  </a:moveTo>
                  <a:lnTo>
                    <a:pt x="1" y="2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38"/>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38"/>
            <p:cNvSpPr/>
            <p:nvPr/>
          </p:nvSpPr>
          <p:spPr>
            <a:xfrm>
              <a:off x="2184336" y="1702281"/>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38"/>
            <p:cNvSpPr/>
            <p:nvPr/>
          </p:nvSpPr>
          <p:spPr>
            <a:xfrm>
              <a:off x="2184376" y="1702661"/>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38"/>
            <p:cNvSpPr/>
            <p:nvPr/>
          </p:nvSpPr>
          <p:spPr>
            <a:xfrm>
              <a:off x="2184376" y="1702417"/>
              <a:ext cx="14" cy="14"/>
            </a:xfrm>
            <a:custGeom>
              <a:rect b="b" l="l" r="r" t="t"/>
              <a:pathLst>
                <a:path extrusionOk="0" h="1" w="1">
                  <a:moveTo>
                    <a:pt x="1"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38"/>
            <p:cNvSpPr/>
            <p:nvPr/>
          </p:nvSpPr>
          <p:spPr>
            <a:xfrm>
              <a:off x="2184336" y="1702132"/>
              <a:ext cx="14" cy="68"/>
            </a:xfrm>
            <a:custGeom>
              <a:rect b="b" l="l" r="r" t="t"/>
              <a:pathLst>
                <a:path extrusionOk="0" h="5" w="1">
                  <a:moveTo>
                    <a:pt x="0" y="1"/>
                  </a:moveTo>
                  <a:lnTo>
                    <a:pt x="0" y="4"/>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38"/>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38"/>
            <p:cNvSpPr/>
            <p:nvPr/>
          </p:nvSpPr>
          <p:spPr>
            <a:xfrm>
              <a:off x="2184241" y="1703558"/>
              <a:ext cx="14" cy="204"/>
            </a:xfrm>
            <a:custGeom>
              <a:rect b="b" l="l" r="r" t="t"/>
              <a:pathLst>
                <a:path extrusionOk="0" h="15" w="1">
                  <a:moveTo>
                    <a:pt x="0" y="1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38"/>
            <p:cNvSpPr/>
            <p:nvPr/>
          </p:nvSpPr>
          <p:spPr>
            <a:xfrm>
              <a:off x="2184145" y="1704033"/>
              <a:ext cx="54" cy="204"/>
            </a:xfrm>
            <a:custGeom>
              <a:rect b="b" l="l" r="r" t="t"/>
              <a:pathLst>
                <a:path extrusionOk="0" h="15" w="4">
                  <a:moveTo>
                    <a:pt x="0" y="15"/>
                  </a:moveTo>
                  <a:lnTo>
                    <a:pt x="4"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38"/>
            <p:cNvSpPr/>
            <p:nvPr/>
          </p:nvSpPr>
          <p:spPr>
            <a:xfrm>
              <a:off x="2185422" y="1699525"/>
              <a:ext cx="109" cy="149"/>
            </a:xfrm>
            <a:custGeom>
              <a:rect b="b" l="l" r="r" t="t"/>
              <a:pathLst>
                <a:path extrusionOk="0" h="11" w="8">
                  <a:moveTo>
                    <a:pt x="1" y="11"/>
                  </a:moveTo>
                  <a:lnTo>
                    <a:pt x="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38"/>
            <p:cNvSpPr/>
            <p:nvPr/>
          </p:nvSpPr>
          <p:spPr>
            <a:xfrm>
              <a:off x="2184336" y="1702987"/>
              <a:ext cx="14" cy="14"/>
            </a:xfrm>
            <a:custGeom>
              <a:rect b="b" l="l" r="r" t="t"/>
              <a:pathLst>
                <a:path extrusionOk="0" h="1" w="1">
                  <a:moveTo>
                    <a:pt x="0" y="1"/>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38"/>
            <p:cNvSpPr/>
            <p:nvPr/>
          </p:nvSpPr>
          <p:spPr>
            <a:xfrm>
              <a:off x="2184336" y="1703232"/>
              <a:ext cx="14" cy="109"/>
            </a:xfrm>
            <a:custGeom>
              <a:rect b="b" l="l" r="r" t="t"/>
              <a:pathLst>
                <a:path extrusionOk="0" h="8" w="1">
                  <a:moveTo>
                    <a:pt x="0" y="7"/>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38"/>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38"/>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38"/>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38"/>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38"/>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38"/>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38"/>
            <p:cNvSpPr/>
            <p:nvPr/>
          </p:nvSpPr>
          <p:spPr>
            <a:xfrm>
              <a:off x="2190649" y="1692628"/>
              <a:ext cx="14" cy="14"/>
            </a:xfrm>
            <a:custGeom>
              <a:rect b="b" l="l" r="r" t="t"/>
              <a:pathLst>
                <a:path extrusionOk="0" h="1" w="1">
                  <a:moveTo>
                    <a:pt x="1"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38"/>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38"/>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38"/>
            <p:cNvSpPr/>
            <p:nvPr/>
          </p:nvSpPr>
          <p:spPr>
            <a:xfrm>
              <a:off x="2186331" y="1673334"/>
              <a:ext cx="14" cy="109"/>
            </a:xfrm>
            <a:custGeom>
              <a:rect b="b" l="l" r="r" t="t"/>
              <a:pathLst>
                <a:path extrusionOk="0" h="8" w="1">
                  <a:moveTo>
                    <a:pt x="0" y="0"/>
                  </a:moveTo>
                  <a:lnTo>
                    <a:pt x="0"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38"/>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38"/>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38"/>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38"/>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38"/>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38"/>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38"/>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38"/>
            <p:cNvSpPr/>
            <p:nvPr/>
          </p:nvSpPr>
          <p:spPr>
            <a:xfrm>
              <a:off x="2190989" y="1685119"/>
              <a:ext cx="14" cy="14"/>
            </a:xfrm>
            <a:custGeom>
              <a:rect b="b" l="l" r="r" t="t"/>
              <a:pathLst>
                <a:path extrusionOk="0" h="1" w="1">
                  <a:moveTo>
                    <a:pt x="0" y="0"/>
                  </a:move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38"/>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38"/>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38"/>
            <p:cNvSpPr/>
            <p:nvPr/>
          </p:nvSpPr>
          <p:spPr>
            <a:xfrm>
              <a:off x="2192740" y="1702512"/>
              <a:ext cx="163" cy="68"/>
            </a:xfrm>
            <a:custGeom>
              <a:rect b="b" l="l" r="r" t="t"/>
              <a:pathLst>
                <a:path extrusionOk="0" h="5" w="12">
                  <a:moveTo>
                    <a:pt x="1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38"/>
            <p:cNvSpPr/>
            <p:nvPr/>
          </p:nvSpPr>
          <p:spPr>
            <a:xfrm>
              <a:off x="2194546" y="1703272"/>
              <a:ext cx="679" cy="353"/>
            </a:xfrm>
            <a:custGeom>
              <a:rect b="b" l="l" r="r" t="t"/>
              <a:pathLst>
                <a:path extrusionOk="0" h="26" w="50">
                  <a:moveTo>
                    <a:pt x="50" y="2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38"/>
            <p:cNvSpPr/>
            <p:nvPr/>
          </p:nvSpPr>
          <p:spPr>
            <a:xfrm>
              <a:off x="2193270" y="1702661"/>
              <a:ext cx="299" cy="149"/>
            </a:xfrm>
            <a:custGeom>
              <a:rect b="b" l="l" r="r" t="t"/>
              <a:pathLst>
                <a:path extrusionOk="0" h="11" w="22">
                  <a:moveTo>
                    <a:pt x="21" y="11"/>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38"/>
            <p:cNvSpPr/>
            <p:nvPr/>
          </p:nvSpPr>
          <p:spPr>
            <a:xfrm>
              <a:off x="2195646" y="1703843"/>
              <a:ext cx="299" cy="204"/>
            </a:xfrm>
            <a:custGeom>
              <a:rect b="b" l="l" r="r" t="t"/>
              <a:pathLst>
                <a:path extrusionOk="0" h="15" w="22">
                  <a:moveTo>
                    <a:pt x="21" y="15"/>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38"/>
            <p:cNvSpPr/>
            <p:nvPr/>
          </p:nvSpPr>
          <p:spPr>
            <a:xfrm>
              <a:off x="2196067" y="1672098"/>
              <a:ext cx="204" cy="54"/>
            </a:xfrm>
            <a:custGeom>
              <a:rect b="b" l="l" r="r" t="t"/>
              <a:pathLst>
                <a:path extrusionOk="0" h="4" w="15">
                  <a:moveTo>
                    <a:pt x="15" y="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38"/>
            <p:cNvSpPr/>
            <p:nvPr/>
          </p:nvSpPr>
          <p:spPr>
            <a:xfrm>
              <a:off x="2197017" y="1672289"/>
              <a:ext cx="163" cy="14"/>
            </a:xfrm>
            <a:custGeom>
              <a:rect b="b" l="l" r="r" t="t"/>
              <a:pathLst>
                <a:path extrusionOk="0" h="1" w="12">
                  <a:moveTo>
                    <a:pt x="11" y="0"/>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38"/>
            <p:cNvSpPr/>
            <p:nvPr/>
          </p:nvSpPr>
          <p:spPr>
            <a:xfrm>
              <a:off x="2196596" y="1672194"/>
              <a:ext cx="244" cy="54"/>
            </a:xfrm>
            <a:custGeom>
              <a:rect b="b" l="l" r="r" t="t"/>
              <a:pathLst>
                <a:path extrusionOk="0" h="4" w="18">
                  <a:moveTo>
                    <a:pt x="18" y="4"/>
                  </a:moveTo>
                  <a:lnTo>
                    <a:pt x="0"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38"/>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38"/>
            <p:cNvSpPr/>
            <p:nvPr/>
          </p:nvSpPr>
          <p:spPr>
            <a:xfrm>
              <a:off x="2196311" y="1672139"/>
              <a:ext cx="204" cy="68"/>
            </a:xfrm>
            <a:custGeom>
              <a:rect b="b" l="l" r="r" t="t"/>
              <a:pathLst>
                <a:path extrusionOk="0" h="5" w="15">
                  <a:moveTo>
                    <a:pt x="14" y="4"/>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38"/>
            <p:cNvSpPr/>
            <p:nvPr/>
          </p:nvSpPr>
          <p:spPr>
            <a:xfrm>
              <a:off x="2197397" y="1672614"/>
              <a:ext cx="68" cy="109"/>
            </a:xfrm>
            <a:custGeom>
              <a:rect b="b" l="l" r="r" t="t"/>
              <a:pathLst>
                <a:path extrusionOk="0" h="8" w="5">
                  <a:moveTo>
                    <a:pt x="4" y="8"/>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38"/>
            <p:cNvSpPr/>
            <p:nvPr/>
          </p:nvSpPr>
          <p:spPr>
            <a:xfrm>
              <a:off x="2197546" y="1672900"/>
              <a:ext cx="54" cy="109"/>
            </a:xfrm>
            <a:custGeom>
              <a:rect b="b" l="l" r="r" t="t"/>
              <a:pathLst>
                <a:path extrusionOk="0" h="8" w="4">
                  <a:moveTo>
                    <a:pt x="4"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38"/>
            <p:cNvSpPr/>
            <p:nvPr/>
          </p:nvSpPr>
          <p:spPr>
            <a:xfrm>
              <a:off x="2197302" y="1672329"/>
              <a:ext cx="14" cy="68"/>
            </a:xfrm>
            <a:custGeom>
              <a:rect b="b" l="l" r="r" t="t"/>
              <a:pathLst>
                <a:path extrusionOk="0" h="5" w="1">
                  <a:moveTo>
                    <a:pt x="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38"/>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38"/>
            <p:cNvSpPr/>
            <p:nvPr/>
          </p:nvSpPr>
          <p:spPr>
            <a:xfrm>
              <a:off x="2198253" y="1673904"/>
              <a:ext cx="109" cy="109"/>
            </a:xfrm>
            <a:custGeom>
              <a:rect b="b" l="l" r="r" t="t"/>
              <a:pathLst>
                <a:path extrusionOk="0" h="8" w="8">
                  <a:moveTo>
                    <a:pt x="8" y="7"/>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38"/>
            <p:cNvSpPr/>
            <p:nvPr/>
          </p:nvSpPr>
          <p:spPr>
            <a:xfrm>
              <a:off x="2198022" y="1673565"/>
              <a:ext cx="54" cy="109"/>
            </a:xfrm>
            <a:custGeom>
              <a:rect b="b" l="l" r="r" t="t"/>
              <a:pathLst>
                <a:path extrusionOk="0" h="8" w="4">
                  <a:moveTo>
                    <a:pt x="4" y="8"/>
                  </a:moveTo>
                  <a:lnTo>
                    <a:pt x="0"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38"/>
            <p:cNvSpPr/>
            <p:nvPr/>
          </p:nvSpPr>
          <p:spPr>
            <a:xfrm>
              <a:off x="2197777" y="1673280"/>
              <a:ext cx="14" cy="68"/>
            </a:xfrm>
            <a:custGeom>
              <a:rect b="b" l="l" r="r" t="t"/>
              <a:pathLst>
                <a:path extrusionOk="0" h="5" w="1">
                  <a:moveTo>
                    <a:pt x="1" y="4"/>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38"/>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38"/>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38"/>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38"/>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38"/>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38"/>
            <p:cNvSpPr/>
            <p:nvPr/>
          </p:nvSpPr>
          <p:spPr>
            <a:xfrm>
              <a:off x="2200208" y="1705703"/>
              <a:ext cx="2444" cy="489"/>
            </a:xfrm>
            <a:custGeom>
              <a:rect b="b" l="l" r="r" t="t"/>
              <a:pathLst>
                <a:path extrusionOk="0" h="36" w="180">
                  <a:moveTo>
                    <a:pt x="179" y="0"/>
                  </a:moveTo>
                  <a:lnTo>
                    <a:pt x="0" y="35"/>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38"/>
            <p:cNvSpPr/>
            <p:nvPr/>
          </p:nvSpPr>
          <p:spPr>
            <a:xfrm>
              <a:off x="2207906" y="1704657"/>
              <a:ext cx="584" cy="109"/>
            </a:xfrm>
            <a:custGeom>
              <a:rect b="b" l="l" r="r" t="t"/>
              <a:pathLst>
                <a:path extrusionOk="0" h="8" w="43">
                  <a:moveTo>
                    <a:pt x="43"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38"/>
            <p:cNvSpPr/>
            <p:nvPr/>
          </p:nvSpPr>
          <p:spPr>
            <a:xfrm>
              <a:off x="2208857" y="1704467"/>
              <a:ext cx="543" cy="109"/>
            </a:xfrm>
            <a:custGeom>
              <a:rect b="b" l="l" r="r" t="t"/>
              <a:pathLst>
                <a:path extrusionOk="0" h="8" w="40">
                  <a:moveTo>
                    <a:pt x="39"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38"/>
            <p:cNvSpPr/>
            <p:nvPr/>
          </p:nvSpPr>
          <p:spPr>
            <a:xfrm>
              <a:off x="2206100" y="1704942"/>
              <a:ext cx="584" cy="109"/>
            </a:xfrm>
            <a:custGeom>
              <a:rect b="b" l="l" r="r" t="t"/>
              <a:pathLst>
                <a:path extrusionOk="0" h="8" w="43">
                  <a:moveTo>
                    <a:pt x="43"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38"/>
            <p:cNvSpPr/>
            <p:nvPr/>
          </p:nvSpPr>
          <p:spPr>
            <a:xfrm>
              <a:off x="2209766" y="1704318"/>
              <a:ext cx="489" cy="109"/>
            </a:xfrm>
            <a:custGeom>
              <a:rect b="b" l="l" r="r" t="t"/>
              <a:pathLst>
                <a:path extrusionOk="0" h="8" w="36">
                  <a:moveTo>
                    <a:pt x="35"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38"/>
            <p:cNvSpPr/>
            <p:nvPr/>
          </p:nvSpPr>
          <p:spPr>
            <a:xfrm>
              <a:off x="2203493" y="1705418"/>
              <a:ext cx="625" cy="149"/>
            </a:xfrm>
            <a:custGeom>
              <a:rect b="b" l="l" r="r" t="t"/>
              <a:pathLst>
                <a:path extrusionOk="0" h="11" w="46">
                  <a:moveTo>
                    <a:pt x="46" y="0"/>
                  </a:moveTo>
                  <a:lnTo>
                    <a:pt x="0"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38"/>
            <p:cNvSpPr/>
            <p:nvPr/>
          </p:nvSpPr>
          <p:spPr>
            <a:xfrm>
              <a:off x="2210662" y="1704182"/>
              <a:ext cx="489" cy="109"/>
            </a:xfrm>
            <a:custGeom>
              <a:rect b="b" l="l" r="r" t="t"/>
              <a:pathLst>
                <a:path extrusionOk="0" h="8" w="36">
                  <a:moveTo>
                    <a:pt x="36" y="0"/>
                  </a:moveTo>
                  <a:lnTo>
                    <a:pt x="1" y="7"/>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38"/>
            <p:cNvSpPr/>
            <p:nvPr/>
          </p:nvSpPr>
          <p:spPr>
            <a:xfrm>
              <a:off x="2205150" y="1705078"/>
              <a:ext cx="679" cy="163"/>
            </a:xfrm>
            <a:custGeom>
              <a:rect b="b" l="l" r="r" t="t"/>
              <a:pathLst>
                <a:path extrusionOk="0" h="12" w="50">
                  <a:moveTo>
                    <a:pt x="50"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38"/>
            <p:cNvSpPr/>
            <p:nvPr/>
          </p:nvSpPr>
          <p:spPr>
            <a:xfrm>
              <a:off x="2202679" y="1705553"/>
              <a:ext cx="679" cy="163"/>
            </a:xfrm>
            <a:custGeom>
              <a:rect b="b" l="l" r="r" t="t"/>
              <a:pathLst>
                <a:path extrusionOk="0" h="12" w="50">
                  <a:moveTo>
                    <a:pt x="50" y="1"/>
                  </a:moveTo>
                  <a:lnTo>
                    <a:pt x="1" y="1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38"/>
            <p:cNvSpPr/>
            <p:nvPr/>
          </p:nvSpPr>
          <p:spPr>
            <a:xfrm>
              <a:off x="2204295" y="1705268"/>
              <a:ext cx="679" cy="109"/>
            </a:xfrm>
            <a:custGeom>
              <a:rect b="b" l="l" r="r" t="t"/>
              <a:pathLst>
                <a:path extrusionOk="0" h="8" w="50">
                  <a:moveTo>
                    <a:pt x="50" y="1"/>
                  </a:moveTo>
                  <a:lnTo>
                    <a:pt x="1"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38"/>
            <p:cNvSpPr/>
            <p:nvPr/>
          </p:nvSpPr>
          <p:spPr>
            <a:xfrm>
              <a:off x="2207010" y="1704793"/>
              <a:ext cx="584" cy="109"/>
            </a:xfrm>
            <a:custGeom>
              <a:rect b="b" l="l" r="r" t="t"/>
              <a:pathLst>
                <a:path extrusionOk="0" h="8" w="43">
                  <a:moveTo>
                    <a:pt x="42" y="1"/>
                  </a:moveTo>
                  <a:lnTo>
                    <a:pt x="0" y="8"/>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38"/>
            <p:cNvSpPr/>
            <p:nvPr/>
          </p:nvSpPr>
          <p:spPr>
            <a:xfrm>
              <a:off x="2189604" y="1699050"/>
              <a:ext cx="299" cy="339"/>
            </a:xfrm>
            <a:custGeom>
              <a:rect b="b" l="l" r="r" t="t"/>
              <a:pathLst>
                <a:path extrusionOk="0" h="25" w="22">
                  <a:moveTo>
                    <a:pt x="22" y="25"/>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38"/>
            <p:cNvSpPr/>
            <p:nvPr/>
          </p:nvSpPr>
          <p:spPr>
            <a:xfrm>
              <a:off x="2190364" y="1699946"/>
              <a:ext cx="353" cy="394"/>
            </a:xfrm>
            <a:custGeom>
              <a:rect b="b" l="l" r="r" t="t"/>
              <a:pathLst>
                <a:path extrusionOk="0" h="29" w="26">
                  <a:moveTo>
                    <a:pt x="25" y="29"/>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38"/>
            <p:cNvSpPr/>
            <p:nvPr/>
          </p:nvSpPr>
          <p:spPr>
            <a:xfrm>
              <a:off x="2191314" y="1701046"/>
              <a:ext cx="299" cy="394"/>
            </a:xfrm>
            <a:custGeom>
              <a:rect b="b" l="l" r="r" t="t"/>
              <a:pathLst>
                <a:path extrusionOk="0" h="29" w="22">
                  <a:moveTo>
                    <a:pt x="22" y="28"/>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38"/>
            <p:cNvSpPr/>
            <p:nvPr/>
          </p:nvSpPr>
          <p:spPr>
            <a:xfrm>
              <a:off x="2188178" y="1697475"/>
              <a:ext cx="258" cy="299"/>
            </a:xfrm>
            <a:custGeom>
              <a:rect b="b" l="l" r="r" t="t"/>
              <a:pathLst>
                <a:path extrusionOk="0" h="22" w="19">
                  <a:moveTo>
                    <a:pt x="18" y="22"/>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38"/>
            <p:cNvSpPr/>
            <p:nvPr/>
          </p:nvSpPr>
          <p:spPr>
            <a:xfrm>
              <a:off x="2188843" y="1698235"/>
              <a:ext cx="299" cy="353"/>
            </a:xfrm>
            <a:custGeom>
              <a:rect b="b" l="l" r="r" t="t"/>
              <a:pathLst>
                <a:path extrusionOk="0" h="26" w="22">
                  <a:moveTo>
                    <a:pt x="22" y="25"/>
                  </a:moveTo>
                  <a:lnTo>
                    <a:pt x="1"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38"/>
            <p:cNvSpPr/>
            <p:nvPr/>
          </p:nvSpPr>
          <p:spPr>
            <a:xfrm>
              <a:off x="2191980" y="1701901"/>
              <a:ext cx="299" cy="394"/>
            </a:xfrm>
            <a:custGeom>
              <a:rect b="b" l="l" r="r" t="t"/>
              <a:pathLst>
                <a:path extrusionOk="0" h="29" w="22">
                  <a:moveTo>
                    <a:pt x="22" y="28"/>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38"/>
            <p:cNvSpPr/>
            <p:nvPr/>
          </p:nvSpPr>
          <p:spPr>
            <a:xfrm>
              <a:off x="2187513" y="1696769"/>
              <a:ext cx="204" cy="204"/>
            </a:xfrm>
            <a:custGeom>
              <a:rect b="b" l="l" r="r" t="t"/>
              <a:pathLst>
                <a:path extrusionOk="0" h="15" w="15">
                  <a:moveTo>
                    <a:pt x="15" y="14"/>
                  </a:moveTo>
                  <a:lnTo>
                    <a:pt x="1"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1" name="Google Shape;5511;p38"/>
          <p:cNvSpPr txBox="1"/>
          <p:nvPr>
            <p:ph type="title"/>
          </p:nvPr>
        </p:nvSpPr>
        <p:spPr>
          <a:xfrm>
            <a:off x="2683000" y="4290675"/>
            <a:ext cx="784500" cy="31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5</a:t>
            </a:r>
            <a:r>
              <a:rPr lang="en">
                <a:solidFill>
                  <a:schemeClr val="lt1"/>
                </a:solidFill>
              </a:rPr>
              <a:t>0%</a:t>
            </a:r>
            <a:endParaRPr>
              <a:solidFill>
                <a:schemeClr val="lt1"/>
              </a:solidFill>
            </a:endParaRPr>
          </a:p>
        </p:txBody>
      </p:sp>
      <p:cxnSp>
        <p:nvCxnSpPr>
          <p:cNvPr id="5512" name="Google Shape;5512;p38"/>
          <p:cNvCxnSpPr/>
          <p:nvPr/>
        </p:nvCxnSpPr>
        <p:spPr>
          <a:xfrm>
            <a:off x="2657300" y="3548100"/>
            <a:ext cx="0" cy="971400"/>
          </a:xfrm>
          <a:prstGeom prst="straightConnector1">
            <a:avLst/>
          </a:prstGeom>
          <a:noFill/>
          <a:ln cap="flat" cmpd="sng" w="9525">
            <a:solidFill>
              <a:srgbClr val="252D48"/>
            </a:solidFill>
            <a:prstDash val="solid"/>
            <a:round/>
            <a:headEnd len="med" w="med" type="none"/>
            <a:tailEnd len="med" w="med" type="oval"/>
          </a:ln>
        </p:spPr>
      </p:cxnSp>
      <p:sp>
        <p:nvSpPr>
          <p:cNvPr id="5513" name="Google Shape;5513;p38"/>
          <p:cNvSpPr txBox="1"/>
          <p:nvPr>
            <p:ph type="title"/>
          </p:nvPr>
        </p:nvSpPr>
        <p:spPr>
          <a:xfrm>
            <a:off x="4545125" y="4290675"/>
            <a:ext cx="784500" cy="31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rPr>
              <a:t>70%</a:t>
            </a:r>
            <a:endParaRPr>
              <a:solidFill>
                <a:schemeClr val="dk2"/>
              </a:solidFill>
            </a:endParaRPr>
          </a:p>
        </p:txBody>
      </p:sp>
      <p:cxnSp>
        <p:nvCxnSpPr>
          <p:cNvPr id="5514" name="Google Shape;5514;p38"/>
          <p:cNvCxnSpPr/>
          <p:nvPr/>
        </p:nvCxnSpPr>
        <p:spPr>
          <a:xfrm>
            <a:off x="4519425" y="3027525"/>
            <a:ext cx="0" cy="1491900"/>
          </a:xfrm>
          <a:prstGeom prst="straightConnector1">
            <a:avLst/>
          </a:prstGeom>
          <a:noFill/>
          <a:ln cap="flat" cmpd="sng" w="9525">
            <a:solidFill>
              <a:srgbClr val="252D48"/>
            </a:solidFill>
            <a:prstDash val="solid"/>
            <a:round/>
            <a:headEnd len="med" w="med" type="none"/>
            <a:tailEnd len="med" w="med" type="oval"/>
          </a:ln>
        </p:spPr>
      </p:cxnSp>
      <p:sp>
        <p:nvSpPr>
          <p:cNvPr id="5515" name="Google Shape;5515;p38"/>
          <p:cNvSpPr txBox="1"/>
          <p:nvPr>
            <p:ph type="title"/>
          </p:nvPr>
        </p:nvSpPr>
        <p:spPr>
          <a:xfrm>
            <a:off x="936625" y="1288400"/>
            <a:ext cx="784500" cy="317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006D8C"/>
                </a:solidFill>
              </a:rPr>
              <a:t>2</a:t>
            </a:r>
            <a:r>
              <a:rPr lang="en">
                <a:solidFill>
                  <a:srgbClr val="006D8C"/>
                </a:solidFill>
              </a:rPr>
              <a:t>0%</a:t>
            </a:r>
            <a:endParaRPr>
              <a:solidFill>
                <a:srgbClr val="006D8C"/>
              </a:solidFill>
            </a:endParaRPr>
          </a:p>
        </p:txBody>
      </p:sp>
      <p:cxnSp>
        <p:nvCxnSpPr>
          <p:cNvPr id="5516" name="Google Shape;5516;p38"/>
          <p:cNvCxnSpPr/>
          <p:nvPr/>
        </p:nvCxnSpPr>
        <p:spPr>
          <a:xfrm>
            <a:off x="1746400" y="1373100"/>
            <a:ext cx="0" cy="956100"/>
          </a:xfrm>
          <a:prstGeom prst="straightConnector1">
            <a:avLst/>
          </a:prstGeom>
          <a:noFill/>
          <a:ln cap="flat" cmpd="sng" w="9525">
            <a:solidFill>
              <a:srgbClr val="252D48"/>
            </a:solidFill>
            <a:prstDash val="solid"/>
            <a:round/>
            <a:headEnd len="med" w="med" type="oval"/>
            <a:tailEnd len="med" w="med" type="none"/>
          </a:ln>
        </p:spPr>
      </p:cxnSp>
      <p:sp>
        <p:nvSpPr>
          <p:cNvPr id="5517" name="Google Shape;5517;p38"/>
          <p:cNvSpPr txBox="1"/>
          <p:nvPr>
            <p:ph type="title"/>
          </p:nvPr>
        </p:nvSpPr>
        <p:spPr>
          <a:xfrm>
            <a:off x="2969875" y="1288400"/>
            <a:ext cx="784500" cy="317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1</a:t>
            </a:r>
            <a:r>
              <a:rPr lang="en">
                <a:solidFill>
                  <a:schemeClr val="lt1"/>
                </a:solidFill>
              </a:rPr>
              <a:t>0%</a:t>
            </a:r>
            <a:endParaRPr>
              <a:solidFill>
                <a:schemeClr val="lt1"/>
              </a:solidFill>
            </a:endParaRPr>
          </a:p>
        </p:txBody>
      </p:sp>
      <p:cxnSp>
        <p:nvCxnSpPr>
          <p:cNvPr id="5518" name="Google Shape;5518;p38"/>
          <p:cNvCxnSpPr/>
          <p:nvPr/>
        </p:nvCxnSpPr>
        <p:spPr>
          <a:xfrm>
            <a:off x="3779650" y="1373100"/>
            <a:ext cx="0" cy="801000"/>
          </a:xfrm>
          <a:prstGeom prst="straightConnector1">
            <a:avLst/>
          </a:prstGeom>
          <a:noFill/>
          <a:ln cap="flat" cmpd="sng" w="9525">
            <a:solidFill>
              <a:srgbClr val="252D48"/>
            </a:solidFill>
            <a:prstDash val="solid"/>
            <a:round/>
            <a:headEnd len="med" w="med" type="oval"/>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2" name="Shape 5522"/>
        <p:cNvGrpSpPr/>
        <p:nvPr/>
      </p:nvGrpSpPr>
      <p:grpSpPr>
        <a:xfrm>
          <a:off x="0" y="0"/>
          <a:ext cx="0" cy="0"/>
          <a:chOff x="0" y="0"/>
          <a:chExt cx="0" cy="0"/>
        </a:xfrm>
      </p:grpSpPr>
      <p:sp>
        <p:nvSpPr>
          <p:cNvPr id="5523" name="Google Shape;5523;p39"/>
          <p:cNvSpPr txBox="1"/>
          <p:nvPr>
            <p:ph idx="6"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Practical Uses of This Subject</a:t>
            </a:r>
            <a:endParaRPr/>
          </a:p>
        </p:txBody>
      </p:sp>
      <p:sp>
        <p:nvSpPr>
          <p:cNvPr id="5524" name="Google Shape;5524;p39"/>
          <p:cNvSpPr txBox="1"/>
          <p:nvPr>
            <p:ph type="title"/>
          </p:nvPr>
        </p:nvSpPr>
        <p:spPr>
          <a:xfrm>
            <a:off x="4946549" y="1090625"/>
            <a:ext cx="2951700" cy="49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Mercury</a:t>
            </a:r>
            <a:endParaRPr>
              <a:solidFill>
                <a:schemeClr val="lt1"/>
              </a:solidFill>
            </a:endParaRPr>
          </a:p>
        </p:txBody>
      </p:sp>
      <p:sp>
        <p:nvSpPr>
          <p:cNvPr id="5525" name="Google Shape;5525;p39"/>
          <p:cNvSpPr txBox="1"/>
          <p:nvPr>
            <p:ph idx="1" type="subTitle"/>
          </p:nvPr>
        </p:nvSpPr>
        <p:spPr>
          <a:xfrm>
            <a:off x="4946549" y="1506000"/>
            <a:ext cx="2951700" cy="6015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Mercury is the closest planet to the Sun and the smallest one in the Solar System—it’s only a bit larger than our Moon</a:t>
            </a:r>
            <a:endParaRPr/>
          </a:p>
        </p:txBody>
      </p:sp>
      <p:sp>
        <p:nvSpPr>
          <p:cNvPr id="5526" name="Google Shape;5526;p39"/>
          <p:cNvSpPr txBox="1"/>
          <p:nvPr>
            <p:ph idx="2" type="title"/>
          </p:nvPr>
        </p:nvSpPr>
        <p:spPr>
          <a:xfrm>
            <a:off x="4946549" y="3438800"/>
            <a:ext cx="2951700" cy="49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Venus</a:t>
            </a:r>
            <a:endParaRPr>
              <a:solidFill>
                <a:schemeClr val="lt1"/>
              </a:solidFill>
            </a:endParaRPr>
          </a:p>
        </p:txBody>
      </p:sp>
      <p:sp>
        <p:nvSpPr>
          <p:cNvPr id="5527" name="Google Shape;5527;p39"/>
          <p:cNvSpPr txBox="1"/>
          <p:nvPr>
            <p:ph idx="3" type="subTitle"/>
          </p:nvPr>
        </p:nvSpPr>
        <p:spPr>
          <a:xfrm>
            <a:off x="4946549" y="3854175"/>
            <a:ext cx="2951700" cy="6015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Venus has a beautiful name and is the second planet from the Sun. It’s terribly hot, even hotter than Mercury</a:t>
            </a:r>
            <a:endParaRPr/>
          </a:p>
        </p:txBody>
      </p:sp>
      <p:sp>
        <p:nvSpPr>
          <p:cNvPr id="5528" name="Google Shape;5528;p39"/>
          <p:cNvSpPr txBox="1"/>
          <p:nvPr>
            <p:ph idx="4" type="title"/>
          </p:nvPr>
        </p:nvSpPr>
        <p:spPr>
          <a:xfrm>
            <a:off x="4038601" y="2264700"/>
            <a:ext cx="2951700" cy="49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Mars</a:t>
            </a:r>
            <a:endParaRPr>
              <a:solidFill>
                <a:schemeClr val="lt1"/>
              </a:solidFill>
            </a:endParaRPr>
          </a:p>
        </p:txBody>
      </p:sp>
      <p:sp>
        <p:nvSpPr>
          <p:cNvPr id="5529" name="Google Shape;5529;p39"/>
          <p:cNvSpPr txBox="1"/>
          <p:nvPr>
            <p:ph idx="5" type="subTitle"/>
          </p:nvPr>
        </p:nvSpPr>
        <p:spPr>
          <a:xfrm>
            <a:off x="4038601" y="2680075"/>
            <a:ext cx="2951700" cy="60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Despite being red, Mars is actually a cold place. It’s full of iron oxide dust, which gives the planet its reddish cast</a:t>
            </a:r>
            <a:endParaRPr/>
          </a:p>
          <a:p>
            <a:pPr indent="0" lvl="0" marL="0" rtl="0" algn="r">
              <a:spcBef>
                <a:spcPts val="1600"/>
              </a:spcBef>
              <a:spcAft>
                <a:spcPts val="1600"/>
              </a:spcAft>
              <a:buNone/>
            </a:pPr>
            <a:r>
              <a:t/>
            </a:r>
            <a:endParaRPr/>
          </a:p>
        </p:txBody>
      </p:sp>
      <p:grpSp>
        <p:nvGrpSpPr>
          <p:cNvPr id="5530" name="Google Shape;5530;p39"/>
          <p:cNvGrpSpPr/>
          <p:nvPr/>
        </p:nvGrpSpPr>
        <p:grpSpPr>
          <a:xfrm>
            <a:off x="1239239" y="1090626"/>
            <a:ext cx="2313875" cy="3713996"/>
            <a:chOff x="2609850" y="893525"/>
            <a:chExt cx="2404775" cy="3859900"/>
          </a:xfrm>
        </p:grpSpPr>
        <p:sp>
          <p:nvSpPr>
            <p:cNvPr id="5531" name="Google Shape;5531;p39"/>
            <p:cNvSpPr/>
            <p:nvPr/>
          </p:nvSpPr>
          <p:spPr>
            <a:xfrm>
              <a:off x="2887550" y="4449475"/>
              <a:ext cx="1684750" cy="303950"/>
            </a:xfrm>
            <a:custGeom>
              <a:rect b="b" l="l" r="r" t="t"/>
              <a:pathLst>
                <a:path extrusionOk="0" h="12158" w="67390">
                  <a:moveTo>
                    <a:pt x="33695" y="1"/>
                  </a:moveTo>
                  <a:cubicBezTo>
                    <a:pt x="15086" y="1"/>
                    <a:pt x="1" y="2727"/>
                    <a:pt x="1" y="6085"/>
                  </a:cubicBezTo>
                  <a:cubicBezTo>
                    <a:pt x="1" y="9443"/>
                    <a:pt x="15086" y="12157"/>
                    <a:pt x="33695" y="12157"/>
                  </a:cubicBezTo>
                  <a:cubicBezTo>
                    <a:pt x="52305" y="12157"/>
                    <a:pt x="67390" y="9443"/>
                    <a:pt x="67390" y="6085"/>
                  </a:cubicBezTo>
                  <a:cubicBezTo>
                    <a:pt x="67390" y="2727"/>
                    <a:pt x="52305" y="1"/>
                    <a:pt x="33695" y="1"/>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39"/>
            <p:cNvSpPr/>
            <p:nvPr/>
          </p:nvSpPr>
          <p:spPr>
            <a:xfrm>
              <a:off x="4564250" y="2095325"/>
              <a:ext cx="450375" cy="288200"/>
            </a:xfrm>
            <a:custGeom>
              <a:rect b="b" l="l" r="r" t="t"/>
              <a:pathLst>
                <a:path extrusionOk="0" h="11528" w="18015">
                  <a:moveTo>
                    <a:pt x="2155" y="1"/>
                  </a:moveTo>
                  <a:cubicBezTo>
                    <a:pt x="691" y="1120"/>
                    <a:pt x="0" y="2572"/>
                    <a:pt x="870" y="4632"/>
                  </a:cubicBezTo>
                  <a:cubicBezTo>
                    <a:pt x="2751" y="5656"/>
                    <a:pt x="4942" y="6692"/>
                    <a:pt x="7478" y="7704"/>
                  </a:cubicBezTo>
                  <a:lnTo>
                    <a:pt x="9371" y="8371"/>
                  </a:lnTo>
                  <a:cubicBezTo>
                    <a:pt x="9371" y="8371"/>
                    <a:pt x="14490" y="11478"/>
                    <a:pt x="14943" y="11526"/>
                  </a:cubicBezTo>
                  <a:cubicBezTo>
                    <a:pt x="14952" y="11527"/>
                    <a:pt x="14960" y="11528"/>
                    <a:pt x="14967" y="11528"/>
                  </a:cubicBezTo>
                  <a:cubicBezTo>
                    <a:pt x="15327" y="11528"/>
                    <a:pt x="13645" y="10109"/>
                    <a:pt x="13645" y="10109"/>
                  </a:cubicBezTo>
                  <a:lnTo>
                    <a:pt x="13645" y="10109"/>
                  </a:lnTo>
                  <a:cubicBezTo>
                    <a:pt x="13645" y="10109"/>
                    <a:pt x="15574" y="11181"/>
                    <a:pt x="16264" y="11228"/>
                  </a:cubicBezTo>
                  <a:cubicBezTo>
                    <a:pt x="16268" y="11228"/>
                    <a:pt x="16271" y="11228"/>
                    <a:pt x="16275" y="11228"/>
                  </a:cubicBezTo>
                  <a:cubicBezTo>
                    <a:pt x="16795" y="11228"/>
                    <a:pt x="14538" y="9383"/>
                    <a:pt x="14538" y="9383"/>
                  </a:cubicBezTo>
                  <a:lnTo>
                    <a:pt x="14538" y="9383"/>
                  </a:lnTo>
                  <a:cubicBezTo>
                    <a:pt x="17124" y="10403"/>
                    <a:pt x="17396" y="10601"/>
                    <a:pt x="17521" y="10601"/>
                  </a:cubicBezTo>
                  <a:cubicBezTo>
                    <a:pt x="17543" y="10601"/>
                    <a:pt x="17561" y="10594"/>
                    <a:pt x="17586" y="10585"/>
                  </a:cubicBezTo>
                  <a:cubicBezTo>
                    <a:pt x="18015" y="10419"/>
                    <a:pt x="14777" y="8514"/>
                    <a:pt x="14776" y="8514"/>
                  </a:cubicBezTo>
                  <a:lnTo>
                    <a:pt x="14776" y="8514"/>
                  </a:lnTo>
                  <a:cubicBezTo>
                    <a:pt x="14777" y="8514"/>
                    <a:pt x="16531" y="9299"/>
                    <a:pt x="17186" y="9299"/>
                  </a:cubicBezTo>
                  <a:cubicBezTo>
                    <a:pt x="17274" y="9299"/>
                    <a:pt x="17342" y="9284"/>
                    <a:pt x="17384" y="9252"/>
                  </a:cubicBezTo>
                  <a:cubicBezTo>
                    <a:pt x="17729" y="8966"/>
                    <a:pt x="13669" y="6561"/>
                    <a:pt x="13669" y="6561"/>
                  </a:cubicBezTo>
                  <a:cubicBezTo>
                    <a:pt x="13669" y="6561"/>
                    <a:pt x="14752" y="6382"/>
                    <a:pt x="15288" y="5537"/>
                  </a:cubicBezTo>
                  <a:cubicBezTo>
                    <a:pt x="15431" y="5311"/>
                    <a:pt x="15300" y="5001"/>
                    <a:pt x="15157" y="4870"/>
                  </a:cubicBezTo>
                  <a:cubicBezTo>
                    <a:pt x="14749" y="5202"/>
                    <a:pt x="13995" y="5301"/>
                    <a:pt x="13242" y="5301"/>
                  </a:cubicBezTo>
                  <a:cubicBezTo>
                    <a:pt x="12128" y="5301"/>
                    <a:pt x="11014" y="5085"/>
                    <a:pt x="11014" y="5085"/>
                  </a:cubicBezTo>
                  <a:cubicBezTo>
                    <a:pt x="11014" y="5085"/>
                    <a:pt x="6180" y="2370"/>
                    <a:pt x="2155"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39"/>
            <p:cNvSpPr/>
            <p:nvPr/>
          </p:nvSpPr>
          <p:spPr>
            <a:xfrm>
              <a:off x="3562625" y="3903875"/>
              <a:ext cx="277750" cy="334600"/>
            </a:xfrm>
            <a:custGeom>
              <a:rect b="b" l="l" r="r" t="t"/>
              <a:pathLst>
                <a:path extrusionOk="0" h="13384" w="11110">
                  <a:moveTo>
                    <a:pt x="6442" y="1"/>
                  </a:moveTo>
                  <a:lnTo>
                    <a:pt x="822" y="7276"/>
                  </a:lnTo>
                  <a:lnTo>
                    <a:pt x="1" y="9752"/>
                  </a:lnTo>
                  <a:lnTo>
                    <a:pt x="3025" y="13383"/>
                  </a:lnTo>
                  <a:lnTo>
                    <a:pt x="5204" y="12562"/>
                  </a:lnTo>
                  <a:cubicBezTo>
                    <a:pt x="4978" y="11788"/>
                    <a:pt x="11109" y="4037"/>
                    <a:pt x="11109" y="4037"/>
                  </a:cubicBezTo>
                  <a:lnTo>
                    <a:pt x="6442" y="1"/>
                  </a:ln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39"/>
            <p:cNvSpPr/>
            <p:nvPr/>
          </p:nvSpPr>
          <p:spPr>
            <a:xfrm>
              <a:off x="3493575" y="4076525"/>
              <a:ext cx="272975" cy="359900"/>
            </a:xfrm>
            <a:custGeom>
              <a:rect b="b" l="l" r="r" t="t"/>
              <a:pathLst>
                <a:path extrusionOk="0" h="14396" w="10919">
                  <a:moveTo>
                    <a:pt x="3727" y="0"/>
                  </a:moveTo>
                  <a:lnTo>
                    <a:pt x="1" y="3632"/>
                  </a:lnTo>
                  <a:lnTo>
                    <a:pt x="9680" y="14395"/>
                  </a:lnTo>
                  <a:cubicBezTo>
                    <a:pt x="10145" y="14121"/>
                    <a:pt x="10919" y="13062"/>
                    <a:pt x="10764" y="12550"/>
                  </a:cubicBezTo>
                  <a:lnTo>
                    <a:pt x="8025" y="5430"/>
                  </a:lnTo>
                  <a:cubicBezTo>
                    <a:pt x="8025" y="5430"/>
                    <a:pt x="7994" y="5434"/>
                    <a:pt x="7938" y="5434"/>
                  </a:cubicBezTo>
                  <a:cubicBezTo>
                    <a:pt x="7651" y="5434"/>
                    <a:pt x="6722" y="5318"/>
                    <a:pt x="6085" y="3894"/>
                  </a:cubicBezTo>
                  <a:cubicBezTo>
                    <a:pt x="4799" y="1048"/>
                    <a:pt x="3727" y="0"/>
                    <a:pt x="37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39"/>
            <p:cNvSpPr/>
            <p:nvPr/>
          </p:nvSpPr>
          <p:spPr>
            <a:xfrm>
              <a:off x="3634075" y="2428100"/>
              <a:ext cx="729275" cy="1672550"/>
            </a:xfrm>
            <a:custGeom>
              <a:rect b="b" l="l" r="r" t="t"/>
              <a:pathLst>
                <a:path extrusionOk="0" h="66902" w="29171">
                  <a:moveTo>
                    <a:pt x="23456" y="1"/>
                  </a:moveTo>
                  <a:lnTo>
                    <a:pt x="5608" y="4061"/>
                  </a:lnTo>
                  <a:lnTo>
                    <a:pt x="16098" y="37470"/>
                  </a:lnTo>
                  <a:lnTo>
                    <a:pt x="0" y="61485"/>
                  </a:lnTo>
                  <a:lnTo>
                    <a:pt x="5596" y="66902"/>
                  </a:lnTo>
                  <a:lnTo>
                    <a:pt x="25504" y="44887"/>
                  </a:lnTo>
                  <a:cubicBezTo>
                    <a:pt x="28599" y="40601"/>
                    <a:pt x="29171" y="39649"/>
                    <a:pt x="28968" y="35850"/>
                  </a:cubicBezTo>
                  <a:lnTo>
                    <a:pt x="23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39"/>
            <p:cNvSpPr/>
            <p:nvPr/>
          </p:nvSpPr>
          <p:spPr>
            <a:xfrm>
              <a:off x="3628125" y="3887800"/>
              <a:ext cx="214025" cy="219700"/>
            </a:xfrm>
            <a:custGeom>
              <a:rect b="b" l="l" r="r" t="t"/>
              <a:pathLst>
                <a:path extrusionOk="0" h="8788" w="8561">
                  <a:moveTo>
                    <a:pt x="2215" y="572"/>
                  </a:moveTo>
                  <a:lnTo>
                    <a:pt x="8037" y="5668"/>
                  </a:lnTo>
                  <a:lnTo>
                    <a:pt x="5822" y="8240"/>
                  </a:lnTo>
                  <a:lnTo>
                    <a:pt x="488" y="3073"/>
                  </a:lnTo>
                  <a:lnTo>
                    <a:pt x="2215" y="572"/>
                  </a:lnTo>
                  <a:close/>
                  <a:moveTo>
                    <a:pt x="2143" y="1"/>
                  </a:moveTo>
                  <a:lnTo>
                    <a:pt x="0" y="3120"/>
                  </a:lnTo>
                  <a:lnTo>
                    <a:pt x="5846" y="8788"/>
                  </a:lnTo>
                  <a:lnTo>
                    <a:pt x="8561" y="5633"/>
                  </a:lnTo>
                  <a:lnTo>
                    <a:pt x="2143" y="1"/>
                  </a:ln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39"/>
            <p:cNvSpPr/>
            <p:nvPr/>
          </p:nvSpPr>
          <p:spPr>
            <a:xfrm>
              <a:off x="3966850" y="4161650"/>
              <a:ext cx="214350" cy="309000"/>
            </a:xfrm>
            <a:custGeom>
              <a:rect b="b" l="l" r="r" t="t"/>
              <a:pathLst>
                <a:path extrusionOk="0" h="12360" w="8574">
                  <a:moveTo>
                    <a:pt x="6263" y="1"/>
                  </a:moveTo>
                  <a:lnTo>
                    <a:pt x="1" y="917"/>
                  </a:lnTo>
                  <a:lnTo>
                    <a:pt x="1703" y="9942"/>
                  </a:lnTo>
                  <a:lnTo>
                    <a:pt x="3013" y="12205"/>
                  </a:lnTo>
                  <a:lnTo>
                    <a:pt x="7740" y="12359"/>
                  </a:lnTo>
                  <a:lnTo>
                    <a:pt x="8573" y="10180"/>
                  </a:lnTo>
                  <a:cubicBezTo>
                    <a:pt x="7847" y="9835"/>
                    <a:pt x="6263" y="1"/>
                    <a:pt x="6263"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39"/>
            <p:cNvSpPr/>
            <p:nvPr/>
          </p:nvSpPr>
          <p:spPr>
            <a:xfrm>
              <a:off x="4004950" y="4401475"/>
              <a:ext cx="370600" cy="129900"/>
            </a:xfrm>
            <a:custGeom>
              <a:rect b="b" l="l" r="r" t="t"/>
              <a:pathLst>
                <a:path extrusionOk="0" h="5196" w="14824">
                  <a:moveTo>
                    <a:pt x="159" y="0"/>
                  </a:moveTo>
                  <a:cubicBezTo>
                    <a:pt x="53" y="0"/>
                    <a:pt x="1" y="4"/>
                    <a:pt x="1" y="4"/>
                  </a:cubicBezTo>
                  <a:lnTo>
                    <a:pt x="239" y="5195"/>
                  </a:lnTo>
                  <a:lnTo>
                    <a:pt x="14705" y="5112"/>
                  </a:lnTo>
                  <a:cubicBezTo>
                    <a:pt x="14824" y="4588"/>
                    <a:pt x="14550" y="3302"/>
                    <a:pt x="14062" y="3076"/>
                  </a:cubicBezTo>
                  <a:lnTo>
                    <a:pt x="6918" y="397"/>
                  </a:lnTo>
                  <a:cubicBezTo>
                    <a:pt x="6918" y="397"/>
                    <a:pt x="6513" y="997"/>
                    <a:pt x="5495" y="997"/>
                  </a:cubicBezTo>
                  <a:cubicBezTo>
                    <a:pt x="5206" y="997"/>
                    <a:pt x="4869" y="949"/>
                    <a:pt x="4477" y="826"/>
                  </a:cubicBezTo>
                  <a:cubicBezTo>
                    <a:pt x="2059" y="71"/>
                    <a:pt x="615" y="0"/>
                    <a:pt x="1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39"/>
            <p:cNvSpPr/>
            <p:nvPr/>
          </p:nvSpPr>
          <p:spPr>
            <a:xfrm>
              <a:off x="3407550" y="2419475"/>
              <a:ext cx="742100" cy="1787750"/>
            </a:xfrm>
            <a:custGeom>
              <a:rect b="b" l="l" r="r" t="t"/>
              <a:pathLst>
                <a:path extrusionOk="0" h="71510" w="29684">
                  <a:moveTo>
                    <a:pt x="19027" y="0"/>
                  </a:moveTo>
                  <a:cubicBezTo>
                    <a:pt x="19027" y="0"/>
                    <a:pt x="1834" y="2286"/>
                    <a:pt x="918" y="2286"/>
                  </a:cubicBezTo>
                  <a:cubicBezTo>
                    <a:pt x="1" y="2286"/>
                    <a:pt x="12062" y="33088"/>
                    <a:pt x="15312" y="43625"/>
                  </a:cubicBezTo>
                  <a:cubicBezTo>
                    <a:pt x="17420" y="50459"/>
                    <a:pt x="21694" y="71509"/>
                    <a:pt x="21694" y="71509"/>
                  </a:cubicBezTo>
                  <a:cubicBezTo>
                    <a:pt x="23682" y="71188"/>
                    <a:pt x="27695" y="70735"/>
                    <a:pt x="29683" y="70390"/>
                  </a:cubicBezTo>
                  <a:cubicBezTo>
                    <a:pt x="29683" y="70390"/>
                    <a:pt x="28766" y="42946"/>
                    <a:pt x="27588" y="35981"/>
                  </a:cubicBezTo>
                  <a:cubicBezTo>
                    <a:pt x="25790" y="25456"/>
                    <a:pt x="19027" y="0"/>
                    <a:pt x="190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39"/>
            <p:cNvSpPr/>
            <p:nvPr/>
          </p:nvSpPr>
          <p:spPr>
            <a:xfrm>
              <a:off x="3929050" y="4085150"/>
              <a:ext cx="225350" cy="127425"/>
            </a:xfrm>
            <a:custGeom>
              <a:rect b="b" l="l" r="r" t="t"/>
              <a:pathLst>
                <a:path extrusionOk="0" h="5097" w="9014">
                  <a:moveTo>
                    <a:pt x="8513" y="429"/>
                  </a:moveTo>
                  <a:lnTo>
                    <a:pt x="8621" y="3596"/>
                  </a:lnTo>
                  <a:lnTo>
                    <a:pt x="1001" y="4668"/>
                  </a:lnTo>
                  <a:lnTo>
                    <a:pt x="441" y="1334"/>
                  </a:lnTo>
                  <a:lnTo>
                    <a:pt x="8513" y="429"/>
                  </a:lnTo>
                  <a:close/>
                  <a:moveTo>
                    <a:pt x="8883" y="1"/>
                  </a:moveTo>
                  <a:lnTo>
                    <a:pt x="1" y="1001"/>
                  </a:lnTo>
                  <a:lnTo>
                    <a:pt x="679" y="5097"/>
                  </a:lnTo>
                  <a:lnTo>
                    <a:pt x="9014" y="3930"/>
                  </a:lnTo>
                  <a:lnTo>
                    <a:pt x="8883" y="1"/>
                  </a:ln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39"/>
            <p:cNvSpPr/>
            <p:nvPr/>
          </p:nvSpPr>
          <p:spPr>
            <a:xfrm>
              <a:off x="3616225" y="893525"/>
              <a:ext cx="497975" cy="332075"/>
            </a:xfrm>
            <a:custGeom>
              <a:rect b="b" l="l" r="r" t="t"/>
              <a:pathLst>
                <a:path extrusionOk="0" h="13283" w="19919">
                  <a:moveTo>
                    <a:pt x="8585" y="0"/>
                  </a:moveTo>
                  <a:cubicBezTo>
                    <a:pt x="7245" y="0"/>
                    <a:pt x="5576" y="583"/>
                    <a:pt x="3524" y="2198"/>
                  </a:cubicBezTo>
                  <a:cubicBezTo>
                    <a:pt x="0" y="4972"/>
                    <a:pt x="6013" y="9294"/>
                    <a:pt x="8418" y="11223"/>
                  </a:cubicBezTo>
                  <a:cubicBezTo>
                    <a:pt x="9454" y="12044"/>
                    <a:pt x="10609" y="12723"/>
                    <a:pt x="11894" y="13045"/>
                  </a:cubicBezTo>
                  <a:cubicBezTo>
                    <a:pt x="12548" y="13207"/>
                    <a:pt x="13148" y="13282"/>
                    <a:pt x="13695" y="13282"/>
                  </a:cubicBezTo>
                  <a:cubicBezTo>
                    <a:pt x="19919" y="13282"/>
                    <a:pt x="19391" y="3612"/>
                    <a:pt x="14851" y="3612"/>
                  </a:cubicBezTo>
                  <a:cubicBezTo>
                    <a:pt x="14387" y="3612"/>
                    <a:pt x="13880" y="3713"/>
                    <a:pt x="13335" y="3936"/>
                  </a:cubicBezTo>
                  <a:cubicBezTo>
                    <a:pt x="13335" y="3936"/>
                    <a:pt x="12069" y="0"/>
                    <a:pt x="8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39"/>
            <p:cNvSpPr/>
            <p:nvPr/>
          </p:nvSpPr>
          <p:spPr>
            <a:xfrm>
              <a:off x="3658475" y="954125"/>
              <a:ext cx="276850" cy="611250"/>
            </a:xfrm>
            <a:custGeom>
              <a:rect b="b" l="l" r="r" t="t"/>
              <a:pathLst>
                <a:path extrusionOk="0" h="24450" w="11074">
                  <a:moveTo>
                    <a:pt x="5365" y="0"/>
                  </a:moveTo>
                  <a:cubicBezTo>
                    <a:pt x="5112" y="0"/>
                    <a:pt x="4863" y="21"/>
                    <a:pt x="4620" y="60"/>
                  </a:cubicBezTo>
                  <a:cubicBezTo>
                    <a:pt x="2120" y="464"/>
                    <a:pt x="286" y="2620"/>
                    <a:pt x="144" y="5132"/>
                  </a:cubicBezTo>
                  <a:cubicBezTo>
                    <a:pt x="1" y="7965"/>
                    <a:pt x="382" y="11966"/>
                    <a:pt x="3668" y="12656"/>
                  </a:cubicBezTo>
                  <a:lnTo>
                    <a:pt x="3977" y="18098"/>
                  </a:lnTo>
                  <a:cubicBezTo>
                    <a:pt x="4293" y="22410"/>
                    <a:pt x="5885" y="24449"/>
                    <a:pt x="7504" y="24449"/>
                  </a:cubicBezTo>
                  <a:cubicBezTo>
                    <a:pt x="9000" y="24449"/>
                    <a:pt x="10519" y="22707"/>
                    <a:pt x="11074" y="19407"/>
                  </a:cubicBezTo>
                  <a:lnTo>
                    <a:pt x="10085" y="8537"/>
                  </a:lnTo>
                  <a:lnTo>
                    <a:pt x="10073" y="5894"/>
                  </a:lnTo>
                  <a:cubicBezTo>
                    <a:pt x="9704" y="3798"/>
                    <a:pt x="8883" y="1084"/>
                    <a:pt x="6978" y="310"/>
                  </a:cubicBezTo>
                  <a:cubicBezTo>
                    <a:pt x="6438" y="92"/>
                    <a:pt x="5893" y="0"/>
                    <a:pt x="5365"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39"/>
            <p:cNvSpPr/>
            <p:nvPr/>
          </p:nvSpPr>
          <p:spPr>
            <a:xfrm>
              <a:off x="3750150" y="1243150"/>
              <a:ext cx="88725" cy="87825"/>
            </a:xfrm>
            <a:custGeom>
              <a:rect b="b" l="l" r="r" t="t"/>
              <a:pathLst>
                <a:path extrusionOk="0" h="3513" w="3549">
                  <a:moveTo>
                    <a:pt x="3549" y="0"/>
                  </a:moveTo>
                  <a:cubicBezTo>
                    <a:pt x="2261" y="975"/>
                    <a:pt x="1168" y="1151"/>
                    <a:pt x="549" y="1151"/>
                  </a:cubicBezTo>
                  <a:cubicBezTo>
                    <a:pt x="200" y="1151"/>
                    <a:pt x="1" y="1095"/>
                    <a:pt x="1" y="1095"/>
                  </a:cubicBezTo>
                  <a:lnTo>
                    <a:pt x="1" y="1095"/>
                  </a:lnTo>
                  <a:lnTo>
                    <a:pt x="144" y="3512"/>
                  </a:lnTo>
                  <a:cubicBezTo>
                    <a:pt x="2525" y="2489"/>
                    <a:pt x="3549" y="0"/>
                    <a:pt x="3549"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39"/>
            <p:cNvSpPr/>
            <p:nvPr/>
          </p:nvSpPr>
          <p:spPr>
            <a:xfrm>
              <a:off x="3897800" y="1058575"/>
              <a:ext cx="38425" cy="49175"/>
            </a:xfrm>
            <a:custGeom>
              <a:rect b="b" l="l" r="r" t="t"/>
              <a:pathLst>
                <a:path extrusionOk="0" h="1967" w="1537">
                  <a:moveTo>
                    <a:pt x="760" y="0"/>
                  </a:moveTo>
                  <a:cubicBezTo>
                    <a:pt x="749" y="0"/>
                    <a:pt x="738" y="1"/>
                    <a:pt x="727" y="1"/>
                  </a:cubicBezTo>
                  <a:cubicBezTo>
                    <a:pt x="310" y="13"/>
                    <a:pt x="0" y="466"/>
                    <a:pt x="24" y="1013"/>
                  </a:cubicBezTo>
                  <a:cubicBezTo>
                    <a:pt x="36" y="1546"/>
                    <a:pt x="375" y="1967"/>
                    <a:pt x="777" y="1967"/>
                  </a:cubicBezTo>
                  <a:cubicBezTo>
                    <a:pt x="788" y="1967"/>
                    <a:pt x="799" y="1966"/>
                    <a:pt x="810" y="1966"/>
                  </a:cubicBezTo>
                  <a:cubicBezTo>
                    <a:pt x="1215" y="1954"/>
                    <a:pt x="1536" y="1501"/>
                    <a:pt x="1512" y="954"/>
                  </a:cubicBezTo>
                  <a:cubicBezTo>
                    <a:pt x="1489" y="421"/>
                    <a:pt x="1161" y="0"/>
                    <a:pt x="760" y="0"/>
                  </a:cubicBezTo>
                  <a:close/>
                </a:path>
              </a:pathLst>
            </a:custGeom>
            <a:solidFill>
              <a:srgbClr val="CF98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39"/>
            <p:cNvSpPr/>
            <p:nvPr/>
          </p:nvSpPr>
          <p:spPr>
            <a:xfrm>
              <a:off x="3916250" y="1080025"/>
              <a:ext cx="6575" cy="6275"/>
            </a:xfrm>
            <a:custGeom>
              <a:rect b="b" l="l" r="r" t="t"/>
              <a:pathLst>
                <a:path extrusionOk="0" h="251" w="263">
                  <a:moveTo>
                    <a:pt x="132" y="0"/>
                  </a:moveTo>
                  <a:cubicBezTo>
                    <a:pt x="60" y="0"/>
                    <a:pt x="1" y="48"/>
                    <a:pt x="1" y="120"/>
                  </a:cubicBezTo>
                  <a:cubicBezTo>
                    <a:pt x="1" y="191"/>
                    <a:pt x="60" y="251"/>
                    <a:pt x="132" y="251"/>
                  </a:cubicBezTo>
                  <a:cubicBezTo>
                    <a:pt x="203" y="251"/>
                    <a:pt x="262" y="191"/>
                    <a:pt x="262" y="120"/>
                  </a:cubicBezTo>
                  <a:cubicBezTo>
                    <a:pt x="262" y="48"/>
                    <a:pt x="203" y="0"/>
                    <a:pt x="132" y="0"/>
                  </a:cubicBezTo>
                  <a:close/>
                </a:path>
              </a:pathLst>
            </a:custGeom>
            <a:solidFill>
              <a:srgbClr val="B67B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39"/>
            <p:cNvSpPr/>
            <p:nvPr/>
          </p:nvSpPr>
          <p:spPr>
            <a:xfrm>
              <a:off x="3897800" y="1058575"/>
              <a:ext cx="38425" cy="49175"/>
            </a:xfrm>
            <a:custGeom>
              <a:rect b="b" l="l" r="r" t="t"/>
              <a:pathLst>
                <a:path extrusionOk="0" h="1967" w="1537">
                  <a:moveTo>
                    <a:pt x="760" y="0"/>
                  </a:moveTo>
                  <a:cubicBezTo>
                    <a:pt x="749" y="0"/>
                    <a:pt x="738" y="1"/>
                    <a:pt x="727" y="1"/>
                  </a:cubicBezTo>
                  <a:cubicBezTo>
                    <a:pt x="310" y="13"/>
                    <a:pt x="0" y="466"/>
                    <a:pt x="24" y="1013"/>
                  </a:cubicBezTo>
                  <a:cubicBezTo>
                    <a:pt x="36" y="1546"/>
                    <a:pt x="375" y="1967"/>
                    <a:pt x="777" y="1967"/>
                  </a:cubicBezTo>
                  <a:cubicBezTo>
                    <a:pt x="788" y="1967"/>
                    <a:pt x="799" y="1966"/>
                    <a:pt x="810" y="1966"/>
                  </a:cubicBezTo>
                  <a:cubicBezTo>
                    <a:pt x="1215" y="1954"/>
                    <a:pt x="1536" y="1501"/>
                    <a:pt x="1512" y="954"/>
                  </a:cubicBezTo>
                  <a:cubicBezTo>
                    <a:pt x="1489" y="421"/>
                    <a:pt x="1161" y="0"/>
                    <a:pt x="760"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39"/>
            <p:cNvSpPr/>
            <p:nvPr/>
          </p:nvSpPr>
          <p:spPr>
            <a:xfrm>
              <a:off x="3910300" y="1074075"/>
              <a:ext cx="14000" cy="17875"/>
            </a:xfrm>
            <a:custGeom>
              <a:rect b="b" l="l" r="r" t="t"/>
              <a:pathLst>
                <a:path extrusionOk="0" fill="none" h="715" w="560">
                  <a:moveTo>
                    <a:pt x="0" y="108"/>
                  </a:moveTo>
                  <a:cubicBezTo>
                    <a:pt x="0" y="108"/>
                    <a:pt x="429" y="0"/>
                    <a:pt x="500" y="358"/>
                  </a:cubicBezTo>
                  <a:cubicBezTo>
                    <a:pt x="560" y="715"/>
                    <a:pt x="119" y="679"/>
                    <a:pt x="119" y="679"/>
                  </a:cubicBezTo>
                </a:path>
              </a:pathLst>
            </a:custGeom>
            <a:noFill/>
            <a:ln cap="rnd" cmpd="sng" w="4475">
              <a:solidFill>
                <a:srgbClr val="CC7C78"/>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39"/>
            <p:cNvSpPr/>
            <p:nvPr/>
          </p:nvSpPr>
          <p:spPr>
            <a:xfrm>
              <a:off x="3897800" y="1058575"/>
              <a:ext cx="38425" cy="49175"/>
            </a:xfrm>
            <a:custGeom>
              <a:rect b="b" l="l" r="r" t="t"/>
              <a:pathLst>
                <a:path extrusionOk="0" h="1967" w="1537">
                  <a:moveTo>
                    <a:pt x="760" y="0"/>
                  </a:moveTo>
                  <a:cubicBezTo>
                    <a:pt x="749" y="0"/>
                    <a:pt x="738" y="1"/>
                    <a:pt x="727" y="1"/>
                  </a:cubicBezTo>
                  <a:cubicBezTo>
                    <a:pt x="310" y="13"/>
                    <a:pt x="0" y="466"/>
                    <a:pt x="24" y="1013"/>
                  </a:cubicBezTo>
                  <a:cubicBezTo>
                    <a:pt x="36" y="1546"/>
                    <a:pt x="375" y="1967"/>
                    <a:pt x="777" y="1967"/>
                  </a:cubicBezTo>
                  <a:cubicBezTo>
                    <a:pt x="788" y="1967"/>
                    <a:pt x="799" y="1966"/>
                    <a:pt x="810" y="1966"/>
                  </a:cubicBezTo>
                  <a:cubicBezTo>
                    <a:pt x="1215" y="1954"/>
                    <a:pt x="1536" y="1501"/>
                    <a:pt x="1512" y="954"/>
                  </a:cubicBezTo>
                  <a:cubicBezTo>
                    <a:pt x="1489" y="421"/>
                    <a:pt x="1161" y="0"/>
                    <a:pt x="760"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39"/>
            <p:cNvSpPr/>
            <p:nvPr/>
          </p:nvSpPr>
          <p:spPr>
            <a:xfrm>
              <a:off x="3660850" y="894500"/>
              <a:ext cx="274175" cy="193575"/>
            </a:xfrm>
            <a:custGeom>
              <a:rect b="b" l="l" r="r" t="t"/>
              <a:pathLst>
                <a:path extrusionOk="0" h="7743" w="10967">
                  <a:moveTo>
                    <a:pt x="6424" y="1"/>
                  </a:moveTo>
                  <a:cubicBezTo>
                    <a:pt x="6386" y="1"/>
                    <a:pt x="6348" y="2"/>
                    <a:pt x="6311" y="4"/>
                  </a:cubicBezTo>
                  <a:cubicBezTo>
                    <a:pt x="37" y="278"/>
                    <a:pt x="1" y="6243"/>
                    <a:pt x="1" y="6243"/>
                  </a:cubicBezTo>
                  <a:cubicBezTo>
                    <a:pt x="6097" y="5445"/>
                    <a:pt x="7085" y="2909"/>
                    <a:pt x="7085" y="2909"/>
                  </a:cubicBezTo>
                  <a:cubicBezTo>
                    <a:pt x="7085" y="2909"/>
                    <a:pt x="7419" y="7707"/>
                    <a:pt x="9431" y="7743"/>
                  </a:cubicBezTo>
                  <a:cubicBezTo>
                    <a:pt x="9514" y="7743"/>
                    <a:pt x="9335" y="7088"/>
                    <a:pt x="9883" y="6671"/>
                  </a:cubicBezTo>
                  <a:cubicBezTo>
                    <a:pt x="10967" y="5826"/>
                    <a:pt x="10669" y="2742"/>
                    <a:pt x="9859" y="1635"/>
                  </a:cubicBezTo>
                  <a:cubicBezTo>
                    <a:pt x="9272" y="829"/>
                    <a:pt x="7549" y="1"/>
                    <a:pt x="64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39"/>
            <p:cNvSpPr/>
            <p:nvPr/>
          </p:nvSpPr>
          <p:spPr>
            <a:xfrm>
              <a:off x="3454000" y="1340775"/>
              <a:ext cx="843875" cy="1249175"/>
            </a:xfrm>
            <a:custGeom>
              <a:rect b="b" l="l" r="r" t="t"/>
              <a:pathLst>
                <a:path extrusionOk="0" h="49967" w="33755">
                  <a:moveTo>
                    <a:pt x="19514" y="0"/>
                  </a:moveTo>
                  <a:lnTo>
                    <a:pt x="11585" y="655"/>
                  </a:lnTo>
                  <a:cubicBezTo>
                    <a:pt x="11585" y="655"/>
                    <a:pt x="11228" y="1905"/>
                    <a:pt x="11144" y="1917"/>
                  </a:cubicBezTo>
                  <a:cubicBezTo>
                    <a:pt x="8954" y="2108"/>
                    <a:pt x="5429" y="2751"/>
                    <a:pt x="2560" y="3691"/>
                  </a:cubicBezTo>
                  <a:cubicBezTo>
                    <a:pt x="1107" y="4179"/>
                    <a:pt x="143" y="5549"/>
                    <a:pt x="131" y="7073"/>
                  </a:cubicBezTo>
                  <a:lnTo>
                    <a:pt x="0" y="22313"/>
                  </a:lnTo>
                  <a:lnTo>
                    <a:pt x="1953" y="49137"/>
                  </a:lnTo>
                  <a:cubicBezTo>
                    <a:pt x="1909" y="49728"/>
                    <a:pt x="3048" y="49966"/>
                    <a:pt x="4918" y="49966"/>
                  </a:cubicBezTo>
                  <a:cubicBezTo>
                    <a:pt x="12815" y="49966"/>
                    <a:pt x="33754" y="45708"/>
                    <a:pt x="33754" y="45708"/>
                  </a:cubicBezTo>
                  <a:lnTo>
                    <a:pt x="26134" y="3144"/>
                  </a:lnTo>
                  <a:cubicBezTo>
                    <a:pt x="24146" y="2524"/>
                    <a:pt x="22181" y="1489"/>
                    <a:pt x="19788" y="1143"/>
                  </a:cubicBezTo>
                  <a:lnTo>
                    <a:pt x="195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39"/>
            <p:cNvSpPr/>
            <p:nvPr/>
          </p:nvSpPr>
          <p:spPr>
            <a:xfrm>
              <a:off x="3975475" y="1423475"/>
              <a:ext cx="891525" cy="887675"/>
            </a:xfrm>
            <a:custGeom>
              <a:rect b="b" l="l" r="r" t="t"/>
              <a:pathLst>
                <a:path extrusionOk="0" h="35507" w="35661">
                  <a:moveTo>
                    <a:pt x="4160" y="0"/>
                  </a:moveTo>
                  <a:cubicBezTo>
                    <a:pt x="3346" y="0"/>
                    <a:pt x="2551" y="141"/>
                    <a:pt x="1930" y="336"/>
                  </a:cubicBezTo>
                  <a:cubicBezTo>
                    <a:pt x="1" y="955"/>
                    <a:pt x="179" y="5229"/>
                    <a:pt x="1156" y="7825"/>
                  </a:cubicBezTo>
                  <a:cubicBezTo>
                    <a:pt x="2966" y="12659"/>
                    <a:pt x="8145" y="22291"/>
                    <a:pt x="14241" y="27553"/>
                  </a:cubicBezTo>
                  <a:cubicBezTo>
                    <a:pt x="15062" y="28268"/>
                    <a:pt x="25683" y="33161"/>
                    <a:pt x="33767" y="35507"/>
                  </a:cubicBezTo>
                  <a:cubicBezTo>
                    <a:pt x="34386" y="34387"/>
                    <a:pt x="35017" y="33280"/>
                    <a:pt x="35660" y="32185"/>
                  </a:cubicBezTo>
                  <a:cubicBezTo>
                    <a:pt x="31064" y="29196"/>
                    <a:pt x="21111" y="23065"/>
                    <a:pt x="18003" y="19921"/>
                  </a:cubicBezTo>
                  <a:cubicBezTo>
                    <a:pt x="15253" y="17135"/>
                    <a:pt x="10336" y="6575"/>
                    <a:pt x="7799" y="1788"/>
                  </a:cubicBezTo>
                  <a:cubicBezTo>
                    <a:pt x="7086" y="437"/>
                    <a:pt x="5593" y="0"/>
                    <a:pt x="4160"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39"/>
            <p:cNvSpPr/>
            <p:nvPr/>
          </p:nvSpPr>
          <p:spPr>
            <a:xfrm>
              <a:off x="3732600" y="1369350"/>
              <a:ext cx="216125" cy="19375"/>
            </a:xfrm>
            <a:custGeom>
              <a:rect b="b" l="l" r="r" t="t"/>
              <a:pathLst>
                <a:path extrusionOk="0" fill="none" h="775" w="8645">
                  <a:moveTo>
                    <a:pt x="0" y="774"/>
                  </a:moveTo>
                  <a:lnTo>
                    <a:pt x="8644" y="0"/>
                  </a:lnTo>
                </a:path>
              </a:pathLst>
            </a:custGeom>
            <a:noFill/>
            <a:ln cap="rnd" cmpd="sng" w="9525">
              <a:solidFill>
                <a:srgbClr val="E8E8E0"/>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39"/>
            <p:cNvSpPr/>
            <p:nvPr/>
          </p:nvSpPr>
          <p:spPr>
            <a:xfrm>
              <a:off x="3420350" y="1389875"/>
              <a:ext cx="451575" cy="2011125"/>
            </a:xfrm>
            <a:custGeom>
              <a:rect b="b" l="l" r="r" t="t"/>
              <a:pathLst>
                <a:path extrusionOk="0" h="80445" w="18063">
                  <a:moveTo>
                    <a:pt x="11431" y="1"/>
                  </a:moveTo>
                  <a:lnTo>
                    <a:pt x="9002" y="656"/>
                  </a:lnTo>
                  <a:cubicBezTo>
                    <a:pt x="6728" y="5144"/>
                    <a:pt x="2977" y="9454"/>
                    <a:pt x="787" y="12300"/>
                  </a:cubicBezTo>
                  <a:lnTo>
                    <a:pt x="96" y="21742"/>
                  </a:lnTo>
                  <a:lnTo>
                    <a:pt x="1" y="43113"/>
                  </a:lnTo>
                  <a:cubicBezTo>
                    <a:pt x="787" y="60151"/>
                    <a:pt x="5347" y="61092"/>
                    <a:pt x="5644" y="75558"/>
                  </a:cubicBezTo>
                  <a:cubicBezTo>
                    <a:pt x="5706" y="78612"/>
                    <a:pt x="9546" y="80445"/>
                    <a:pt x="12881" y="80445"/>
                  </a:cubicBezTo>
                  <a:cubicBezTo>
                    <a:pt x="15369" y="80445"/>
                    <a:pt x="17575" y="79424"/>
                    <a:pt x="17717" y="77129"/>
                  </a:cubicBezTo>
                  <a:cubicBezTo>
                    <a:pt x="18063" y="71760"/>
                    <a:pt x="12443" y="38041"/>
                    <a:pt x="12467" y="30362"/>
                  </a:cubicBezTo>
                  <a:cubicBezTo>
                    <a:pt x="12490" y="24980"/>
                    <a:pt x="13300" y="25861"/>
                    <a:pt x="11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39"/>
            <p:cNvSpPr/>
            <p:nvPr/>
          </p:nvSpPr>
          <p:spPr>
            <a:xfrm>
              <a:off x="3489700" y="2362925"/>
              <a:ext cx="185775" cy="67600"/>
            </a:xfrm>
            <a:custGeom>
              <a:rect b="b" l="l" r="r" t="t"/>
              <a:pathLst>
                <a:path extrusionOk="0" h="2704" w="7431">
                  <a:moveTo>
                    <a:pt x="6645" y="417"/>
                  </a:moveTo>
                  <a:lnTo>
                    <a:pt x="6954" y="1834"/>
                  </a:lnTo>
                  <a:lnTo>
                    <a:pt x="382" y="2298"/>
                  </a:lnTo>
                  <a:lnTo>
                    <a:pt x="382" y="1072"/>
                  </a:lnTo>
                  <a:lnTo>
                    <a:pt x="6645" y="417"/>
                  </a:lnTo>
                  <a:close/>
                  <a:moveTo>
                    <a:pt x="6942" y="0"/>
                  </a:moveTo>
                  <a:lnTo>
                    <a:pt x="1" y="738"/>
                  </a:lnTo>
                  <a:lnTo>
                    <a:pt x="1" y="2703"/>
                  </a:lnTo>
                  <a:lnTo>
                    <a:pt x="7430" y="2179"/>
                  </a:lnTo>
                  <a:lnTo>
                    <a:pt x="69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39"/>
            <p:cNvSpPr/>
            <p:nvPr/>
          </p:nvSpPr>
          <p:spPr>
            <a:xfrm>
              <a:off x="3044425" y="1865250"/>
              <a:ext cx="390250" cy="480125"/>
            </a:xfrm>
            <a:custGeom>
              <a:rect b="b" l="l" r="r" t="t"/>
              <a:pathLst>
                <a:path extrusionOk="0" h="19205" w="15610">
                  <a:moveTo>
                    <a:pt x="5025" y="0"/>
                  </a:moveTo>
                  <a:cubicBezTo>
                    <a:pt x="2298" y="3215"/>
                    <a:pt x="0" y="6382"/>
                    <a:pt x="107" y="7858"/>
                  </a:cubicBezTo>
                  <a:cubicBezTo>
                    <a:pt x="453" y="12335"/>
                    <a:pt x="12740" y="19205"/>
                    <a:pt x="12740" y="19205"/>
                  </a:cubicBezTo>
                  <a:lnTo>
                    <a:pt x="15609" y="17562"/>
                  </a:lnTo>
                  <a:lnTo>
                    <a:pt x="8632" y="9382"/>
                  </a:lnTo>
                  <a:lnTo>
                    <a:pt x="13549" y="4524"/>
                  </a:lnTo>
                  <a:cubicBezTo>
                    <a:pt x="10716" y="2989"/>
                    <a:pt x="7870" y="1476"/>
                    <a:pt x="5025"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39"/>
            <p:cNvSpPr/>
            <p:nvPr/>
          </p:nvSpPr>
          <p:spPr>
            <a:xfrm>
              <a:off x="3148300" y="2079850"/>
              <a:ext cx="391450" cy="357725"/>
            </a:xfrm>
            <a:custGeom>
              <a:rect b="b" l="l" r="r" t="t"/>
              <a:pathLst>
                <a:path extrusionOk="0" h="14309" w="15658">
                  <a:moveTo>
                    <a:pt x="2715" y="0"/>
                  </a:moveTo>
                  <a:cubicBezTo>
                    <a:pt x="1024" y="727"/>
                    <a:pt x="0" y="1977"/>
                    <a:pt x="346" y="4191"/>
                  </a:cubicBezTo>
                  <a:cubicBezTo>
                    <a:pt x="1917" y="5632"/>
                    <a:pt x="3787" y="7168"/>
                    <a:pt x="6013" y="8763"/>
                  </a:cubicBezTo>
                  <a:lnTo>
                    <a:pt x="7692" y="9871"/>
                  </a:lnTo>
                  <a:cubicBezTo>
                    <a:pt x="7692" y="9871"/>
                    <a:pt x="11907" y="14121"/>
                    <a:pt x="12335" y="14288"/>
                  </a:cubicBezTo>
                  <a:cubicBezTo>
                    <a:pt x="12352" y="14294"/>
                    <a:pt x="12366" y="14297"/>
                    <a:pt x="12377" y="14297"/>
                  </a:cubicBezTo>
                  <a:cubicBezTo>
                    <a:pt x="12646" y="14297"/>
                    <a:pt x="11407" y="12598"/>
                    <a:pt x="11407" y="12597"/>
                  </a:cubicBezTo>
                  <a:lnTo>
                    <a:pt x="11407" y="12597"/>
                  </a:lnTo>
                  <a:cubicBezTo>
                    <a:pt x="11407" y="12598"/>
                    <a:pt x="13026" y="14097"/>
                    <a:pt x="13693" y="14300"/>
                  </a:cubicBezTo>
                  <a:cubicBezTo>
                    <a:pt x="13710" y="14306"/>
                    <a:pt x="13726" y="14308"/>
                    <a:pt x="13738" y="14308"/>
                  </a:cubicBezTo>
                  <a:cubicBezTo>
                    <a:pt x="14099" y="14308"/>
                    <a:pt x="12455" y="12097"/>
                    <a:pt x="12454" y="12097"/>
                  </a:cubicBezTo>
                  <a:lnTo>
                    <a:pt x="12454" y="12097"/>
                  </a:lnTo>
                  <a:cubicBezTo>
                    <a:pt x="14879" y="13829"/>
                    <a:pt x="14962" y="14006"/>
                    <a:pt x="15082" y="14006"/>
                  </a:cubicBezTo>
                  <a:cubicBezTo>
                    <a:pt x="15094" y="14006"/>
                    <a:pt x="15106" y="14004"/>
                    <a:pt x="15121" y="14002"/>
                  </a:cubicBezTo>
                  <a:cubicBezTo>
                    <a:pt x="15586" y="13955"/>
                    <a:pt x="12907" y="11312"/>
                    <a:pt x="12907" y="11311"/>
                  </a:cubicBezTo>
                  <a:lnTo>
                    <a:pt x="12907" y="11311"/>
                  </a:lnTo>
                  <a:cubicBezTo>
                    <a:pt x="12907" y="11312"/>
                    <a:pt x="14617" y="12673"/>
                    <a:pt x="15165" y="12673"/>
                  </a:cubicBezTo>
                  <a:cubicBezTo>
                    <a:pt x="15198" y="12673"/>
                    <a:pt x="15228" y="12668"/>
                    <a:pt x="15252" y="12657"/>
                  </a:cubicBezTo>
                  <a:cubicBezTo>
                    <a:pt x="15657" y="12466"/>
                    <a:pt x="12300" y="9156"/>
                    <a:pt x="12300" y="9156"/>
                  </a:cubicBezTo>
                  <a:lnTo>
                    <a:pt x="12300" y="9156"/>
                  </a:lnTo>
                  <a:cubicBezTo>
                    <a:pt x="12300" y="9156"/>
                    <a:pt x="12349" y="9161"/>
                    <a:pt x="12435" y="9161"/>
                  </a:cubicBezTo>
                  <a:cubicBezTo>
                    <a:pt x="12750" y="9161"/>
                    <a:pt x="13550" y="9102"/>
                    <a:pt x="14121" y="8549"/>
                  </a:cubicBezTo>
                  <a:cubicBezTo>
                    <a:pt x="14300" y="8371"/>
                    <a:pt x="14264" y="8025"/>
                    <a:pt x="14157" y="7871"/>
                  </a:cubicBezTo>
                  <a:lnTo>
                    <a:pt x="14157" y="7871"/>
                  </a:lnTo>
                  <a:cubicBezTo>
                    <a:pt x="13954" y="7964"/>
                    <a:pt x="13702" y="8003"/>
                    <a:pt x="13423" y="8003"/>
                  </a:cubicBezTo>
                  <a:cubicBezTo>
                    <a:pt x="12064" y="8003"/>
                    <a:pt x="10073" y="7085"/>
                    <a:pt x="10073" y="7085"/>
                  </a:cubicBezTo>
                  <a:cubicBezTo>
                    <a:pt x="10073" y="7085"/>
                    <a:pt x="6037" y="3275"/>
                    <a:pt x="2715"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39"/>
            <p:cNvSpPr/>
            <p:nvPr/>
          </p:nvSpPr>
          <p:spPr>
            <a:xfrm>
              <a:off x="3006025" y="1389875"/>
              <a:ext cx="700100" cy="914725"/>
            </a:xfrm>
            <a:custGeom>
              <a:rect b="b" l="l" r="r" t="t"/>
              <a:pathLst>
                <a:path extrusionOk="0" h="36589" w="28004">
                  <a:moveTo>
                    <a:pt x="28004" y="1"/>
                  </a:moveTo>
                  <a:cubicBezTo>
                    <a:pt x="25742" y="275"/>
                    <a:pt x="22610" y="1096"/>
                    <a:pt x="20062" y="1906"/>
                  </a:cubicBezTo>
                  <a:cubicBezTo>
                    <a:pt x="18860" y="2287"/>
                    <a:pt x="17788" y="3025"/>
                    <a:pt x="17014" y="4025"/>
                  </a:cubicBezTo>
                  <a:lnTo>
                    <a:pt x="16419" y="4811"/>
                  </a:lnTo>
                  <a:cubicBezTo>
                    <a:pt x="11954" y="10621"/>
                    <a:pt x="0" y="26421"/>
                    <a:pt x="822" y="28457"/>
                  </a:cubicBezTo>
                  <a:cubicBezTo>
                    <a:pt x="1822" y="30957"/>
                    <a:pt x="9751" y="36589"/>
                    <a:pt x="9751" y="36589"/>
                  </a:cubicBezTo>
                  <a:lnTo>
                    <a:pt x="14192" y="32576"/>
                  </a:lnTo>
                  <a:lnTo>
                    <a:pt x="11835" y="29528"/>
                  </a:lnTo>
                  <a:lnTo>
                    <a:pt x="18955" y="23563"/>
                  </a:lnTo>
                  <a:lnTo>
                    <a:pt x="280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39"/>
            <p:cNvSpPr/>
            <p:nvPr/>
          </p:nvSpPr>
          <p:spPr>
            <a:xfrm>
              <a:off x="3212000" y="2176600"/>
              <a:ext cx="155400" cy="133950"/>
            </a:xfrm>
            <a:custGeom>
              <a:rect b="b" l="l" r="r" t="t"/>
              <a:pathLst>
                <a:path extrusionOk="0" h="5358" w="6216">
                  <a:moveTo>
                    <a:pt x="5191" y="524"/>
                  </a:moveTo>
                  <a:lnTo>
                    <a:pt x="5680" y="1083"/>
                  </a:lnTo>
                  <a:lnTo>
                    <a:pt x="1501" y="4870"/>
                  </a:lnTo>
                  <a:lnTo>
                    <a:pt x="619" y="4251"/>
                  </a:lnTo>
                  <a:lnTo>
                    <a:pt x="5191" y="524"/>
                  </a:lnTo>
                  <a:close/>
                  <a:moveTo>
                    <a:pt x="5227" y="0"/>
                  </a:moveTo>
                  <a:lnTo>
                    <a:pt x="0" y="4274"/>
                  </a:lnTo>
                  <a:lnTo>
                    <a:pt x="1524" y="5358"/>
                  </a:lnTo>
                  <a:lnTo>
                    <a:pt x="6215" y="1119"/>
                  </a:lnTo>
                  <a:lnTo>
                    <a:pt x="522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39"/>
            <p:cNvSpPr/>
            <p:nvPr/>
          </p:nvSpPr>
          <p:spPr>
            <a:xfrm>
              <a:off x="3585250" y="1389875"/>
              <a:ext cx="159575" cy="631350"/>
            </a:xfrm>
            <a:custGeom>
              <a:rect b="b" l="l" r="r" t="t"/>
              <a:pathLst>
                <a:path extrusionOk="0" h="25254" w="6383">
                  <a:moveTo>
                    <a:pt x="4835" y="1"/>
                  </a:moveTo>
                  <a:cubicBezTo>
                    <a:pt x="4835" y="1"/>
                    <a:pt x="1" y="3323"/>
                    <a:pt x="37" y="5371"/>
                  </a:cubicBezTo>
                  <a:cubicBezTo>
                    <a:pt x="72" y="6990"/>
                    <a:pt x="3466" y="7835"/>
                    <a:pt x="3466" y="7835"/>
                  </a:cubicBezTo>
                  <a:cubicBezTo>
                    <a:pt x="3466" y="7835"/>
                    <a:pt x="1346" y="9169"/>
                    <a:pt x="1144" y="9931"/>
                  </a:cubicBezTo>
                  <a:cubicBezTo>
                    <a:pt x="96" y="13812"/>
                    <a:pt x="5132" y="22361"/>
                    <a:pt x="6013" y="25254"/>
                  </a:cubicBezTo>
                  <a:cubicBezTo>
                    <a:pt x="6013" y="25254"/>
                    <a:pt x="6383" y="22730"/>
                    <a:pt x="48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39"/>
            <p:cNvSpPr/>
            <p:nvPr/>
          </p:nvSpPr>
          <p:spPr>
            <a:xfrm>
              <a:off x="3888875" y="1365400"/>
              <a:ext cx="917700" cy="1988150"/>
            </a:xfrm>
            <a:custGeom>
              <a:rect b="b" l="l" r="r" t="t"/>
              <a:pathLst>
                <a:path extrusionOk="0" h="79526" w="36708">
                  <a:moveTo>
                    <a:pt x="4513" y="0"/>
                  </a:moveTo>
                  <a:cubicBezTo>
                    <a:pt x="4418" y="0"/>
                    <a:pt x="4322" y="1"/>
                    <a:pt x="4227" y="4"/>
                  </a:cubicBezTo>
                  <a:cubicBezTo>
                    <a:pt x="3870" y="4"/>
                    <a:pt x="3715" y="27"/>
                    <a:pt x="3346" y="63"/>
                  </a:cubicBezTo>
                  <a:cubicBezTo>
                    <a:pt x="3346" y="63"/>
                    <a:pt x="0" y="22768"/>
                    <a:pt x="1167" y="33377"/>
                  </a:cubicBezTo>
                  <a:cubicBezTo>
                    <a:pt x="3715" y="56499"/>
                    <a:pt x="6084" y="62999"/>
                    <a:pt x="10287" y="73870"/>
                  </a:cubicBezTo>
                  <a:cubicBezTo>
                    <a:pt x="11597" y="77251"/>
                    <a:pt x="14859" y="79478"/>
                    <a:pt x="18479" y="79513"/>
                  </a:cubicBezTo>
                  <a:lnTo>
                    <a:pt x="19681" y="79525"/>
                  </a:lnTo>
                  <a:cubicBezTo>
                    <a:pt x="21955" y="79287"/>
                    <a:pt x="22455" y="76299"/>
                    <a:pt x="21824" y="74108"/>
                  </a:cubicBezTo>
                  <a:cubicBezTo>
                    <a:pt x="16443" y="55308"/>
                    <a:pt x="18241" y="45259"/>
                    <a:pt x="14740" y="29757"/>
                  </a:cubicBezTo>
                  <a:cubicBezTo>
                    <a:pt x="14684" y="29509"/>
                    <a:pt x="14695" y="29402"/>
                    <a:pt x="14757" y="29402"/>
                  </a:cubicBezTo>
                  <a:cubicBezTo>
                    <a:pt x="15091" y="29402"/>
                    <a:pt x="16927" y="32537"/>
                    <a:pt x="17871" y="33210"/>
                  </a:cubicBezTo>
                  <a:cubicBezTo>
                    <a:pt x="20967" y="35413"/>
                    <a:pt x="34350" y="39389"/>
                    <a:pt x="34350" y="39389"/>
                  </a:cubicBezTo>
                  <a:lnTo>
                    <a:pt x="36707" y="32769"/>
                  </a:lnTo>
                  <a:cubicBezTo>
                    <a:pt x="36707" y="32769"/>
                    <a:pt x="23765" y="25661"/>
                    <a:pt x="20812" y="20851"/>
                  </a:cubicBezTo>
                  <a:cubicBezTo>
                    <a:pt x="20336" y="20066"/>
                    <a:pt x="18312" y="13517"/>
                    <a:pt x="16562" y="8743"/>
                  </a:cubicBezTo>
                  <a:cubicBezTo>
                    <a:pt x="14701" y="3641"/>
                    <a:pt x="9920" y="0"/>
                    <a:pt x="4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39"/>
            <p:cNvSpPr/>
            <p:nvPr/>
          </p:nvSpPr>
          <p:spPr>
            <a:xfrm>
              <a:off x="4705350" y="2158725"/>
              <a:ext cx="106875" cy="197375"/>
            </a:xfrm>
            <a:custGeom>
              <a:rect b="b" l="l" r="r" t="t"/>
              <a:pathLst>
                <a:path extrusionOk="0" h="7895" w="4275">
                  <a:moveTo>
                    <a:pt x="2941" y="560"/>
                  </a:moveTo>
                  <a:lnTo>
                    <a:pt x="3822" y="1120"/>
                  </a:lnTo>
                  <a:lnTo>
                    <a:pt x="1572" y="7418"/>
                  </a:lnTo>
                  <a:lnTo>
                    <a:pt x="488" y="7061"/>
                  </a:lnTo>
                  <a:lnTo>
                    <a:pt x="2941" y="560"/>
                  </a:lnTo>
                  <a:close/>
                  <a:moveTo>
                    <a:pt x="2738" y="1"/>
                  </a:moveTo>
                  <a:lnTo>
                    <a:pt x="0" y="7287"/>
                  </a:lnTo>
                  <a:lnTo>
                    <a:pt x="1810" y="7894"/>
                  </a:lnTo>
                  <a:lnTo>
                    <a:pt x="4274" y="953"/>
                  </a:lnTo>
                  <a:lnTo>
                    <a:pt x="273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39"/>
            <p:cNvSpPr/>
            <p:nvPr/>
          </p:nvSpPr>
          <p:spPr>
            <a:xfrm>
              <a:off x="3890950" y="1366975"/>
              <a:ext cx="189625" cy="638775"/>
            </a:xfrm>
            <a:custGeom>
              <a:rect b="b" l="l" r="r" t="t"/>
              <a:pathLst>
                <a:path extrusionOk="0" h="25551" w="7585">
                  <a:moveTo>
                    <a:pt x="3263" y="0"/>
                  </a:moveTo>
                  <a:cubicBezTo>
                    <a:pt x="1" y="12228"/>
                    <a:pt x="953" y="25551"/>
                    <a:pt x="953" y="25551"/>
                  </a:cubicBezTo>
                  <a:cubicBezTo>
                    <a:pt x="1822" y="22658"/>
                    <a:pt x="6954" y="14573"/>
                    <a:pt x="6132" y="10620"/>
                  </a:cubicBezTo>
                  <a:cubicBezTo>
                    <a:pt x="5966" y="9811"/>
                    <a:pt x="3727" y="8370"/>
                    <a:pt x="3727" y="8370"/>
                  </a:cubicBezTo>
                  <a:cubicBezTo>
                    <a:pt x="3727" y="8370"/>
                    <a:pt x="7382" y="6263"/>
                    <a:pt x="7478" y="5001"/>
                  </a:cubicBezTo>
                  <a:cubicBezTo>
                    <a:pt x="7585" y="3370"/>
                    <a:pt x="3263" y="0"/>
                    <a:pt x="3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39"/>
            <p:cNvSpPr/>
            <p:nvPr/>
          </p:nvSpPr>
          <p:spPr>
            <a:xfrm>
              <a:off x="4058525" y="2302800"/>
              <a:ext cx="184575" cy="78300"/>
            </a:xfrm>
            <a:custGeom>
              <a:rect b="b" l="l" r="r" t="t"/>
              <a:pathLst>
                <a:path extrusionOk="0" h="3132" w="7383">
                  <a:moveTo>
                    <a:pt x="6406" y="429"/>
                  </a:moveTo>
                  <a:lnTo>
                    <a:pt x="6871" y="1667"/>
                  </a:lnTo>
                  <a:lnTo>
                    <a:pt x="679" y="2691"/>
                  </a:lnTo>
                  <a:lnTo>
                    <a:pt x="453" y="1560"/>
                  </a:lnTo>
                  <a:lnTo>
                    <a:pt x="6406" y="429"/>
                  </a:lnTo>
                  <a:close/>
                  <a:moveTo>
                    <a:pt x="6644" y="0"/>
                  </a:moveTo>
                  <a:lnTo>
                    <a:pt x="1" y="1262"/>
                  </a:lnTo>
                  <a:lnTo>
                    <a:pt x="382" y="3132"/>
                  </a:lnTo>
                  <a:lnTo>
                    <a:pt x="7383" y="1965"/>
                  </a:lnTo>
                  <a:lnTo>
                    <a:pt x="664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39"/>
            <p:cNvSpPr/>
            <p:nvPr/>
          </p:nvSpPr>
          <p:spPr>
            <a:xfrm>
              <a:off x="3108700" y="4391150"/>
              <a:ext cx="157500" cy="239325"/>
            </a:xfrm>
            <a:custGeom>
              <a:rect b="b" l="l" r="r" t="t"/>
              <a:pathLst>
                <a:path extrusionOk="0" h="9573" w="6300">
                  <a:moveTo>
                    <a:pt x="5049" y="0"/>
                  </a:moveTo>
                  <a:lnTo>
                    <a:pt x="1" y="631"/>
                  </a:lnTo>
                  <a:lnTo>
                    <a:pt x="965" y="7692"/>
                  </a:lnTo>
                  <a:lnTo>
                    <a:pt x="1977" y="9442"/>
                  </a:lnTo>
                  <a:lnTo>
                    <a:pt x="5644" y="9573"/>
                  </a:lnTo>
                  <a:lnTo>
                    <a:pt x="6299" y="7882"/>
                  </a:lnTo>
                  <a:cubicBezTo>
                    <a:pt x="5728" y="7608"/>
                    <a:pt x="5049" y="0"/>
                    <a:pt x="5049" y="0"/>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39"/>
            <p:cNvSpPr/>
            <p:nvPr/>
          </p:nvSpPr>
          <p:spPr>
            <a:xfrm>
              <a:off x="3129250" y="4576800"/>
              <a:ext cx="287850" cy="100725"/>
            </a:xfrm>
            <a:custGeom>
              <a:rect b="b" l="l" r="r" t="t"/>
              <a:pathLst>
                <a:path extrusionOk="0" h="4029" w="11514">
                  <a:moveTo>
                    <a:pt x="126" y="1"/>
                  </a:moveTo>
                  <a:cubicBezTo>
                    <a:pt x="42" y="1"/>
                    <a:pt x="0" y="4"/>
                    <a:pt x="0" y="4"/>
                  </a:cubicBezTo>
                  <a:lnTo>
                    <a:pt x="191" y="4028"/>
                  </a:lnTo>
                  <a:lnTo>
                    <a:pt x="11430" y="3969"/>
                  </a:lnTo>
                  <a:cubicBezTo>
                    <a:pt x="11514" y="3564"/>
                    <a:pt x="11299" y="2564"/>
                    <a:pt x="10918" y="2385"/>
                  </a:cubicBezTo>
                  <a:lnTo>
                    <a:pt x="5382" y="301"/>
                  </a:lnTo>
                  <a:cubicBezTo>
                    <a:pt x="5382" y="301"/>
                    <a:pt x="5063" y="766"/>
                    <a:pt x="4266" y="766"/>
                  </a:cubicBezTo>
                  <a:cubicBezTo>
                    <a:pt x="4042" y="766"/>
                    <a:pt x="3780" y="729"/>
                    <a:pt x="3477" y="635"/>
                  </a:cubicBezTo>
                  <a:cubicBezTo>
                    <a:pt x="1604" y="56"/>
                    <a:pt x="483" y="1"/>
                    <a:pt x="126" y="1"/>
                  </a:cubicBezTo>
                  <a:close/>
                </a:path>
              </a:pathLst>
            </a:custGeom>
            <a:solidFill>
              <a:srgbClr val="FD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39"/>
            <p:cNvSpPr/>
            <p:nvPr/>
          </p:nvSpPr>
          <p:spPr>
            <a:xfrm>
              <a:off x="2822375" y="3342500"/>
              <a:ext cx="460200" cy="1217150"/>
            </a:xfrm>
            <a:custGeom>
              <a:rect b="b" l="l" r="r" t="t"/>
              <a:pathLst>
                <a:path extrusionOk="0" h="48686" w="18408">
                  <a:moveTo>
                    <a:pt x="12561" y="1"/>
                  </a:moveTo>
                  <a:lnTo>
                    <a:pt x="0" y="4894"/>
                  </a:lnTo>
                  <a:lnTo>
                    <a:pt x="6429" y="23325"/>
                  </a:lnTo>
                  <a:cubicBezTo>
                    <a:pt x="7394" y="26099"/>
                    <a:pt x="8144" y="28945"/>
                    <a:pt x="8656" y="31838"/>
                  </a:cubicBezTo>
                  <a:lnTo>
                    <a:pt x="11632" y="48685"/>
                  </a:lnTo>
                  <a:lnTo>
                    <a:pt x="17764" y="48078"/>
                  </a:lnTo>
                  <a:lnTo>
                    <a:pt x="18336" y="29611"/>
                  </a:lnTo>
                  <a:cubicBezTo>
                    <a:pt x="18407" y="27147"/>
                    <a:pt x="18169" y="24682"/>
                    <a:pt x="17621" y="22277"/>
                  </a:cubicBezTo>
                  <a:lnTo>
                    <a:pt x="125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39"/>
            <p:cNvSpPr/>
            <p:nvPr/>
          </p:nvSpPr>
          <p:spPr>
            <a:xfrm>
              <a:off x="3712950" y="3788100"/>
              <a:ext cx="258100" cy="220875"/>
            </a:xfrm>
            <a:custGeom>
              <a:rect b="b" l="l" r="r" t="t"/>
              <a:pathLst>
                <a:path extrusionOk="0" h="8835" w="10324">
                  <a:moveTo>
                    <a:pt x="3120" y="0"/>
                  </a:moveTo>
                  <a:lnTo>
                    <a:pt x="1" y="4025"/>
                  </a:lnTo>
                  <a:lnTo>
                    <a:pt x="5692" y="8311"/>
                  </a:lnTo>
                  <a:lnTo>
                    <a:pt x="7656" y="8835"/>
                  </a:lnTo>
                  <a:lnTo>
                    <a:pt x="10323" y="6323"/>
                  </a:lnTo>
                  <a:lnTo>
                    <a:pt x="9585" y="4668"/>
                  </a:lnTo>
                  <a:cubicBezTo>
                    <a:pt x="9572" y="4672"/>
                    <a:pt x="9557" y="4674"/>
                    <a:pt x="9540" y="4674"/>
                  </a:cubicBezTo>
                  <a:cubicBezTo>
                    <a:pt x="8740" y="4674"/>
                    <a:pt x="3120" y="0"/>
                    <a:pt x="3120" y="0"/>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39"/>
            <p:cNvSpPr/>
            <p:nvPr/>
          </p:nvSpPr>
          <p:spPr>
            <a:xfrm>
              <a:off x="3848100" y="3841700"/>
              <a:ext cx="271775" cy="219975"/>
            </a:xfrm>
            <a:custGeom>
              <a:rect b="b" l="l" r="r" t="t"/>
              <a:pathLst>
                <a:path extrusionOk="0" h="8799" w="10871">
                  <a:moveTo>
                    <a:pt x="9538" y="0"/>
                  </a:moveTo>
                  <a:cubicBezTo>
                    <a:pt x="9486" y="0"/>
                    <a:pt x="9437" y="8"/>
                    <a:pt x="9394" y="23"/>
                  </a:cubicBezTo>
                  <a:lnTo>
                    <a:pt x="4001" y="2488"/>
                  </a:lnTo>
                  <a:cubicBezTo>
                    <a:pt x="4001" y="2488"/>
                    <a:pt x="4179" y="3393"/>
                    <a:pt x="2905" y="4071"/>
                  </a:cubicBezTo>
                  <a:cubicBezTo>
                    <a:pt x="762" y="5202"/>
                    <a:pt x="0" y="6084"/>
                    <a:pt x="0" y="6084"/>
                  </a:cubicBezTo>
                  <a:lnTo>
                    <a:pt x="2988" y="8798"/>
                  </a:lnTo>
                  <a:lnTo>
                    <a:pt x="10870" y="785"/>
                  </a:lnTo>
                  <a:cubicBezTo>
                    <a:pt x="10669" y="478"/>
                    <a:pt x="9967" y="0"/>
                    <a:pt x="95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39"/>
            <p:cNvSpPr/>
            <p:nvPr/>
          </p:nvSpPr>
          <p:spPr>
            <a:xfrm>
              <a:off x="2965525" y="3316025"/>
              <a:ext cx="963850" cy="680450"/>
            </a:xfrm>
            <a:custGeom>
              <a:rect b="b" l="l" r="r" t="t"/>
              <a:pathLst>
                <a:path extrusionOk="0" h="27218" w="38554">
                  <a:moveTo>
                    <a:pt x="12717" y="0"/>
                  </a:moveTo>
                  <a:lnTo>
                    <a:pt x="1" y="5096"/>
                  </a:lnTo>
                  <a:cubicBezTo>
                    <a:pt x="2406" y="9656"/>
                    <a:pt x="6335" y="13228"/>
                    <a:pt x="11110" y="15192"/>
                  </a:cubicBezTo>
                  <a:lnTo>
                    <a:pt x="18432" y="18193"/>
                  </a:lnTo>
                  <a:cubicBezTo>
                    <a:pt x="20515" y="19038"/>
                    <a:pt x="22504" y="20086"/>
                    <a:pt x="24385" y="21312"/>
                  </a:cubicBezTo>
                  <a:lnTo>
                    <a:pt x="33517" y="27218"/>
                  </a:lnTo>
                  <a:lnTo>
                    <a:pt x="38553" y="22098"/>
                  </a:lnTo>
                  <a:lnTo>
                    <a:pt x="31052" y="14085"/>
                  </a:lnTo>
                  <a:cubicBezTo>
                    <a:pt x="28540" y="11406"/>
                    <a:pt x="25742" y="8989"/>
                    <a:pt x="22718" y="6894"/>
                  </a:cubicBezTo>
                  <a:lnTo>
                    <a:pt x="127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39"/>
            <p:cNvSpPr/>
            <p:nvPr/>
          </p:nvSpPr>
          <p:spPr>
            <a:xfrm>
              <a:off x="2609850" y="2444750"/>
              <a:ext cx="274450" cy="287875"/>
            </a:xfrm>
            <a:custGeom>
              <a:rect b="b" l="l" r="r" t="t"/>
              <a:pathLst>
                <a:path extrusionOk="0" h="11515" w="10978">
                  <a:moveTo>
                    <a:pt x="6864" y="0"/>
                  </a:moveTo>
                  <a:cubicBezTo>
                    <a:pt x="6357" y="0"/>
                    <a:pt x="5827" y="77"/>
                    <a:pt x="5286" y="263"/>
                  </a:cubicBezTo>
                  <a:cubicBezTo>
                    <a:pt x="2286" y="1299"/>
                    <a:pt x="0" y="9836"/>
                    <a:pt x="7334" y="11515"/>
                  </a:cubicBezTo>
                  <a:cubicBezTo>
                    <a:pt x="7334" y="11265"/>
                    <a:pt x="10978" y="1585"/>
                    <a:pt x="10978" y="1585"/>
                  </a:cubicBezTo>
                  <a:cubicBezTo>
                    <a:pt x="10978" y="1585"/>
                    <a:pt x="9169" y="0"/>
                    <a:pt x="68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39"/>
            <p:cNvSpPr/>
            <p:nvPr/>
          </p:nvSpPr>
          <p:spPr>
            <a:xfrm>
              <a:off x="2619075" y="2397150"/>
              <a:ext cx="153000" cy="205100"/>
            </a:xfrm>
            <a:custGeom>
              <a:rect b="b" l="l" r="r" t="t"/>
              <a:pathLst>
                <a:path extrusionOk="0" h="8204" w="6120">
                  <a:moveTo>
                    <a:pt x="3084" y="1"/>
                  </a:moveTo>
                  <a:cubicBezTo>
                    <a:pt x="1393" y="1"/>
                    <a:pt x="24" y="1822"/>
                    <a:pt x="12" y="4084"/>
                  </a:cubicBezTo>
                  <a:cubicBezTo>
                    <a:pt x="0" y="6358"/>
                    <a:pt x="1357" y="8192"/>
                    <a:pt x="3048" y="8204"/>
                  </a:cubicBezTo>
                  <a:cubicBezTo>
                    <a:pt x="4727" y="8204"/>
                    <a:pt x="6096" y="6382"/>
                    <a:pt x="6108" y="4120"/>
                  </a:cubicBezTo>
                  <a:cubicBezTo>
                    <a:pt x="6120" y="1858"/>
                    <a:pt x="4763" y="12"/>
                    <a:pt x="30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39"/>
            <p:cNvSpPr/>
            <p:nvPr/>
          </p:nvSpPr>
          <p:spPr>
            <a:xfrm>
              <a:off x="2719075" y="2462375"/>
              <a:ext cx="297675" cy="390800"/>
            </a:xfrm>
            <a:custGeom>
              <a:rect b="b" l="l" r="r" t="t"/>
              <a:pathLst>
                <a:path extrusionOk="0" h="15632" w="11907">
                  <a:moveTo>
                    <a:pt x="5098" y="0"/>
                  </a:moveTo>
                  <a:cubicBezTo>
                    <a:pt x="4659" y="0"/>
                    <a:pt x="4201" y="69"/>
                    <a:pt x="3727" y="213"/>
                  </a:cubicBezTo>
                  <a:cubicBezTo>
                    <a:pt x="3061" y="416"/>
                    <a:pt x="1763" y="1416"/>
                    <a:pt x="1239" y="1999"/>
                  </a:cubicBezTo>
                  <a:cubicBezTo>
                    <a:pt x="1" y="3380"/>
                    <a:pt x="417" y="5928"/>
                    <a:pt x="953" y="7774"/>
                  </a:cubicBezTo>
                  <a:lnTo>
                    <a:pt x="1691" y="9405"/>
                  </a:lnTo>
                  <a:lnTo>
                    <a:pt x="4132" y="15632"/>
                  </a:lnTo>
                  <a:cubicBezTo>
                    <a:pt x="6168" y="15001"/>
                    <a:pt x="8204" y="14394"/>
                    <a:pt x="10264" y="13810"/>
                  </a:cubicBezTo>
                  <a:lnTo>
                    <a:pt x="8883" y="9798"/>
                  </a:lnTo>
                  <a:cubicBezTo>
                    <a:pt x="11907" y="7190"/>
                    <a:pt x="9895" y="3916"/>
                    <a:pt x="8978" y="2428"/>
                  </a:cubicBezTo>
                  <a:cubicBezTo>
                    <a:pt x="8035" y="907"/>
                    <a:pt x="6691" y="0"/>
                    <a:pt x="5098" y="0"/>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39"/>
            <p:cNvSpPr/>
            <p:nvPr/>
          </p:nvSpPr>
          <p:spPr>
            <a:xfrm>
              <a:off x="2858075" y="2707300"/>
              <a:ext cx="104200" cy="64425"/>
            </a:xfrm>
            <a:custGeom>
              <a:rect b="b" l="l" r="r" t="t"/>
              <a:pathLst>
                <a:path extrusionOk="0" h="2577" w="4168">
                  <a:moveTo>
                    <a:pt x="3323" y="1"/>
                  </a:moveTo>
                  <a:cubicBezTo>
                    <a:pt x="3323" y="1"/>
                    <a:pt x="2577" y="738"/>
                    <a:pt x="1045" y="738"/>
                  </a:cubicBezTo>
                  <a:cubicBezTo>
                    <a:pt x="731" y="738"/>
                    <a:pt x="382" y="707"/>
                    <a:pt x="1" y="632"/>
                  </a:cubicBezTo>
                  <a:lnTo>
                    <a:pt x="1" y="632"/>
                  </a:lnTo>
                  <a:cubicBezTo>
                    <a:pt x="1" y="632"/>
                    <a:pt x="1431" y="2576"/>
                    <a:pt x="3437" y="2576"/>
                  </a:cubicBezTo>
                  <a:cubicBezTo>
                    <a:pt x="3673" y="2576"/>
                    <a:pt x="3917" y="2549"/>
                    <a:pt x="4168" y="2489"/>
                  </a:cubicBezTo>
                  <a:lnTo>
                    <a:pt x="3323" y="1"/>
                  </a:lnTo>
                  <a:close/>
                </a:path>
              </a:pathLst>
            </a:custGeom>
            <a:solidFill>
              <a:srgbClr val="FFC0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39"/>
            <p:cNvSpPr/>
            <p:nvPr/>
          </p:nvSpPr>
          <p:spPr>
            <a:xfrm>
              <a:off x="2709850" y="2622925"/>
              <a:ext cx="40800" cy="43175"/>
            </a:xfrm>
            <a:custGeom>
              <a:rect b="b" l="l" r="r" t="t"/>
              <a:pathLst>
                <a:path extrusionOk="0" h="1727" w="1632">
                  <a:moveTo>
                    <a:pt x="664" y="1"/>
                  </a:moveTo>
                  <a:cubicBezTo>
                    <a:pt x="592" y="1"/>
                    <a:pt x="521" y="14"/>
                    <a:pt x="453" y="42"/>
                  </a:cubicBezTo>
                  <a:cubicBezTo>
                    <a:pt x="120" y="197"/>
                    <a:pt x="1" y="685"/>
                    <a:pt x="203" y="1137"/>
                  </a:cubicBezTo>
                  <a:cubicBezTo>
                    <a:pt x="356" y="1501"/>
                    <a:pt x="671" y="1726"/>
                    <a:pt x="968" y="1726"/>
                  </a:cubicBezTo>
                  <a:cubicBezTo>
                    <a:pt x="1040" y="1726"/>
                    <a:pt x="1112" y="1713"/>
                    <a:pt x="1179" y="1685"/>
                  </a:cubicBezTo>
                  <a:cubicBezTo>
                    <a:pt x="1525" y="1530"/>
                    <a:pt x="1632" y="1042"/>
                    <a:pt x="1441" y="590"/>
                  </a:cubicBezTo>
                  <a:cubicBezTo>
                    <a:pt x="1278" y="226"/>
                    <a:pt x="962" y="1"/>
                    <a:pt x="664" y="1"/>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39"/>
            <p:cNvSpPr/>
            <p:nvPr/>
          </p:nvSpPr>
          <p:spPr>
            <a:xfrm>
              <a:off x="2725025" y="2642425"/>
              <a:ext cx="5975" cy="5975"/>
            </a:xfrm>
            <a:custGeom>
              <a:rect b="b" l="l" r="r" t="t"/>
              <a:pathLst>
                <a:path extrusionOk="0" h="239" w="239">
                  <a:moveTo>
                    <a:pt x="120" y="0"/>
                  </a:moveTo>
                  <a:cubicBezTo>
                    <a:pt x="60" y="0"/>
                    <a:pt x="1" y="60"/>
                    <a:pt x="1" y="119"/>
                  </a:cubicBezTo>
                  <a:cubicBezTo>
                    <a:pt x="1" y="179"/>
                    <a:pt x="60" y="238"/>
                    <a:pt x="120" y="238"/>
                  </a:cubicBezTo>
                  <a:cubicBezTo>
                    <a:pt x="179" y="238"/>
                    <a:pt x="239" y="179"/>
                    <a:pt x="239" y="119"/>
                  </a:cubicBezTo>
                  <a:cubicBezTo>
                    <a:pt x="239" y="60"/>
                    <a:pt x="179" y="0"/>
                    <a:pt x="120" y="0"/>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39"/>
            <p:cNvSpPr/>
            <p:nvPr/>
          </p:nvSpPr>
          <p:spPr>
            <a:xfrm>
              <a:off x="2709850" y="2622925"/>
              <a:ext cx="40800" cy="43175"/>
            </a:xfrm>
            <a:custGeom>
              <a:rect b="b" l="l" r="r" t="t"/>
              <a:pathLst>
                <a:path extrusionOk="0" h="1727" w="1632">
                  <a:moveTo>
                    <a:pt x="664" y="1"/>
                  </a:moveTo>
                  <a:cubicBezTo>
                    <a:pt x="592" y="1"/>
                    <a:pt x="521" y="14"/>
                    <a:pt x="453" y="42"/>
                  </a:cubicBezTo>
                  <a:cubicBezTo>
                    <a:pt x="120" y="197"/>
                    <a:pt x="1" y="685"/>
                    <a:pt x="203" y="1137"/>
                  </a:cubicBezTo>
                  <a:cubicBezTo>
                    <a:pt x="356" y="1501"/>
                    <a:pt x="671" y="1726"/>
                    <a:pt x="968" y="1726"/>
                  </a:cubicBezTo>
                  <a:cubicBezTo>
                    <a:pt x="1040" y="1726"/>
                    <a:pt x="1112" y="1713"/>
                    <a:pt x="1179" y="1685"/>
                  </a:cubicBezTo>
                  <a:cubicBezTo>
                    <a:pt x="1525" y="1530"/>
                    <a:pt x="1632" y="1042"/>
                    <a:pt x="1441" y="590"/>
                  </a:cubicBezTo>
                  <a:cubicBezTo>
                    <a:pt x="1278" y="226"/>
                    <a:pt x="962" y="1"/>
                    <a:pt x="664" y="1"/>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39"/>
            <p:cNvSpPr/>
            <p:nvPr/>
          </p:nvSpPr>
          <p:spPr>
            <a:xfrm>
              <a:off x="2645250" y="2449850"/>
              <a:ext cx="195300" cy="180400"/>
            </a:xfrm>
            <a:custGeom>
              <a:rect b="b" l="l" r="r" t="t"/>
              <a:pathLst>
                <a:path extrusionOk="0" h="7216" w="7812">
                  <a:moveTo>
                    <a:pt x="6404" y="0"/>
                  </a:moveTo>
                  <a:cubicBezTo>
                    <a:pt x="6043" y="0"/>
                    <a:pt x="5283" y="295"/>
                    <a:pt x="3739" y="1298"/>
                  </a:cubicBezTo>
                  <a:cubicBezTo>
                    <a:pt x="1" y="3727"/>
                    <a:pt x="3477" y="7215"/>
                    <a:pt x="3477" y="7215"/>
                  </a:cubicBezTo>
                  <a:cubicBezTo>
                    <a:pt x="7811" y="4227"/>
                    <a:pt x="6621" y="595"/>
                    <a:pt x="6621" y="595"/>
                  </a:cubicBezTo>
                  <a:cubicBezTo>
                    <a:pt x="6621" y="595"/>
                    <a:pt x="6916" y="0"/>
                    <a:pt x="6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39"/>
            <p:cNvSpPr/>
            <p:nvPr/>
          </p:nvSpPr>
          <p:spPr>
            <a:xfrm>
              <a:off x="2806300" y="2448700"/>
              <a:ext cx="114325" cy="53175"/>
            </a:xfrm>
            <a:custGeom>
              <a:rect b="b" l="l" r="r" t="t"/>
              <a:pathLst>
                <a:path extrusionOk="0" h="2127" w="4573">
                  <a:moveTo>
                    <a:pt x="1706" y="0"/>
                  </a:moveTo>
                  <a:cubicBezTo>
                    <a:pt x="1163" y="0"/>
                    <a:pt x="581" y="204"/>
                    <a:pt x="0" y="748"/>
                  </a:cubicBezTo>
                  <a:cubicBezTo>
                    <a:pt x="0" y="748"/>
                    <a:pt x="1903" y="2127"/>
                    <a:pt x="3433" y="2127"/>
                  </a:cubicBezTo>
                  <a:cubicBezTo>
                    <a:pt x="3858" y="2127"/>
                    <a:pt x="4254" y="2020"/>
                    <a:pt x="4572" y="1749"/>
                  </a:cubicBezTo>
                  <a:cubicBezTo>
                    <a:pt x="4572" y="1749"/>
                    <a:pt x="3301" y="0"/>
                    <a:pt x="17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39"/>
            <p:cNvSpPr/>
            <p:nvPr/>
          </p:nvSpPr>
          <p:spPr>
            <a:xfrm>
              <a:off x="2718250" y="2773375"/>
              <a:ext cx="578000" cy="794275"/>
            </a:xfrm>
            <a:custGeom>
              <a:rect b="b" l="l" r="r" t="t"/>
              <a:pathLst>
                <a:path extrusionOk="0" h="31771" w="23120">
                  <a:moveTo>
                    <a:pt x="10333" y="1"/>
                  </a:moveTo>
                  <a:lnTo>
                    <a:pt x="3165" y="2061"/>
                  </a:lnTo>
                  <a:lnTo>
                    <a:pt x="3296" y="3692"/>
                  </a:lnTo>
                  <a:cubicBezTo>
                    <a:pt x="2272" y="4311"/>
                    <a:pt x="1534" y="5311"/>
                    <a:pt x="1236" y="6466"/>
                  </a:cubicBezTo>
                  <a:cubicBezTo>
                    <a:pt x="676" y="8638"/>
                    <a:pt x="1" y="31771"/>
                    <a:pt x="5532" y="31771"/>
                  </a:cubicBezTo>
                  <a:cubicBezTo>
                    <a:pt x="5641" y="31771"/>
                    <a:pt x="5753" y="31761"/>
                    <a:pt x="5868" y="31743"/>
                  </a:cubicBezTo>
                  <a:cubicBezTo>
                    <a:pt x="15667" y="30159"/>
                    <a:pt x="23120" y="23325"/>
                    <a:pt x="22644" y="21099"/>
                  </a:cubicBezTo>
                  <a:lnTo>
                    <a:pt x="15976" y="1144"/>
                  </a:lnTo>
                  <a:cubicBezTo>
                    <a:pt x="15065" y="1070"/>
                    <a:pt x="14408" y="1024"/>
                    <a:pt x="13825" y="1024"/>
                  </a:cubicBezTo>
                  <a:cubicBezTo>
                    <a:pt x="12915" y="1024"/>
                    <a:pt x="12185" y="1135"/>
                    <a:pt x="10952" y="1418"/>
                  </a:cubicBezTo>
                  <a:cubicBezTo>
                    <a:pt x="10951" y="1418"/>
                    <a:pt x="10951" y="1418"/>
                    <a:pt x="10951" y="1418"/>
                  </a:cubicBezTo>
                  <a:cubicBezTo>
                    <a:pt x="10887" y="1418"/>
                    <a:pt x="10333" y="1"/>
                    <a:pt x="10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39"/>
            <p:cNvSpPr/>
            <p:nvPr/>
          </p:nvSpPr>
          <p:spPr>
            <a:xfrm>
              <a:off x="3305175" y="2287750"/>
              <a:ext cx="149150" cy="304025"/>
            </a:xfrm>
            <a:custGeom>
              <a:rect b="b" l="l" r="r" t="t"/>
              <a:pathLst>
                <a:path extrusionOk="0" h="12161" w="5966">
                  <a:moveTo>
                    <a:pt x="4960" y="0"/>
                  </a:moveTo>
                  <a:cubicBezTo>
                    <a:pt x="4751" y="0"/>
                    <a:pt x="3989" y="2114"/>
                    <a:pt x="3989" y="2114"/>
                  </a:cubicBezTo>
                  <a:cubicBezTo>
                    <a:pt x="3989" y="2114"/>
                    <a:pt x="4370" y="519"/>
                    <a:pt x="4143" y="328"/>
                  </a:cubicBezTo>
                  <a:cubicBezTo>
                    <a:pt x="4136" y="322"/>
                    <a:pt x="4128" y="318"/>
                    <a:pt x="4119" y="318"/>
                  </a:cubicBezTo>
                  <a:cubicBezTo>
                    <a:pt x="3859" y="318"/>
                    <a:pt x="2858" y="3079"/>
                    <a:pt x="2858" y="3079"/>
                  </a:cubicBezTo>
                  <a:cubicBezTo>
                    <a:pt x="2858" y="3079"/>
                    <a:pt x="2607" y="2388"/>
                    <a:pt x="1988" y="2150"/>
                  </a:cubicBezTo>
                  <a:cubicBezTo>
                    <a:pt x="1955" y="2136"/>
                    <a:pt x="1921" y="2130"/>
                    <a:pt x="1887" y="2130"/>
                  </a:cubicBezTo>
                  <a:cubicBezTo>
                    <a:pt x="1751" y="2130"/>
                    <a:pt x="1619" y="2231"/>
                    <a:pt x="1572" y="2317"/>
                  </a:cubicBezTo>
                  <a:cubicBezTo>
                    <a:pt x="2226" y="2876"/>
                    <a:pt x="2226" y="4996"/>
                    <a:pt x="2226" y="4996"/>
                  </a:cubicBezTo>
                  <a:cubicBezTo>
                    <a:pt x="2226" y="4996"/>
                    <a:pt x="1048" y="8484"/>
                    <a:pt x="0" y="11401"/>
                  </a:cubicBezTo>
                  <a:cubicBezTo>
                    <a:pt x="525" y="11871"/>
                    <a:pt x="1098" y="12160"/>
                    <a:pt x="1725" y="12160"/>
                  </a:cubicBezTo>
                  <a:cubicBezTo>
                    <a:pt x="2180" y="12160"/>
                    <a:pt x="2664" y="12008"/>
                    <a:pt x="3179" y="11663"/>
                  </a:cubicBezTo>
                  <a:cubicBezTo>
                    <a:pt x="3620" y="10306"/>
                    <a:pt x="4012" y="8758"/>
                    <a:pt x="4370" y="6972"/>
                  </a:cubicBezTo>
                  <a:lnTo>
                    <a:pt x="4560" y="5650"/>
                  </a:lnTo>
                  <a:cubicBezTo>
                    <a:pt x="4560" y="5650"/>
                    <a:pt x="5965" y="1924"/>
                    <a:pt x="5941" y="1626"/>
                  </a:cubicBezTo>
                  <a:cubicBezTo>
                    <a:pt x="5939" y="1596"/>
                    <a:pt x="5929" y="1583"/>
                    <a:pt x="5914" y="1583"/>
                  </a:cubicBezTo>
                  <a:cubicBezTo>
                    <a:pt x="5776" y="1583"/>
                    <a:pt x="5179" y="2650"/>
                    <a:pt x="5179" y="2650"/>
                  </a:cubicBezTo>
                  <a:cubicBezTo>
                    <a:pt x="5179" y="2650"/>
                    <a:pt x="5632" y="1269"/>
                    <a:pt x="5572" y="805"/>
                  </a:cubicBezTo>
                  <a:cubicBezTo>
                    <a:pt x="5568" y="769"/>
                    <a:pt x="5555" y="753"/>
                    <a:pt x="5535" y="753"/>
                  </a:cubicBezTo>
                  <a:cubicBezTo>
                    <a:pt x="5352" y="753"/>
                    <a:pt x="4584" y="2162"/>
                    <a:pt x="4584" y="2162"/>
                  </a:cubicBezTo>
                  <a:cubicBezTo>
                    <a:pt x="4989" y="19"/>
                    <a:pt x="5060" y="126"/>
                    <a:pt x="4989" y="19"/>
                  </a:cubicBezTo>
                  <a:cubicBezTo>
                    <a:pt x="4981" y="6"/>
                    <a:pt x="4971" y="0"/>
                    <a:pt x="4960" y="0"/>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39"/>
            <p:cNvSpPr/>
            <p:nvPr/>
          </p:nvSpPr>
          <p:spPr>
            <a:xfrm>
              <a:off x="2908100" y="2425425"/>
              <a:ext cx="520625" cy="675400"/>
            </a:xfrm>
            <a:custGeom>
              <a:rect b="b" l="l" r="r" t="t"/>
              <a:pathLst>
                <a:path extrusionOk="0" h="27016" w="20825">
                  <a:moveTo>
                    <a:pt x="17264" y="1"/>
                  </a:moveTo>
                  <a:cubicBezTo>
                    <a:pt x="16466" y="2870"/>
                    <a:pt x="14978" y="5989"/>
                    <a:pt x="12240" y="8442"/>
                  </a:cubicBezTo>
                  <a:cubicBezTo>
                    <a:pt x="9668" y="10752"/>
                    <a:pt x="5917" y="13419"/>
                    <a:pt x="3155" y="15336"/>
                  </a:cubicBezTo>
                  <a:cubicBezTo>
                    <a:pt x="0" y="16907"/>
                    <a:pt x="1584" y="24873"/>
                    <a:pt x="3072" y="27016"/>
                  </a:cubicBezTo>
                  <a:cubicBezTo>
                    <a:pt x="5751" y="24313"/>
                    <a:pt x="14347" y="15229"/>
                    <a:pt x="15978" y="13455"/>
                  </a:cubicBezTo>
                  <a:cubicBezTo>
                    <a:pt x="19038" y="10109"/>
                    <a:pt x="20407" y="5299"/>
                    <a:pt x="20824" y="596"/>
                  </a:cubicBezTo>
                  <a:cubicBezTo>
                    <a:pt x="19633" y="405"/>
                    <a:pt x="18455" y="203"/>
                    <a:pt x="17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39"/>
            <p:cNvSpPr/>
            <p:nvPr/>
          </p:nvSpPr>
          <p:spPr>
            <a:xfrm>
              <a:off x="3806725" y="2987100"/>
              <a:ext cx="347675" cy="332200"/>
            </a:xfrm>
            <a:custGeom>
              <a:rect b="b" l="l" r="r" t="t"/>
              <a:pathLst>
                <a:path extrusionOk="0" h="13288" w="13907">
                  <a:moveTo>
                    <a:pt x="1762" y="1"/>
                  </a:moveTo>
                  <a:lnTo>
                    <a:pt x="0" y="1727"/>
                  </a:lnTo>
                  <a:lnTo>
                    <a:pt x="11787" y="13288"/>
                  </a:lnTo>
                  <a:lnTo>
                    <a:pt x="13907" y="12859"/>
                  </a:lnTo>
                  <a:lnTo>
                    <a:pt x="1762" y="1"/>
                  </a:lnTo>
                  <a:close/>
                </a:path>
              </a:pathLst>
            </a:custGeom>
            <a:solidFill>
              <a:srgbClr val="DC37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39"/>
            <p:cNvSpPr/>
            <p:nvPr/>
          </p:nvSpPr>
          <p:spPr>
            <a:xfrm>
              <a:off x="3757900" y="3023425"/>
              <a:ext cx="355125" cy="312550"/>
            </a:xfrm>
            <a:custGeom>
              <a:rect b="b" l="l" r="r" t="t"/>
              <a:pathLst>
                <a:path extrusionOk="0" h="12502" w="14205">
                  <a:moveTo>
                    <a:pt x="2239" y="0"/>
                  </a:moveTo>
                  <a:lnTo>
                    <a:pt x="0" y="2203"/>
                  </a:lnTo>
                  <a:lnTo>
                    <a:pt x="10502" y="12502"/>
                  </a:lnTo>
                  <a:lnTo>
                    <a:pt x="14205" y="11740"/>
                  </a:lnTo>
                  <a:lnTo>
                    <a:pt x="2239" y="0"/>
                  </a:lnTo>
                  <a:close/>
                </a:path>
              </a:pathLst>
            </a:custGeom>
            <a:solidFill>
              <a:srgbClr val="E77B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39"/>
            <p:cNvSpPr/>
            <p:nvPr/>
          </p:nvSpPr>
          <p:spPr>
            <a:xfrm>
              <a:off x="3708775" y="3071650"/>
              <a:ext cx="323000" cy="293500"/>
            </a:xfrm>
            <a:custGeom>
              <a:rect b="b" l="l" r="r" t="t"/>
              <a:pathLst>
                <a:path extrusionOk="0" h="11740" w="12920">
                  <a:moveTo>
                    <a:pt x="2239" y="0"/>
                  </a:moveTo>
                  <a:lnTo>
                    <a:pt x="1" y="2203"/>
                  </a:lnTo>
                  <a:lnTo>
                    <a:pt x="9716" y="11740"/>
                  </a:lnTo>
                  <a:lnTo>
                    <a:pt x="9812" y="11120"/>
                  </a:lnTo>
                  <a:lnTo>
                    <a:pt x="12919" y="10478"/>
                  </a:lnTo>
                  <a:lnTo>
                    <a:pt x="2239" y="0"/>
                  </a:lnTo>
                  <a:close/>
                </a:path>
              </a:pathLst>
            </a:custGeom>
            <a:solidFill>
              <a:srgbClr val="E6D3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39"/>
            <p:cNvSpPr/>
            <p:nvPr/>
          </p:nvSpPr>
          <p:spPr>
            <a:xfrm>
              <a:off x="3659675" y="3119850"/>
              <a:ext cx="293800" cy="328950"/>
            </a:xfrm>
            <a:custGeom>
              <a:rect b="b" l="l" r="r" t="t"/>
              <a:pathLst>
                <a:path extrusionOk="0" h="13158" w="11752">
                  <a:moveTo>
                    <a:pt x="2239" y="1"/>
                  </a:moveTo>
                  <a:lnTo>
                    <a:pt x="0" y="2192"/>
                  </a:lnTo>
                  <a:lnTo>
                    <a:pt x="11168" y="13157"/>
                  </a:lnTo>
                  <a:lnTo>
                    <a:pt x="11752" y="9335"/>
                  </a:lnTo>
                  <a:lnTo>
                    <a:pt x="2239" y="1"/>
                  </a:lnTo>
                  <a:close/>
                </a:path>
              </a:pathLst>
            </a:custGeom>
            <a:solidFill>
              <a:srgbClr val="4B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39"/>
            <p:cNvSpPr/>
            <p:nvPr/>
          </p:nvSpPr>
          <p:spPr>
            <a:xfrm>
              <a:off x="3610850" y="3168075"/>
              <a:ext cx="329825" cy="364350"/>
            </a:xfrm>
            <a:custGeom>
              <a:rect b="b" l="l" r="r" t="t"/>
              <a:pathLst>
                <a:path extrusionOk="0" h="14574" w="13193">
                  <a:moveTo>
                    <a:pt x="2239" y="1"/>
                  </a:moveTo>
                  <a:lnTo>
                    <a:pt x="1" y="2191"/>
                  </a:lnTo>
                  <a:lnTo>
                    <a:pt x="12609" y="14574"/>
                  </a:lnTo>
                  <a:lnTo>
                    <a:pt x="13193" y="10752"/>
                  </a:lnTo>
                  <a:lnTo>
                    <a:pt x="2239" y="1"/>
                  </a:lnTo>
                  <a:close/>
                </a:path>
              </a:pathLst>
            </a:custGeom>
            <a:solidFill>
              <a:srgbClr val="569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39"/>
            <p:cNvSpPr/>
            <p:nvPr/>
          </p:nvSpPr>
          <p:spPr>
            <a:xfrm>
              <a:off x="3577225" y="3216300"/>
              <a:ext cx="350650" cy="336675"/>
            </a:xfrm>
            <a:custGeom>
              <a:rect b="b" l="l" r="r" t="t"/>
              <a:pathLst>
                <a:path extrusionOk="0" h="13467" w="14026">
                  <a:moveTo>
                    <a:pt x="1620" y="0"/>
                  </a:moveTo>
                  <a:lnTo>
                    <a:pt x="0" y="1584"/>
                  </a:lnTo>
                  <a:lnTo>
                    <a:pt x="13752" y="13466"/>
                  </a:lnTo>
                  <a:lnTo>
                    <a:pt x="13847" y="13383"/>
                  </a:lnTo>
                  <a:lnTo>
                    <a:pt x="14026" y="12181"/>
                  </a:lnTo>
                  <a:lnTo>
                    <a:pt x="1620" y="0"/>
                  </a:lnTo>
                  <a:close/>
                </a:path>
              </a:pathLst>
            </a:custGeom>
            <a:solidFill>
              <a:srgbClr val="813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39"/>
            <p:cNvSpPr/>
            <p:nvPr/>
          </p:nvSpPr>
          <p:spPr>
            <a:xfrm>
              <a:off x="3197400" y="2950450"/>
              <a:ext cx="693275" cy="712050"/>
            </a:xfrm>
            <a:custGeom>
              <a:rect b="b" l="l" r="r" t="t"/>
              <a:pathLst>
                <a:path extrusionOk="0" h="28482" w="27731">
                  <a:moveTo>
                    <a:pt x="27349" y="1"/>
                  </a:moveTo>
                  <a:cubicBezTo>
                    <a:pt x="27258" y="1"/>
                    <a:pt x="27166" y="36"/>
                    <a:pt x="27100" y="109"/>
                  </a:cubicBezTo>
                  <a:lnTo>
                    <a:pt x="144" y="27898"/>
                  </a:lnTo>
                  <a:cubicBezTo>
                    <a:pt x="1" y="28029"/>
                    <a:pt x="13" y="28256"/>
                    <a:pt x="144" y="28387"/>
                  </a:cubicBezTo>
                  <a:cubicBezTo>
                    <a:pt x="215" y="28446"/>
                    <a:pt x="299" y="28482"/>
                    <a:pt x="382" y="28482"/>
                  </a:cubicBezTo>
                  <a:cubicBezTo>
                    <a:pt x="477" y="28482"/>
                    <a:pt x="572" y="28446"/>
                    <a:pt x="632" y="28375"/>
                  </a:cubicBezTo>
                  <a:lnTo>
                    <a:pt x="27600" y="586"/>
                  </a:lnTo>
                  <a:cubicBezTo>
                    <a:pt x="27731" y="455"/>
                    <a:pt x="27731" y="228"/>
                    <a:pt x="27588" y="97"/>
                  </a:cubicBezTo>
                  <a:cubicBezTo>
                    <a:pt x="27524" y="33"/>
                    <a:pt x="27437" y="1"/>
                    <a:pt x="2734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39"/>
            <p:cNvSpPr/>
            <p:nvPr/>
          </p:nvSpPr>
          <p:spPr>
            <a:xfrm>
              <a:off x="3063475" y="3408000"/>
              <a:ext cx="284875" cy="211400"/>
            </a:xfrm>
            <a:custGeom>
              <a:rect b="b" l="l" r="r" t="t"/>
              <a:pathLst>
                <a:path extrusionOk="0" h="8456" w="11395">
                  <a:moveTo>
                    <a:pt x="1596" y="0"/>
                  </a:moveTo>
                  <a:cubicBezTo>
                    <a:pt x="560" y="643"/>
                    <a:pt x="0" y="1572"/>
                    <a:pt x="441" y="2989"/>
                  </a:cubicBezTo>
                  <a:cubicBezTo>
                    <a:pt x="1619" y="3774"/>
                    <a:pt x="3001" y="4608"/>
                    <a:pt x="4608" y="5441"/>
                  </a:cubicBezTo>
                  <a:lnTo>
                    <a:pt x="5822" y="6001"/>
                  </a:lnTo>
                  <a:cubicBezTo>
                    <a:pt x="5822" y="6001"/>
                    <a:pt x="9001" y="8394"/>
                    <a:pt x="9287" y="8453"/>
                  </a:cubicBezTo>
                  <a:cubicBezTo>
                    <a:pt x="9295" y="8455"/>
                    <a:pt x="9302" y="8456"/>
                    <a:pt x="9308" y="8456"/>
                  </a:cubicBezTo>
                  <a:cubicBezTo>
                    <a:pt x="9529" y="8456"/>
                    <a:pt x="8525" y="7430"/>
                    <a:pt x="8525" y="7430"/>
                  </a:cubicBezTo>
                  <a:lnTo>
                    <a:pt x="8525" y="7430"/>
                  </a:lnTo>
                  <a:cubicBezTo>
                    <a:pt x="8525" y="7430"/>
                    <a:pt x="9728" y="8263"/>
                    <a:pt x="10180" y="8334"/>
                  </a:cubicBezTo>
                  <a:cubicBezTo>
                    <a:pt x="10188" y="8336"/>
                    <a:pt x="10195" y="8336"/>
                    <a:pt x="10201" y="8336"/>
                  </a:cubicBezTo>
                  <a:cubicBezTo>
                    <a:pt x="10491" y="8336"/>
                    <a:pt x="9156" y="7013"/>
                    <a:pt x="9156" y="7013"/>
                  </a:cubicBezTo>
                  <a:lnTo>
                    <a:pt x="9156" y="7013"/>
                  </a:lnTo>
                  <a:cubicBezTo>
                    <a:pt x="10833" y="7867"/>
                    <a:pt x="10981" y="8009"/>
                    <a:pt x="11059" y="8009"/>
                  </a:cubicBezTo>
                  <a:cubicBezTo>
                    <a:pt x="11072" y="8009"/>
                    <a:pt x="11082" y="8006"/>
                    <a:pt x="11097" y="8001"/>
                  </a:cubicBezTo>
                  <a:cubicBezTo>
                    <a:pt x="11394" y="7930"/>
                    <a:pt x="9383" y="6454"/>
                    <a:pt x="9382" y="6453"/>
                  </a:cubicBezTo>
                  <a:lnTo>
                    <a:pt x="9382" y="6453"/>
                  </a:lnTo>
                  <a:cubicBezTo>
                    <a:pt x="9383" y="6453"/>
                    <a:pt x="10550" y="7130"/>
                    <a:pt x="10952" y="7130"/>
                  </a:cubicBezTo>
                  <a:cubicBezTo>
                    <a:pt x="10993" y="7130"/>
                    <a:pt x="11026" y="7123"/>
                    <a:pt x="11049" y="7108"/>
                  </a:cubicBezTo>
                  <a:cubicBezTo>
                    <a:pt x="11299" y="6941"/>
                    <a:pt x="8775" y="5096"/>
                    <a:pt x="8775" y="5096"/>
                  </a:cubicBezTo>
                  <a:cubicBezTo>
                    <a:pt x="8775" y="5096"/>
                    <a:pt x="9501" y="5048"/>
                    <a:pt x="9906" y="4513"/>
                  </a:cubicBezTo>
                  <a:cubicBezTo>
                    <a:pt x="10013" y="4382"/>
                    <a:pt x="9954" y="4167"/>
                    <a:pt x="9870" y="4072"/>
                  </a:cubicBezTo>
                  <a:cubicBezTo>
                    <a:pt x="9666" y="4206"/>
                    <a:pt x="9357" y="4254"/>
                    <a:pt x="9020" y="4254"/>
                  </a:cubicBezTo>
                  <a:cubicBezTo>
                    <a:pt x="8159" y="4254"/>
                    <a:pt x="7108" y="3941"/>
                    <a:pt x="7108" y="3941"/>
                  </a:cubicBezTo>
                  <a:cubicBezTo>
                    <a:pt x="7108" y="3941"/>
                    <a:pt x="4096" y="1834"/>
                    <a:pt x="1596" y="0"/>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39"/>
            <p:cNvSpPr/>
            <p:nvPr/>
          </p:nvSpPr>
          <p:spPr>
            <a:xfrm>
              <a:off x="2801825" y="3082950"/>
              <a:ext cx="374475" cy="448600"/>
            </a:xfrm>
            <a:custGeom>
              <a:rect b="b" l="l" r="r" t="t"/>
              <a:pathLst>
                <a:path extrusionOk="0" h="17944" w="14979">
                  <a:moveTo>
                    <a:pt x="6406" y="0"/>
                  </a:moveTo>
                  <a:cubicBezTo>
                    <a:pt x="4346" y="1167"/>
                    <a:pt x="2275" y="2286"/>
                    <a:pt x="370" y="3727"/>
                  </a:cubicBezTo>
                  <a:cubicBezTo>
                    <a:pt x="239" y="3822"/>
                    <a:pt x="120" y="3918"/>
                    <a:pt x="1" y="4013"/>
                  </a:cubicBezTo>
                  <a:cubicBezTo>
                    <a:pt x="1453" y="7454"/>
                    <a:pt x="3299" y="11264"/>
                    <a:pt x="3739" y="12097"/>
                  </a:cubicBezTo>
                  <a:cubicBezTo>
                    <a:pt x="5835" y="16133"/>
                    <a:pt x="9418" y="16645"/>
                    <a:pt x="13193" y="17943"/>
                  </a:cubicBezTo>
                  <a:cubicBezTo>
                    <a:pt x="13788" y="16895"/>
                    <a:pt x="14383" y="15848"/>
                    <a:pt x="14979" y="14800"/>
                  </a:cubicBezTo>
                  <a:cubicBezTo>
                    <a:pt x="12550" y="13074"/>
                    <a:pt x="10133" y="10609"/>
                    <a:pt x="8764" y="7192"/>
                  </a:cubicBezTo>
                  <a:cubicBezTo>
                    <a:pt x="7918" y="5096"/>
                    <a:pt x="7109" y="2477"/>
                    <a:pt x="6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39"/>
            <p:cNvSpPr/>
            <p:nvPr/>
          </p:nvSpPr>
          <p:spPr>
            <a:xfrm>
              <a:off x="2766400" y="3159450"/>
              <a:ext cx="370600" cy="376550"/>
            </a:xfrm>
            <a:custGeom>
              <a:rect b="b" l="l" r="r" t="t"/>
              <a:pathLst>
                <a:path extrusionOk="0" h="15062" w="14824">
                  <a:moveTo>
                    <a:pt x="191" y="0"/>
                  </a:moveTo>
                  <a:cubicBezTo>
                    <a:pt x="96" y="0"/>
                    <a:pt x="1" y="84"/>
                    <a:pt x="1" y="179"/>
                  </a:cubicBezTo>
                  <a:cubicBezTo>
                    <a:pt x="1" y="298"/>
                    <a:pt x="25" y="3036"/>
                    <a:pt x="1834" y="6263"/>
                  </a:cubicBezTo>
                  <a:cubicBezTo>
                    <a:pt x="2894" y="8156"/>
                    <a:pt x="4346" y="9823"/>
                    <a:pt x="6168" y="11204"/>
                  </a:cubicBezTo>
                  <a:cubicBezTo>
                    <a:pt x="8430" y="12931"/>
                    <a:pt x="11252" y="14228"/>
                    <a:pt x="14562" y="15062"/>
                  </a:cubicBezTo>
                  <a:lnTo>
                    <a:pt x="14610" y="15062"/>
                  </a:lnTo>
                  <a:cubicBezTo>
                    <a:pt x="14693" y="15062"/>
                    <a:pt x="14776" y="15014"/>
                    <a:pt x="14800" y="14919"/>
                  </a:cubicBezTo>
                  <a:cubicBezTo>
                    <a:pt x="14824" y="14824"/>
                    <a:pt x="14764" y="14716"/>
                    <a:pt x="14657" y="14693"/>
                  </a:cubicBezTo>
                  <a:cubicBezTo>
                    <a:pt x="11395" y="13871"/>
                    <a:pt x="8621" y="12609"/>
                    <a:pt x="6406" y="10906"/>
                  </a:cubicBezTo>
                  <a:cubicBezTo>
                    <a:pt x="4632" y="9561"/>
                    <a:pt x="3203" y="7942"/>
                    <a:pt x="2168" y="6096"/>
                  </a:cubicBezTo>
                  <a:cubicBezTo>
                    <a:pt x="406" y="2953"/>
                    <a:pt x="382" y="215"/>
                    <a:pt x="382" y="179"/>
                  </a:cubicBezTo>
                  <a:cubicBezTo>
                    <a:pt x="382" y="84"/>
                    <a:pt x="298" y="0"/>
                    <a:pt x="1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5" name="Shape 5595"/>
        <p:cNvGrpSpPr/>
        <p:nvPr/>
      </p:nvGrpSpPr>
      <p:grpSpPr>
        <a:xfrm>
          <a:off x="0" y="0"/>
          <a:ext cx="0" cy="0"/>
          <a:chOff x="0" y="0"/>
          <a:chExt cx="0" cy="0"/>
        </a:xfrm>
      </p:grpSpPr>
      <p:sp>
        <p:nvSpPr>
          <p:cNvPr id="5596" name="Google Shape;5596;p40"/>
          <p:cNvSpPr/>
          <p:nvPr/>
        </p:nvSpPr>
        <p:spPr>
          <a:xfrm>
            <a:off x="4056450" y="926663"/>
            <a:ext cx="4375200" cy="2771700"/>
          </a:xfrm>
          <a:prstGeom prst="roundRect">
            <a:avLst>
              <a:gd fmla="val 3857" name="adj"/>
            </a:avLst>
          </a:prstGeom>
          <a:noFill/>
          <a:ln cap="flat" cmpd="sng" w="19050">
            <a:solidFill>
              <a:srgbClr val="252D4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0"/>
          <p:cNvSpPr/>
          <p:nvPr/>
        </p:nvSpPr>
        <p:spPr>
          <a:xfrm>
            <a:off x="4086150" y="956891"/>
            <a:ext cx="4315800" cy="2711100"/>
          </a:xfrm>
          <a:prstGeom prst="roundRect">
            <a:avLst>
              <a:gd fmla="val 3282" name="adj"/>
            </a:avLst>
          </a:prstGeom>
          <a:noFill/>
          <a:ln cap="flat" cmpd="sng" w="19050">
            <a:solidFill>
              <a:srgbClr val="252D4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98" name="Google Shape;5598;p40"/>
          <p:cNvPicPr preferRelativeResize="0"/>
          <p:nvPr/>
        </p:nvPicPr>
        <p:blipFill>
          <a:blip r:embed="rId3">
            <a:alphaModFix/>
          </a:blip>
          <a:stretch>
            <a:fillRect/>
          </a:stretch>
        </p:blipFill>
        <p:spPr>
          <a:xfrm>
            <a:off x="4216463" y="1099050"/>
            <a:ext cx="4055174" cy="2281025"/>
          </a:xfrm>
          <a:prstGeom prst="rect">
            <a:avLst/>
          </a:prstGeom>
          <a:noFill/>
          <a:ln cap="flat" cmpd="sng" w="19050">
            <a:solidFill>
              <a:srgbClr val="252D48"/>
            </a:solidFill>
            <a:prstDash val="solid"/>
            <a:round/>
            <a:headEnd len="sm" w="sm" type="none"/>
            <a:tailEnd len="sm" w="sm" type="none"/>
          </a:ln>
        </p:spPr>
      </p:pic>
      <p:sp>
        <p:nvSpPr>
          <p:cNvPr id="5599" name="Google Shape;5599;p40"/>
          <p:cNvSpPr txBox="1"/>
          <p:nvPr>
            <p:ph type="title"/>
          </p:nvPr>
        </p:nvSpPr>
        <p:spPr>
          <a:xfrm>
            <a:off x="933600" y="1764525"/>
            <a:ext cx="2901600" cy="492600"/>
          </a:xfrm>
          <a:prstGeom prst="rect">
            <a:avLst/>
          </a:prstGeom>
          <a:noFill/>
        </p:spPr>
        <p:txBody>
          <a:bodyPr anchorCtr="0" anchor="b" bIns="91425" lIns="91425" spcFirstLastPara="1" rIns="91425" wrap="square" tIns="91425">
            <a:noAutofit/>
          </a:bodyPr>
          <a:lstStyle/>
          <a:p>
            <a:pPr indent="0" lvl="0" marL="0" rtl="0" algn="ctr">
              <a:spcBef>
                <a:spcPts val="0"/>
              </a:spcBef>
              <a:spcAft>
                <a:spcPts val="0"/>
              </a:spcAft>
              <a:buNone/>
            </a:pPr>
            <a:r>
              <a:rPr lang="en"/>
              <a:t>Multimedia</a:t>
            </a:r>
            <a:endParaRPr/>
          </a:p>
        </p:txBody>
      </p:sp>
      <p:sp>
        <p:nvSpPr>
          <p:cNvPr id="5600" name="Google Shape;5600;p40"/>
          <p:cNvSpPr txBox="1"/>
          <p:nvPr>
            <p:ph idx="1" type="subTitle"/>
          </p:nvPr>
        </p:nvSpPr>
        <p:spPr>
          <a:xfrm>
            <a:off x="933600" y="2179900"/>
            <a:ext cx="2901600" cy="11991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and is the second planet from the Sun. It’s terribly hot, even hotter than Mercury</a:t>
            </a:r>
            <a:endParaRPr/>
          </a:p>
        </p:txBody>
      </p:sp>
      <p:cxnSp>
        <p:nvCxnSpPr>
          <p:cNvPr id="5601" name="Google Shape;5601;p40"/>
          <p:cNvCxnSpPr/>
          <p:nvPr/>
        </p:nvCxnSpPr>
        <p:spPr>
          <a:xfrm>
            <a:off x="3691184" y="8334402"/>
            <a:ext cx="1353300" cy="0"/>
          </a:xfrm>
          <a:prstGeom prst="straightConnector1">
            <a:avLst/>
          </a:prstGeom>
          <a:noFill/>
          <a:ln cap="flat" cmpd="sng" w="19050">
            <a:solidFill>
              <a:srgbClr val="252D48"/>
            </a:solidFill>
            <a:prstDash val="solid"/>
            <a:round/>
            <a:headEnd len="med" w="med" type="none"/>
            <a:tailEnd len="med" w="med" type="none"/>
          </a:ln>
        </p:spPr>
      </p:cxnSp>
      <p:sp>
        <p:nvSpPr>
          <p:cNvPr id="5602" name="Google Shape;5602;p40"/>
          <p:cNvSpPr/>
          <p:nvPr/>
        </p:nvSpPr>
        <p:spPr>
          <a:xfrm>
            <a:off x="5557413" y="3698186"/>
            <a:ext cx="1373274" cy="518648"/>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cap="flat" cmpd="sng" w="19050">
            <a:solidFill>
              <a:srgbClr val="252D48"/>
            </a:solidFill>
            <a:prstDash val="solid"/>
            <a:round/>
            <a:headEnd len="med" w="med" type="none"/>
            <a:tailEnd len="med" w="med" type="none"/>
          </a:ln>
        </p:spPr>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6" name="Shape 5606"/>
        <p:cNvGrpSpPr/>
        <p:nvPr/>
      </p:nvGrpSpPr>
      <p:grpSpPr>
        <a:xfrm>
          <a:off x="0" y="0"/>
          <a:ext cx="0" cy="0"/>
          <a:chOff x="0" y="0"/>
          <a:chExt cx="0" cy="0"/>
        </a:xfrm>
      </p:grpSpPr>
      <p:sp>
        <p:nvSpPr>
          <p:cNvPr id="5607" name="Google Shape;5607;p41"/>
          <p:cNvSpPr txBox="1"/>
          <p:nvPr>
            <p:ph idx="15"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Did You Know This?</a:t>
            </a:r>
            <a:endParaRPr/>
          </a:p>
        </p:txBody>
      </p:sp>
      <p:sp>
        <p:nvSpPr>
          <p:cNvPr id="5608" name="Google Shape;5608;p41"/>
          <p:cNvSpPr txBox="1"/>
          <p:nvPr>
            <p:ph type="title"/>
          </p:nvPr>
        </p:nvSpPr>
        <p:spPr>
          <a:xfrm>
            <a:off x="1089100" y="1562975"/>
            <a:ext cx="2001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MARS</a:t>
            </a:r>
            <a:endParaRPr>
              <a:solidFill>
                <a:schemeClr val="lt1"/>
              </a:solidFill>
            </a:endParaRPr>
          </a:p>
        </p:txBody>
      </p:sp>
      <p:sp>
        <p:nvSpPr>
          <p:cNvPr id="5609" name="Google Shape;5609;p41"/>
          <p:cNvSpPr txBox="1"/>
          <p:nvPr>
            <p:ph idx="1" type="subTitle"/>
          </p:nvPr>
        </p:nvSpPr>
        <p:spPr>
          <a:xfrm>
            <a:off x="1089100" y="1978350"/>
            <a:ext cx="20019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 cold place. It’s full of iron oxide dust</a:t>
            </a:r>
            <a:endParaRPr/>
          </a:p>
        </p:txBody>
      </p:sp>
      <p:sp>
        <p:nvSpPr>
          <p:cNvPr id="5610" name="Google Shape;5610;p41"/>
          <p:cNvSpPr txBox="1"/>
          <p:nvPr>
            <p:ph idx="2" type="title"/>
          </p:nvPr>
        </p:nvSpPr>
        <p:spPr>
          <a:xfrm>
            <a:off x="3571050" y="1562975"/>
            <a:ext cx="2001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VENUS</a:t>
            </a:r>
            <a:endParaRPr>
              <a:solidFill>
                <a:schemeClr val="lt1"/>
              </a:solidFill>
            </a:endParaRPr>
          </a:p>
        </p:txBody>
      </p:sp>
      <p:sp>
        <p:nvSpPr>
          <p:cNvPr id="5611" name="Google Shape;5611;p41"/>
          <p:cNvSpPr txBox="1"/>
          <p:nvPr>
            <p:ph idx="3" type="subTitle"/>
          </p:nvPr>
        </p:nvSpPr>
        <p:spPr>
          <a:xfrm>
            <a:off x="3571050" y="1978350"/>
            <a:ext cx="20019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and is the second planet from the Sun</a:t>
            </a:r>
            <a:endParaRPr/>
          </a:p>
        </p:txBody>
      </p:sp>
      <p:sp>
        <p:nvSpPr>
          <p:cNvPr id="5612" name="Google Shape;5612;p41"/>
          <p:cNvSpPr txBox="1"/>
          <p:nvPr>
            <p:ph idx="4" type="title"/>
          </p:nvPr>
        </p:nvSpPr>
        <p:spPr>
          <a:xfrm>
            <a:off x="6053000" y="1562975"/>
            <a:ext cx="2001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MERCURY</a:t>
            </a:r>
            <a:endParaRPr>
              <a:solidFill>
                <a:schemeClr val="lt1"/>
              </a:solidFill>
            </a:endParaRPr>
          </a:p>
        </p:txBody>
      </p:sp>
      <p:sp>
        <p:nvSpPr>
          <p:cNvPr id="5613" name="Google Shape;5613;p41"/>
          <p:cNvSpPr txBox="1"/>
          <p:nvPr>
            <p:ph idx="5" type="subTitle"/>
          </p:nvPr>
        </p:nvSpPr>
        <p:spPr>
          <a:xfrm>
            <a:off x="6053000" y="1978350"/>
            <a:ext cx="20019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smallest planet in our Solar</a:t>
            </a:r>
            <a:br>
              <a:rPr lang="en"/>
            </a:br>
            <a:r>
              <a:rPr lang="en"/>
              <a:t>System</a:t>
            </a:r>
            <a:endParaRPr/>
          </a:p>
        </p:txBody>
      </p:sp>
      <p:sp>
        <p:nvSpPr>
          <p:cNvPr id="5614" name="Google Shape;5614;p41"/>
          <p:cNvSpPr txBox="1"/>
          <p:nvPr>
            <p:ph idx="6" type="title"/>
          </p:nvPr>
        </p:nvSpPr>
        <p:spPr>
          <a:xfrm>
            <a:off x="1089100" y="3032800"/>
            <a:ext cx="2001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JUPITER</a:t>
            </a:r>
            <a:endParaRPr>
              <a:solidFill>
                <a:schemeClr val="lt1"/>
              </a:solidFill>
            </a:endParaRPr>
          </a:p>
        </p:txBody>
      </p:sp>
      <p:sp>
        <p:nvSpPr>
          <p:cNvPr id="5615" name="Google Shape;5615;p41"/>
          <p:cNvSpPr txBox="1"/>
          <p:nvPr>
            <p:ph idx="7" type="subTitle"/>
          </p:nvPr>
        </p:nvSpPr>
        <p:spPr>
          <a:xfrm>
            <a:off x="1089100" y="3448175"/>
            <a:ext cx="20019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 is a gas giant and the biggest planet in our Solar System</a:t>
            </a:r>
            <a:endParaRPr/>
          </a:p>
        </p:txBody>
      </p:sp>
      <p:sp>
        <p:nvSpPr>
          <p:cNvPr id="5616" name="Google Shape;5616;p41"/>
          <p:cNvSpPr txBox="1"/>
          <p:nvPr>
            <p:ph idx="8" type="title"/>
          </p:nvPr>
        </p:nvSpPr>
        <p:spPr>
          <a:xfrm>
            <a:off x="3571050" y="3032800"/>
            <a:ext cx="2001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SATURN</a:t>
            </a:r>
            <a:endParaRPr>
              <a:solidFill>
                <a:schemeClr val="lt1"/>
              </a:solidFill>
            </a:endParaRPr>
          </a:p>
        </p:txBody>
      </p:sp>
      <p:sp>
        <p:nvSpPr>
          <p:cNvPr id="5617" name="Google Shape;5617;p41"/>
          <p:cNvSpPr txBox="1"/>
          <p:nvPr>
            <p:ph idx="9" type="subTitle"/>
          </p:nvPr>
        </p:nvSpPr>
        <p:spPr>
          <a:xfrm>
            <a:off x="3571050" y="3448175"/>
            <a:ext cx="20019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 is a gas giant, composed mostly of hydrogen and helium</a:t>
            </a:r>
            <a:endParaRPr/>
          </a:p>
        </p:txBody>
      </p:sp>
      <p:sp>
        <p:nvSpPr>
          <p:cNvPr id="5618" name="Google Shape;5618;p41"/>
          <p:cNvSpPr txBox="1"/>
          <p:nvPr>
            <p:ph idx="13" type="title"/>
          </p:nvPr>
        </p:nvSpPr>
        <p:spPr>
          <a:xfrm>
            <a:off x="6053000" y="3032800"/>
            <a:ext cx="2001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NEPTUNE</a:t>
            </a:r>
            <a:endParaRPr>
              <a:solidFill>
                <a:schemeClr val="lt1"/>
              </a:solidFill>
            </a:endParaRPr>
          </a:p>
        </p:txBody>
      </p:sp>
      <p:sp>
        <p:nvSpPr>
          <p:cNvPr id="5619" name="Google Shape;5619;p41"/>
          <p:cNvSpPr txBox="1"/>
          <p:nvPr>
            <p:ph idx="14" type="subTitle"/>
          </p:nvPr>
        </p:nvSpPr>
        <p:spPr>
          <a:xfrm>
            <a:off x="6053000" y="3448175"/>
            <a:ext cx="20019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 is the fourth-largest planet in</a:t>
            </a:r>
            <a:br>
              <a:rPr lang="en"/>
            </a:br>
            <a:r>
              <a:rPr lang="en"/>
              <a:t>our Solar System</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3" name="Shape 5623"/>
        <p:cNvGrpSpPr/>
        <p:nvPr/>
      </p:nvGrpSpPr>
      <p:grpSpPr>
        <a:xfrm>
          <a:off x="0" y="0"/>
          <a:ext cx="0" cy="0"/>
          <a:chOff x="0" y="0"/>
          <a:chExt cx="0" cy="0"/>
        </a:xfrm>
      </p:grpSpPr>
      <p:grpSp>
        <p:nvGrpSpPr>
          <p:cNvPr id="5624" name="Google Shape;5624;p42"/>
          <p:cNvGrpSpPr/>
          <p:nvPr/>
        </p:nvGrpSpPr>
        <p:grpSpPr>
          <a:xfrm>
            <a:off x="440099" y="888975"/>
            <a:ext cx="8040999" cy="3499597"/>
            <a:chOff x="440099" y="736575"/>
            <a:chExt cx="8040999" cy="3499597"/>
          </a:xfrm>
        </p:grpSpPr>
        <p:sp>
          <p:nvSpPr>
            <p:cNvPr id="5625" name="Google Shape;5625;p42"/>
            <p:cNvSpPr/>
            <p:nvPr/>
          </p:nvSpPr>
          <p:spPr>
            <a:xfrm>
              <a:off x="440099" y="3915129"/>
              <a:ext cx="8040999" cy="321043"/>
            </a:xfrm>
            <a:custGeom>
              <a:rect b="b" l="l" r="r" t="t"/>
              <a:pathLst>
                <a:path extrusionOk="0" h="10585" w="265117">
                  <a:moveTo>
                    <a:pt x="132553" y="0"/>
                  </a:moveTo>
                  <a:cubicBezTo>
                    <a:pt x="97393" y="0"/>
                    <a:pt x="63687" y="560"/>
                    <a:pt x="38827" y="1548"/>
                  </a:cubicBezTo>
                  <a:cubicBezTo>
                    <a:pt x="13966" y="2548"/>
                    <a:pt x="0" y="3894"/>
                    <a:pt x="0" y="5287"/>
                  </a:cubicBezTo>
                  <a:cubicBezTo>
                    <a:pt x="0" y="6692"/>
                    <a:pt x="13966" y="8037"/>
                    <a:pt x="38827" y="9037"/>
                  </a:cubicBezTo>
                  <a:cubicBezTo>
                    <a:pt x="63687" y="10025"/>
                    <a:pt x="97393" y="10585"/>
                    <a:pt x="132553" y="10585"/>
                  </a:cubicBezTo>
                  <a:cubicBezTo>
                    <a:pt x="167712" y="10585"/>
                    <a:pt x="201430" y="10025"/>
                    <a:pt x="226290" y="9037"/>
                  </a:cubicBezTo>
                  <a:cubicBezTo>
                    <a:pt x="251151" y="8037"/>
                    <a:pt x="265117" y="6692"/>
                    <a:pt x="265117" y="5287"/>
                  </a:cubicBezTo>
                  <a:cubicBezTo>
                    <a:pt x="265117" y="3894"/>
                    <a:pt x="251151" y="2548"/>
                    <a:pt x="226290" y="1548"/>
                  </a:cubicBezTo>
                  <a:cubicBezTo>
                    <a:pt x="201430" y="560"/>
                    <a:pt x="167712" y="0"/>
                    <a:pt x="132553" y="0"/>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2"/>
            <p:cNvSpPr/>
            <p:nvPr/>
          </p:nvSpPr>
          <p:spPr>
            <a:xfrm>
              <a:off x="1745896" y="736575"/>
              <a:ext cx="2610897" cy="3333843"/>
            </a:xfrm>
            <a:custGeom>
              <a:rect b="b" l="l" r="r" t="t"/>
              <a:pathLst>
                <a:path extrusionOk="0" h="109919" w="86083">
                  <a:moveTo>
                    <a:pt x="43041" y="1"/>
                  </a:moveTo>
                  <a:cubicBezTo>
                    <a:pt x="35802" y="1"/>
                    <a:pt x="29933" y="5859"/>
                    <a:pt x="29933" y="13097"/>
                  </a:cubicBezTo>
                  <a:cubicBezTo>
                    <a:pt x="29933" y="17550"/>
                    <a:pt x="32147" y="21468"/>
                    <a:pt x="35540" y="23837"/>
                  </a:cubicBezTo>
                  <a:lnTo>
                    <a:pt x="8990" y="23837"/>
                  </a:lnTo>
                  <a:cubicBezTo>
                    <a:pt x="4025" y="23837"/>
                    <a:pt x="0" y="27861"/>
                    <a:pt x="0" y="32826"/>
                  </a:cubicBezTo>
                  <a:lnTo>
                    <a:pt x="0" y="100930"/>
                  </a:lnTo>
                  <a:cubicBezTo>
                    <a:pt x="0" y="105895"/>
                    <a:pt x="4025" y="109919"/>
                    <a:pt x="8990" y="109919"/>
                  </a:cubicBezTo>
                  <a:lnTo>
                    <a:pt x="77093" y="109919"/>
                  </a:lnTo>
                  <a:cubicBezTo>
                    <a:pt x="82058" y="109919"/>
                    <a:pt x="86082" y="105895"/>
                    <a:pt x="86082" y="100930"/>
                  </a:cubicBezTo>
                  <a:lnTo>
                    <a:pt x="86082" y="76248"/>
                  </a:lnTo>
                  <a:cubicBezTo>
                    <a:pt x="83713" y="78558"/>
                    <a:pt x="80487" y="79987"/>
                    <a:pt x="76915" y="79987"/>
                  </a:cubicBezTo>
                  <a:cubicBezTo>
                    <a:pt x="69688" y="79987"/>
                    <a:pt x="63818" y="74117"/>
                    <a:pt x="63818" y="66878"/>
                  </a:cubicBezTo>
                  <a:cubicBezTo>
                    <a:pt x="63818" y="59651"/>
                    <a:pt x="69688" y="53781"/>
                    <a:pt x="76915" y="53781"/>
                  </a:cubicBezTo>
                  <a:cubicBezTo>
                    <a:pt x="80487" y="53781"/>
                    <a:pt x="83713" y="55210"/>
                    <a:pt x="86082" y="57520"/>
                  </a:cubicBezTo>
                  <a:lnTo>
                    <a:pt x="86082" y="32826"/>
                  </a:lnTo>
                  <a:cubicBezTo>
                    <a:pt x="86082" y="27861"/>
                    <a:pt x="82058" y="23837"/>
                    <a:pt x="77093" y="23837"/>
                  </a:cubicBezTo>
                  <a:lnTo>
                    <a:pt x="50530" y="23837"/>
                  </a:lnTo>
                  <a:cubicBezTo>
                    <a:pt x="53924" y="21468"/>
                    <a:pt x="56138" y="17550"/>
                    <a:pt x="56138" y="13097"/>
                  </a:cubicBezTo>
                  <a:cubicBezTo>
                    <a:pt x="56138" y="5859"/>
                    <a:pt x="50268" y="1"/>
                    <a:pt x="430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2"/>
            <p:cNvSpPr/>
            <p:nvPr/>
          </p:nvSpPr>
          <p:spPr>
            <a:xfrm>
              <a:off x="3841092" y="1459521"/>
              <a:ext cx="3334207" cy="2610897"/>
            </a:xfrm>
            <a:custGeom>
              <a:rect b="b" l="l" r="r" t="t"/>
              <a:pathLst>
                <a:path extrusionOk="0" h="86083" w="109931">
                  <a:moveTo>
                    <a:pt x="32838" y="1"/>
                  </a:moveTo>
                  <a:cubicBezTo>
                    <a:pt x="27873" y="1"/>
                    <a:pt x="23849" y="4025"/>
                    <a:pt x="23849" y="8990"/>
                  </a:cubicBezTo>
                  <a:lnTo>
                    <a:pt x="23849" y="35553"/>
                  </a:lnTo>
                  <a:cubicBezTo>
                    <a:pt x="21479" y="32160"/>
                    <a:pt x="17562" y="29945"/>
                    <a:pt x="13109" y="29945"/>
                  </a:cubicBezTo>
                  <a:cubicBezTo>
                    <a:pt x="5870" y="29945"/>
                    <a:pt x="0" y="35815"/>
                    <a:pt x="0" y="43042"/>
                  </a:cubicBezTo>
                  <a:cubicBezTo>
                    <a:pt x="0" y="50281"/>
                    <a:pt x="5870" y="56151"/>
                    <a:pt x="13109" y="56151"/>
                  </a:cubicBezTo>
                  <a:cubicBezTo>
                    <a:pt x="17562" y="56151"/>
                    <a:pt x="21479" y="53936"/>
                    <a:pt x="23849" y="50543"/>
                  </a:cubicBezTo>
                  <a:lnTo>
                    <a:pt x="23849" y="77094"/>
                  </a:lnTo>
                  <a:cubicBezTo>
                    <a:pt x="23849" y="82059"/>
                    <a:pt x="27873" y="86083"/>
                    <a:pt x="32838" y="86083"/>
                  </a:cubicBezTo>
                  <a:lnTo>
                    <a:pt x="57531" y="86083"/>
                  </a:lnTo>
                  <a:cubicBezTo>
                    <a:pt x="55210" y="83725"/>
                    <a:pt x="53781" y="80499"/>
                    <a:pt x="53781" y="76927"/>
                  </a:cubicBezTo>
                  <a:cubicBezTo>
                    <a:pt x="53781" y="69688"/>
                    <a:pt x="59651" y="63830"/>
                    <a:pt x="66890" y="63830"/>
                  </a:cubicBezTo>
                  <a:cubicBezTo>
                    <a:pt x="74129" y="63830"/>
                    <a:pt x="79998" y="69688"/>
                    <a:pt x="79998" y="76927"/>
                  </a:cubicBezTo>
                  <a:cubicBezTo>
                    <a:pt x="79998" y="80499"/>
                    <a:pt x="78570" y="83725"/>
                    <a:pt x="76260" y="86083"/>
                  </a:cubicBezTo>
                  <a:lnTo>
                    <a:pt x="100942" y="86083"/>
                  </a:lnTo>
                  <a:cubicBezTo>
                    <a:pt x="105906" y="86083"/>
                    <a:pt x="109931" y="82059"/>
                    <a:pt x="109931" y="77094"/>
                  </a:cubicBezTo>
                  <a:lnTo>
                    <a:pt x="109931" y="8990"/>
                  </a:lnTo>
                  <a:cubicBezTo>
                    <a:pt x="109931" y="4025"/>
                    <a:pt x="105906" y="1"/>
                    <a:pt x="100942"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2"/>
            <p:cNvSpPr/>
            <p:nvPr/>
          </p:nvSpPr>
          <p:spPr>
            <a:xfrm>
              <a:off x="1147152" y="2350040"/>
              <a:ext cx="598775" cy="525467"/>
            </a:xfrm>
            <a:custGeom>
              <a:rect b="b" l="l" r="r" t="t"/>
              <a:pathLst>
                <a:path extrusionOk="0" h="17325" w="19742">
                  <a:moveTo>
                    <a:pt x="3430" y="1"/>
                  </a:moveTo>
                  <a:cubicBezTo>
                    <a:pt x="3430" y="1"/>
                    <a:pt x="3227" y="2334"/>
                    <a:pt x="2180" y="2739"/>
                  </a:cubicBezTo>
                  <a:cubicBezTo>
                    <a:pt x="1120" y="3156"/>
                    <a:pt x="1" y="7002"/>
                    <a:pt x="72" y="7728"/>
                  </a:cubicBezTo>
                  <a:cubicBezTo>
                    <a:pt x="156" y="8454"/>
                    <a:pt x="929" y="13479"/>
                    <a:pt x="929" y="13479"/>
                  </a:cubicBezTo>
                  <a:cubicBezTo>
                    <a:pt x="1489" y="14895"/>
                    <a:pt x="3751" y="17324"/>
                    <a:pt x="3751" y="17324"/>
                  </a:cubicBezTo>
                  <a:cubicBezTo>
                    <a:pt x="3751" y="17324"/>
                    <a:pt x="7523" y="15061"/>
                    <a:pt x="10280" y="15061"/>
                  </a:cubicBezTo>
                  <a:cubicBezTo>
                    <a:pt x="10863" y="15061"/>
                    <a:pt x="11401" y="15162"/>
                    <a:pt x="11847" y="15407"/>
                  </a:cubicBezTo>
                  <a:cubicBezTo>
                    <a:pt x="13823" y="16487"/>
                    <a:pt x="15490" y="17238"/>
                    <a:pt x="16911" y="17238"/>
                  </a:cubicBezTo>
                  <a:cubicBezTo>
                    <a:pt x="17323" y="17238"/>
                    <a:pt x="17714" y="17175"/>
                    <a:pt x="18086" y="17038"/>
                  </a:cubicBezTo>
                  <a:cubicBezTo>
                    <a:pt x="19741" y="16431"/>
                    <a:pt x="12645" y="3513"/>
                    <a:pt x="12645" y="3513"/>
                  </a:cubicBezTo>
                  <a:lnTo>
                    <a:pt x="34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2"/>
            <p:cNvSpPr/>
            <p:nvPr/>
          </p:nvSpPr>
          <p:spPr>
            <a:xfrm>
              <a:off x="819254" y="2741509"/>
              <a:ext cx="670627" cy="1011869"/>
            </a:xfrm>
            <a:custGeom>
              <a:rect b="b" l="l" r="r" t="t"/>
              <a:pathLst>
                <a:path extrusionOk="0" h="33362" w="22111">
                  <a:moveTo>
                    <a:pt x="15527" y="0"/>
                  </a:moveTo>
                  <a:cubicBezTo>
                    <a:pt x="8419" y="9382"/>
                    <a:pt x="10812" y="12787"/>
                    <a:pt x="9276" y="16490"/>
                  </a:cubicBezTo>
                  <a:cubicBezTo>
                    <a:pt x="7728" y="20205"/>
                    <a:pt x="1" y="32302"/>
                    <a:pt x="1" y="32302"/>
                  </a:cubicBezTo>
                  <a:lnTo>
                    <a:pt x="1358" y="33361"/>
                  </a:lnTo>
                  <a:cubicBezTo>
                    <a:pt x="14324" y="22205"/>
                    <a:pt x="14836" y="15121"/>
                    <a:pt x="14836" y="15121"/>
                  </a:cubicBezTo>
                  <a:cubicBezTo>
                    <a:pt x="19730" y="9156"/>
                    <a:pt x="22111" y="4501"/>
                    <a:pt x="22111" y="4501"/>
                  </a:cubicBezTo>
                  <a:lnTo>
                    <a:pt x="15527" y="0"/>
                  </a:ln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2"/>
            <p:cNvSpPr/>
            <p:nvPr/>
          </p:nvSpPr>
          <p:spPr>
            <a:xfrm>
              <a:off x="1149335" y="2628105"/>
              <a:ext cx="262536" cy="415673"/>
            </a:xfrm>
            <a:custGeom>
              <a:rect b="b" l="l" r="r" t="t"/>
              <a:pathLst>
                <a:path extrusionOk="0" h="13705" w="8656">
                  <a:moveTo>
                    <a:pt x="3667" y="0"/>
                  </a:moveTo>
                  <a:cubicBezTo>
                    <a:pt x="1619" y="3918"/>
                    <a:pt x="941" y="8930"/>
                    <a:pt x="941" y="8930"/>
                  </a:cubicBezTo>
                  <a:lnTo>
                    <a:pt x="0" y="11276"/>
                  </a:lnTo>
                  <a:cubicBezTo>
                    <a:pt x="0" y="11276"/>
                    <a:pt x="3310" y="13050"/>
                    <a:pt x="7120" y="13705"/>
                  </a:cubicBezTo>
                  <a:lnTo>
                    <a:pt x="8656" y="9656"/>
                  </a:lnTo>
                  <a:lnTo>
                    <a:pt x="36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2"/>
            <p:cNvSpPr/>
            <p:nvPr/>
          </p:nvSpPr>
          <p:spPr>
            <a:xfrm>
              <a:off x="1342537" y="2866803"/>
              <a:ext cx="388224" cy="1077231"/>
            </a:xfrm>
            <a:custGeom>
              <a:rect b="b" l="l" r="r" t="t"/>
              <a:pathLst>
                <a:path extrusionOk="0" h="35517" w="12800">
                  <a:moveTo>
                    <a:pt x="7965" y="0"/>
                  </a:moveTo>
                  <a:lnTo>
                    <a:pt x="0" y="548"/>
                  </a:lnTo>
                  <a:cubicBezTo>
                    <a:pt x="214" y="12312"/>
                    <a:pt x="4203" y="13502"/>
                    <a:pt x="5286" y="17372"/>
                  </a:cubicBezTo>
                  <a:cubicBezTo>
                    <a:pt x="6370" y="21241"/>
                    <a:pt x="7775" y="35517"/>
                    <a:pt x="7775" y="35517"/>
                  </a:cubicBezTo>
                  <a:lnTo>
                    <a:pt x="9501" y="35517"/>
                  </a:lnTo>
                  <a:cubicBezTo>
                    <a:pt x="12799" y="18729"/>
                    <a:pt x="8811" y="12847"/>
                    <a:pt x="8811" y="12847"/>
                  </a:cubicBezTo>
                  <a:cubicBezTo>
                    <a:pt x="8977" y="5132"/>
                    <a:pt x="7965" y="0"/>
                    <a:pt x="7965"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2"/>
            <p:cNvSpPr/>
            <p:nvPr/>
          </p:nvSpPr>
          <p:spPr>
            <a:xfrm>
              <a:off x="1237080" y="2628105"/>
              <a:ext cx="398324" cy="417523"/>
            </a:xfrm>
            <a:custGeom>
              <a:rect b="b" l="l" r="r" t="t"/>
              <a:pathLst>
                <a:path extrusionOk="0" h="13766" w="13133">
                  <a:moveTo>
                    <a:pt x="774" y="0"/>
                  </a:moveTo>
                  <a:lnTo>
                    <a:pt x="774" y="0"/>
                  </a:lnTo>
                  <a:cubicBezTo>
                    <a:pt x="0" y="2489"/>
                    <a:pt x="691" y="4882"/>
                    <a:pt x="1453" y="6525"/>
                  </a:cubicBezTo>
                  <a:cubicBezTo>
                    <a:pt x="1524" y="6656"/>
                    <a:pt x="1584" y="6799"/>
                    <a:pt x="1655" y="6930"/>
                  </a:cubicBezTo>
                  <a:cubicBezTo>
                    <a:pt x="2227" y="8037"/>
                    <a:pt x="2775" y="8716"/>
                    <a:pt x="2775" y="8716"/>
                  </a:cubicBezTo>
                  <a:lnTo>
                    <a:pt x="3370" y="12883"/>
                  </a:lnTo>
                  <a:lnTo>
                    <a:pt x="3394" y="13050"/>
                  </a:lnTo>
                  <a:lnTo>
                    <a:pt x="3477" y="13693"/>
                  </a:lnTo>
                  <a:cubicBezTo>
                    <a:pt x="4566" y="13745"/>
                    <a:pt x="5565" y="13766"/>
                    <a:pt x="6469" y="13766"/>
                  </a:cubicBezTo>
                  <a:cubicBezTo>
                    <a:pt x="10322" y="13766"/>
                    <a:pt x="12454" y="13383"/>
                    <a:pt x="12454" y="13383"/>
                  </a:cubicBezTo>
                  <a:lnTo>
                    <a:pt x="12419" y="12776"/>
                  </a:lnTo>
                  <a:lnTo>
                    <a:pt x="12407" y="12609"/>
                  </a:lnTo>
                  <a:lnTo>
                    <a:pt x="12359" y="11597"/>
                  </a:lnTo>
                  <a:cubicBezTo>
                    <a:pt x="13133" y="4311"/>
                    <a:pt x="8763" y="370"/>
                    <a:pt x="8763" y="370"/>
                  </a:cubicBezTo>
                  <a:lnTo>
                    <a:pt x="7894" y="334"/>
                  </a:lnTo>
                  <a:lnTo>
                    <a:pt x="7692" y="322"/>
                  </a:lnTo>
                  <a:lnTo>
                    <a:pt x="6358" y="262"/>
                  </a:lnTo>
                  <a:lnTo>
                    <a:pt x="6192" y="250"/>
                  </a:lnTo>
                  <a:lnTo>
                    <a:pt x="2144" y="72"/>
                  </a:lnTo>
                  <a:lnTo>
                    <a:pt x="1977" y="60"/>
                  </a:lnTo>
                  <a:lnTo>
                    <a:pt x="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2"/>
            <p:cNvSpPr/>
            <p:nvPr/>
          </p:nvSpPr>
          <p:spPr>
            <a:xfrm>
              <a:off x="1272475" y="2627378"/>
              <a:ext cx="30360" cy="210551"/>
            </a:xfrm>
            <a:custGeom>
              <a:rect b="b" l="l" r="r" t="t"/>
              <a:pathLst>
                <a:path extrusionOk="0" h="6942" w="1001">
                  <a:moveTo>
                    <a:pt x="846" y="1"/>
                  </a:moveTo>
                  <a:cubicBezTo>
                    <a:pt x="846" y="1"/>
                    <a:pt x="834" y="24"/>
                    <a:pt x="810" y="84"/>
                  </a:cubicBezTo>
                  <a:cubicBezTo>
                    <a:pt x="667" y="536"/>
                    <a:pt x="0" y="2846"/>
                    <a:pt x="286" y="6549"/>
                  </a:cubicBezTo>
                  <a:cubicBezTo>
                    <a:pt x="357" y="6680"/>
                    <a:pt x="417" y="6823"/>
                    <a:pt x="488" y="6942"/>
                  </a:cubicBezTo>
                  <a:cubicBezTo>
                    <a:pt x="107" y="2906"/>
                    <a:pt x="869" y="429"/>
                    <a:pt x="977" y="96"/>
                  </a:cubicBezTo>
                  <a:cubicBezTo>
                    <a:pt x="988" y="72"/>
                    <a:pt x="988" y="60"/>
                    <a:pt x="1000" y="48"/>
                  </a:cubicBezTo>
                  <a:lnTo>
                    <a:pt x="84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2"/>
            <p:cNvSpPr/>
            <p:nvPr/>
          </p:nvSpPr>
          <p:spPr>
            <a:xfrm>
              <a:off x="1339262" y="2629895"/>
              <a:ext cx="274487" cy="397262"/>
            </a:xfrm>
            <a:custGeom>
              <a:rect b="b" l="l" r="r" t="t"/>
              <a:pathLst>
                <a:path extrusionOk="0" h="13098" w="9050">
                  <a:moveTo>
                    <a:pt x="4323" y="1"/>
                  </a:moveTo>
                  <a:lnTo>
                    <a:pt x="4204" y="108"/>
                  </a:lnTo>
                  <a:cubicBezTo>
                    <a:pt x="4204" y="108"/>
                    <a:pt x="4251" y="168"/>
                    <a:pt x="4323" y="263"/>
                  </a:cubicBezTo>
                  <a:cubicBezTo>
                    <a:pt x="4561" y="584"/>
                    <a:pt x="5132" y="1382"/>
                    <a:pt x="5728" y="2549"/>
                  </a:cubicBezTo>
                  <a:cubicBezTo>
                    <a:pt x="3739" y="2132"/>
                    <a:pt x="3144" y="692"/>
                    <a:pt x="2989" y="203"/>
                  </a:cubicBezTo>
                  <a:cubicBezTo>
                    <a:pt x="2966" y="108"/>
                    <a:pt x="2954" y="49"/>
                    <a:pt x="2954" y="49"/>
                  </a:cubicBezTo>
                  <a:lnTo>
                    <a:pt x="2787" y="72"/>
                  </a:lnTo>
                  <a:cubicBezTo>
                    <a:pt x="2787" y="72"/>
                    <a:pt x="2799" y="120"/>
                    <a:pt x="2823" y="191"/>
                  </a:cubicBezTo>
                  <a:cubicBezTo>
                    <a:pt x="2954" y="668"/>
                    <a:pt x="3573" y="2323"/>
                    <a:pt x="5823" y="2739"/>
                  </a:cubicBezTo>
                  <a:cubicBezTo>
                    <a:pt x="6704" y="4525"/>
                    <a:pt x="7621" y="7133"/>
                    <a:pt x="7585" y="10169"/>
                  </a:cubicBezTo>
                  <a:lnTo>
                    <a:pt x="7752" y="12776"/>
                  </a:lnTo>
                  <a:cubicBezTo>
                    <a:pt x="6675" y="12890"/>
                    <a:pt x="5345" y="12928"/>
                    <a:pt x="4065" y="12928"/>
                  </a:cubicBezTo>
                  <a:cubicBezTo>
                    <a:pt x="2400" y="12928"/>
                    <a:pt x="822" y="12864"/>
                    <a:pt x="1" y="12824"/>
                  </a:cubicBezTo>
                  <a:lnTo>
                    <a:pt x="1" y="12824"/>
                  </a:lnTo>
                  <a:lnTo>
                    <a:pt x="25" y="12991"/>
                  </a:lnTo>
                  <a:cubicBezTo>
                    <a:pt x="858" y="13026"/>
                    <a:pt x="2430" y="13098"/>
                    <a:pt x="4097" y="13098"/>
                  </a:cubicBezTo>
                  <a:cubicBezTo>
                    <a:pt x="5954" y="13098"/>
                    <a:pt x="7895" y="13014"/>
                    <a:pt x="9050" y="12717"/>
                  </a:cubicBezTo>
                  <a:lnTo>
                    <a:pt x="9038" y="12550"/>
                  </a:lnTo>
                  <a:cubicBezTo>
                    <a:pt x="8728" y="12633"/>
                    <a:pt x="8335" y="12705"/>
                    <a:pt x="7907" y="12753"/>
                  </a:cubicBezTo>
                  <a:lnTo>
                    <a:pt x="7752" y="10157"/>
                  </a:lnTo>
                  <a:cubicBezTo>
                    <a:pt x="7811" y="5133"/>
                    <a:pt x="5275" y="1299"/>
                    <a:pt x="4525" y="275"/>
                  </a:cubicBezTo>
                  <a:cubicBezTo>
                    <a:pt x="4406" y="108"/>
                    <a:pt x="4335" y="13"/>
                    <a:pt x="43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2"/>
            <p:cNvSpPr/>
            <p:nvPr/>
          </p:nvSpPr>
          <p:spPr>
            <a:xfrm>
              <a:off x="1000172" y="2092629"/>
              <a:ext cx="362595" cy="212492"/>
            </a:xfrm>
            <a:custGeom>
              <a:rect b="b" l="l" r="r" t="t"/>
              <a:pathLst>
                <a:path extrusionOk="0" h="7006" w="11955">
                  <a:moveTo>
                    <a:pt x="11431" y="1"/>
                  </a:moveTo>
                  <a:cubicBezTo>
                    <a:pt x="9085" y="1"/>
                    <a:pt x="1382" y="3023"/>
                    <a:pt x="1382" y="3023"/>
                  </a:cubicBezTo>
                  <a:cubicBezTo>
                    <a:pt x="1382" y="3023"/>
                    <a:pt x="1" y="5475"/>
                    <a:pt x="858" y="6428"/>
                  </a:cubicBezTo>
                  <a:cubicBezTo>
                    <a:pt x="1231" y="6847"/>
                    <a:pt x="2015" y="7005"/>
                    <a:pt x="2860" y="7005"/>
                  </a:cubicBezTo>
                  <a:cubicBezTo>
                    <a:pt x="3959" y="7005"/>
                    <a:pt x="5160" y="6738"/>
                    <a:pt x="5692" y="6428"/>
                  </a:cubicBezTo>
                  <a:cubicBezTo>
                    <a:pt x="6621" y="5892"/>
                    <a:pt x="9085" y="5487"/>
                    <a:pt x="9085" y="5487"/>
                  </a:cubicBezTo>
                  <a:lnTo>
                    <a:pt x="11955" y="94"/>
                  </a:lnTo>
                  <a:cubicBezTo>
                    <a:pt x="11840" y="30"/>
                    <a:pt x="11661" y="1"/>
                    <a:pt x="11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2"/>
            <p:cNvSpPr/>
            <p:nvPr/>
          </p:nvSpPr>
          <p:spPr>
            <a:xfrm>
              <a:off x="1350818" y="1828516"/>
              <a:ext cx="361867" cy="701806"/>
            </a:xfrm>
            <a:custGeom>
              <a:rect b="b" l="l" r="r" t="t"/>
              <a:pathLst>
                <a:path extrusionOk="0" h="23139" w="11931">
                  <a:moveTo>
                    <a:pt x="5726" y="0"/>
                  </a:moveTo>
                  <a:cubicBezTo>
                    <a:pt x="4534" y="0"/>
                    <a:pt x="3231" y="512"/>
                    <a:pt x="2346" y="2182"/>
                  </a:cubicBezTo>
                  <a:cubicBezTo>
                    <a:pt x="429" y="5789"/>
                    <a:pt x="1" y="16422"/>
                    <a:pt x="1001" y="19232"/>
                  </a:cubicBezTo>
                  <a:cubicBezTo>
                    <a:pt x="1800" y="21504"/>
                    <a:pt x="4998" y="23138"/>
                    <a:pt x="7389" y="23138"/>
                  </a:cubicBezTo>
                  <a:cubicBezTo>
                    <a:pt x="7954" y="23138"/>
                    <a:pt x="8474" y="23047"/>
                    <a:pt x="8907" y="22851"/>
                  </a:cubicBezTo>
                  <a:cubicBezTo>
                    <a:pt x="11169" y="21827"/>
                    <a:pt x="11276" y="16969"/>
                    <a:pt x="10550" y="14398"/>
                  </a:cubicBezTo>
                  <a:cubicBezTo>
                    <a:pt x="9835" y="11826"/>
                    <a:pt x="11931" y="6230"/>
                    <a:pt x="11228" y="4015"/>
                  </a:cubicBezTo>
                  <a:cubicBezTo>
                    <a:pt x="10526" y="1801"/>
                    <a:pt x="8609" y="1063"/>
                    <a:pt x="8609" y="1063"/>
                  </a:cubicBezTo>
                  <a:cubicBezTo>
                    <a:pt x="8359" y="697"/>
                    <a:pt x="7118" y="0"/>
                    <a:pt x="5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2"/>
            <p:cNvSpPr/>
            <p:nvPr/>
          </p:nvSpPr>
          <p:spPr>
            <a:xfrm>
              <a:off x="1405897" y="2120715"/>
              <a:ext cx="193778" cy="174458"/>
            </a:xfrm>
            <a:custGeom>
              <a:rect b="b" l="l" r="r" t="t"/>
              <a:pathLst>
                <a:path extrusionOk="0" h="5752" w="6389">
                  <a:moveTo>
                    <a:pt x="1842" y="0"/>
                  </a:moveTo>
                  <a:cubicBezTo>
                    <a:pt x="953" y="0"/>
                    <a:pt x="205" y="263"/>
                    <a:pt x="137" y="799"/>
                  </a:cubicBezTo>
                  <a:cubicBezTo>
                    <a:pt x="1" y="1882"/>
                    <a:pt x="3272" y="5751"/>
                    <a:pt x="4772" y="5751"/>
                  </a:cubicBezTo>
                  <a:cubicBezTo>
                    <a:pt x="4838" y="5751"/>
                    <a:pt x="4901" y="5744"/>
                    <a:pt x="4960" y="5728"/>
                  </a:cubicBezTo>
                  <a:cubicBezTo>
                    <a:pt x="6364" y="5359"/>
                    <a:pt x="6388" y="537"/>
                    <a:pt x="6388" y="537"/>
                  </a:cubicBezTo>
                  <a:lnTo>
                    <a:pt x="6388" y="537"/>
                  </a:lnTo>
                  <a:cubicBezTo>
                    <a:pt x="6388" y="537"/>
                    <a:pt x="5597" y="1132"/>
                    <a:pt x="5012" y="1132"/>
                  </a:cubicBezTo>
                  <a:cubicBezTo>
                    <a:pt x="4848" y="1132"/>
                    <a:pt x="4700" y="1086"/>
                    <a:pt x="4590" y="966"/>
                  </a:cubicBezTo>
                  <a:cubicBezTo>
                    <a:pt x="3995" y="326"/>
                    <a:pt x="2831" y="0"/>
                    <a:pt x="18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2"/>
            <p:cNvSpPr/>
            <p:nvPr/>
          </p:nvSpPr>
          <p:spPr>
            <a:xfrm>
              <a:off x="1181455" y="2113527"/>
              <a:ext cx="529077" cy="539783"/>
            </a:xfrm>
            <a:custGeom>
              <a:rect b="b" l="l" r="r" t="t"/>
              <a:pathLst>
                <a:path extrusionOk="0" h="17797" w="17444">
                  <a:moveTo>
                    <a:pt x="6585" y="0"/>
                  </a:moveTo>
                  <a:cubicBezTo>
                    <a:pt x="1" y="4620"/>
                    <a:pt x="2334" y="11704"/>
                    <a:pt x="2334" y="11704"/>
                  </a:cubicBezTo>
                  <a:lnTo>
                    <a:pt x="2608" y="16966"/>
                  </a:lnTo>
                  <a:cubicBezTo>
                    <a:pt x="4059" y="17603"/>
                    <a:pt x="5602" y="17796"/>
                    <a:pt x="6940" y="17796"/>
                  </a:cubicBezTo>
                  <a:cubicBezTo>
                    <a:pt x="9007" y="17796"/>
                    <a:pt x="10585" y="17336"/>
                    <a:pt x="10585" y="17336"/>
                  </a:cubicBezTo>
                  <a:cubicBezTo>
                    <a:pt x="10847" y="15073"/>
                    <a:pt x="12121" y="12716"/>
                    <a:pt x="12729" y="11859"/>
                  </a:cubicBezTo>
                  <a:cubicBezTo>
                    <a:pt x="14360" y="9573"/>
                    <a:pt x="17443" y="5167"/>
                    <a:pt x="15538" y="2774"/>
                  </a:cubicBezTo>
                  <a:cubicBezTo>
                    <a:pt x="14950" y="2035"/>
                    <a:pt x="14345" y="1893"/>
                    <a:pt x="13616" y="1893"/>
                  </a:cubicBezTo>
                  <a:cubicBezTo>
                    <a:pt x="13158" y="1893"/>
                    <a:pt x="12650" y="1949"/>
                    <a:pt x="12067" y="1949"/>
                  </a:cubicBezTo>
                  <a:cubicBezTo>
                    <a:pt x="11589" y="1949"/>
                    <a:pt x="11061" y="1911"/>
                    <a:pt x="10466" y="1774"/>
                  </a:cubicBezTo>
                  <a:cubicBezTo>
                    <a:pt x="8002" y="1203"/>
                    <a:pt x="6585" y="0"/>
                    <a:pt x="6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2"/>
            <p:cNvSpPr/>
            <p:nvPr/>
          </p:nvSpPr>
          <p:spPr>
            <a:xfrm>
              <a:off x="1515509" y="2115741"/>
              <a:ext cx="154926" cy="152712"/>
            </a:xfrm>
            <a:custGeom>
              <a:rect b="b" l="l" r="r" t="t"/>
              <a:pathLst>
                <a:path extrusionOk="0" h="5035" w="5108">
                  <a:moveTo>
                    <a:pt x="2859" y="0"/>
                  </a:moveTo>
                  <a:cubicBezTo>
                    <a:pt x="2731" y="0"/>
                    <a:pt x="2616" y="22"/>
                    <a:pt x="2524" y="70"/>
                  </a:cubicBezTo>
                  <a:cubicBezTo>
                    <a:pt x="1953" y="368"/>
                    <a:pt x="0" y="5035"/>
                    <a:pt x="0" y="5035"/>
                  </a:cubicBezTo>
                  <a:cubicBezTo>
                    <a:pt x="1662" y="3192"/>
                    <a:pt x="2879" y="2738"/>
                    <a:pt x="3674" y="2738"/>
                  </a:cubicBezTo>
                  <a:cubicBezTo>
                    <a:pt x="4447" y="2738"/>
                    <a:pt x="4822" y="3166"/>
                    <a:pt x="4822" y="3166"/>
                  </a:cubicBezTo>
                  <a:cubicBezTo>
                    <a:pt x="4822" y="3166"/>
                    <a:pt x="5108" y="1773"/>
                    <a:pt x="4822" y="1130"/>
                  </a:cubicBezTo>
                  <a:cubicBezTo>
                    <a:pt x="4582" y="590"/>
                    <a:pt x="3529" y="0"/>
                    <a:pt x="28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2"/>
            <p:cNvSpPr/>
            <p:nvPr/>
          </p:nvSpPr>
          <p:spPr>
            <a:xfrm>
              <a:off x="1479022" y="2155776"/>
              <a:ext cx="321073" cy="782180"/>
            </a:xfrm>
            <a:custGeom>
              <a:rect b="b" l="l" r="r" t="t"/>
              <a:pathLst>
                <a:path extrusionOk="0" h="25789" w="10586">
                  <a:moveTo>
                    <a:pt x="3834" y="0"/>
                  </a:moveTo>
                  <a:cubicBezTo>
                    <a:pt x="3834" y="0"/>
                    <a:pt x="215" y="3048"/>
                    <a:pt x="96" y="8584"/>
                  </a:cubicBezTo>
                  <a:cubicBezTo>
                    <a:pt x="1" y="13228"/>
                    <a:pt x="5251" y="22146"/>
                    <a:pt x="6978" y="24944"/>
                  </a:cubicBezTo>
                  <a:cubicBezTo>
                    <a:pt x="7001" y="24991"/>
                    <a:pt x="7037" y="25039"/>
                    <a:pt x="7061" y="25087"/>
                  </a:cubicBezTo>
                  <a:cubicBezTo>
                    <a:pt x="7347" y="25539"/>
                    <a:pt x="7502" y="25789"/>
                    <a:pt x="7502" y="25789"/>
                  </a:cubicBezTo>
                  <a:cubicBezTo>
                    <a:pt x="7502" y="25789"/>
                    <a:pt x="9692" y="25265"/>
                    <a:pt x="10585" y="23443"/>
                  </a:cubicBezTo>
                  <a:cubicBezTo>
                    <a:pt x="10585" y="23443"/>
                    <a:pt x="10478" y="23193"/>
                    <a:pt x="10311" y="22812"/>
                  </a:cubicBezTo>
                  <a:cubicBezTo>
                    <a:pt x="10288" y="22753"/>
                    <a:pt x="10264" y="22693"/>
                    <a:pt x="10228" y="22622"/>
                  </a:cubicBezTo>
                  <a:cubicBezTo>
                    <a:pt x="9847" y="21705"/>
                    <a:pt x="9216" y="20241"/>
                    <a:pt x="8847" y="19383"/>
                  </a:cubicBezTo>
                  <a:cubicBezTo>
                    <a:pt x="8275" y="18062"/>
                    <a:pt x="5227" y="13823"/>
                    <a:pt x="5227" y="13823"/>
                  </a:cubicBezTo>
                  <a:cubicBezTo>
                    <a:pt x="5227" y="13823"/>
                    <a:pt x="5739" y="13252"/>
                    <a:pt x="5227" y="12966"/>
                  </a:cubicBezTo>
                  <a:cubicBezTo>
                    <a:pt x="4704" y="12680"/>
                    <a:pt x="5739" y="11680"/>
                    <a:pt x="6311" y="7894"/>
                  </a:cubicBezTo>
                  <a:cubicBezTo>
                    <a:pt x="6870" y="4096"/>
                    <a:pt x="6251" y="941"/>
                    <a:pt x="6251" y="941"/>
                  </a:cubicBezTo>
                  <a:cubicBezTo>
                    <a:pt x="6251" y="941"/>
                    <a:pt x="5680" y="441"/>
                    <a:pt x="38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2"/>
            <p:cNvSpPr/>
            <p:nvPr/>
          </p:nvSpPr>
          <p:spPr>
            <a:xfrm>
              <a:off x="1573288" y="2184287"/>
              <a:ext cx="321771" cy="557223"/>
            </a:xfrm>
            <a:custGeom>
              <a:rect b="b" l="l" r="r" t="t"/>
              <a:pathLst>
                <a:path extrusionOk="0" h="18372" w="10609">
                  <a:moveTo>
                    <a:pt x="2179" y="1"/>
                  </a:moveTo>
                  <a:cubicBezTo>
                    <a:pt x="2179" y="1"/>
                    <a:pt x="0" y="1620"/>
                    <a:pt x="1274" y="4085"/>
                  </a:cubicBezTo>
                  <a:lnTo>
                    <a:pt x="7322" y="10347"/>
                  </a:lnTo>
                  <a:cubicBezTo>
                    <a:pt x="4001" y="13883"/>
                    <a:pt x="3667" y="15336"/>
                    <a:pt x="1274" y="16967"/>
                  </a:cubicBezTo>
                  <a:lnTo>
                    <a:pt x="2179" y="18372"/>
                  </a:lnTo>
                  <a:cubicBezTo>
                    <a:pt x="2179" y="18372"/>
                    <a:pt x="10585" y="11919"/>
                    <a:pt x="10597" y="10347"/>
                  </a:cubicBezTo>
                  <a:cubicBezTo>
                    <a:pt x="10609" y="9680"/>
                    <a:pt x="5465" y="1537"/>
                    <a:pt x="2179"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2"/>
            <p:cNvSpPr/>
            <p:nvPr/>
          </p:nvSpPr>
          <p:spPr>
            <a:xfrm>
              <a:off x="1498282" y="2698774"/>
              <a:ext cx="159991" cy="89807"/>
            </a:xfrm>
            <a:custGeom>
              <a:rect b="b" l="l" r="r" t="t"/>
              <a:pathLst>
                <a:path extrusionOk="0" h="2961" w="5275">
                  <a:moveTo>
                    <a:pt x="3673" y="1"/>
                  </a:moveTo>
                  <a:cubicBezTo>
                    <a:pt x="3653" y="1"/>
                    <a:pt x="3635" y="2"/>
                    <a:pt x="3616" y="4"/>
                  </a:cubicBezTo>
                  <a:cubicBezTo>
                    <a:pt x="3616" y="4"/>
                    <a:pt x="2461" y="135"/>
                    <a:pt x="1735" y="314"/>
                  </a:cubicBezTo>
                  <a:cubicBezTo>
                    <a:pt x="1009" y="492"/>
                    <a:pt x="44" y="683"/>
                    <a:pt x="9" y="826"/>
                  </a:cubicBezTo>
                  <a:cubicBezTo>
                    <a:pt x="1" y="877"/>
                    <a:pt x="177" y="894"/>
                    <a:pt x="415" y="894"/>
                  </a:cubicBezTo>
                  <a:cubicBezTo>
                    <a:pt x="891" y="894"/>
                    <a:pt x="1616" y="826"/>
                    <a:pt x="1616" y="826"/>
                  </a:cubicBezTo>
                  <a:lnTo>
                    <a:pt x="1616" y="826"/>
                  </a:lnTo>
                  <a:cubicBezTo>
                    <a:pt x="1616" y="826"/>
                    <a:pt x="282" y="1373"/>
                    <a:pt x="247" y="1588"/>
                  </a:cubicBezTo>
                  <a:cubicBezTo>
                    <a:pt x="241" y="1636"/>
                    <a:pt x="325" y="1655"/>
                    <a:pt x="457" y="1655"/>
                  </a:cubicBezTo>
                  <a:cubicBezTo>
                    <a:pt x="912" y="1655"/>
                    <a:pt x="1949" y="1433"/>
                    <a:pt x="1949" y="1433"/>
                  </a:cubicBezTo>
                  <a:lnTo>
                    <a:pt x="1949" y="1433"/>
                  </a:lnTo>
                  <a:cubicBezTo>
                    <a:pt x="1949" y="1433"/>
                    <a:pt x="854" y="2100"/>
                    <a:pt x="913" y="2278"/>
                  </a:cubicBezTo>
                  <a:cubicBezTo>
                    <a:pt x="923" y="2308"/>
                    <a:pt x="968" y="2320"/>
                    <a:pt x="1036" y="2320"/>
                  </a:cubicBezTo>
                  <a:cubicBezTo>
                    <a:pt x="1380" y="2320"/>
                    <a:pt x="2318" y="2004"/>
                    <a:pt x="2318" y="2004"/>
                  </a:cubicBezTo>
                  <a:lnTo>
                    <a:pt x="2318" y="2004"/>
                  </a:lnTo>
                  <a:cubicBezTo>
                    <a:pt x="2318" y="2004"/>
                    <a:pt x="2068" y="2647"/>
                    <a:pt x="1806" y="2945"/>
                  </a:cubicBezTo>
                  <a:cubicBezTo>
                    <a:pt x="1806" y="2945"/>
                    <a:pt x="1835" y="2960"/>
                    <a:pt x="1891" y="2960"/>
                  </a:cubicBezTo>
                  <a:cubicBezTo>
                    <a:pt x="2007" y="2960"/>
                    <a:pt x="2241" y="2896"/>
                    <a:pt x="2592" y="2504"/>
                  </a:cubicBezTo>
                  <a:cubicBezTo>
                    <a:pt x="3128" y="1921"/>
                    <a:pt x="3961" y="2100"/>
                    <a:pt x="4628" y="1588"/>
                  </a:cubicBezTo>
                  <a:cubicBezTo>
                    <a:pt x="5275" y="1080"/>
                    <a:pt x="4287" y="1"/>
                    <a:pt x="3673"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2"/>
            <p:cNvSpPr/>
            <p:nvPr/>
          </p:nvSpPr>
          <p:spPr>
            <a:xfrm>
              <a:off x="1119703" y="2095450"/>
              <a:ext cx="300843" cy="663408"/>
            </a:xfrm>
            <a:custGeom>
              <a:rect b="b" l="l" r="r" t="t"/>
              <a:pathLst>
                <a:path extrusionOk="0" h="21873" w="9919">
                  <a:moveTo>
                    <a:pt x="8014" y="1"/>
                  </a:moveTo>
                  <a:cubicBezTo>
                    <a:pt x="7014" y="191"/>
                    <a:pt x="3239" y="7192"/>
                    <a:pt x="3513" y="8811"/>
                  </a:cubicBezTo>
                  <a:cubicBezTo>
                    <a:pt x="3787" y="10443"/>
                    <a:pt x="2382" y="10050"/>
                    <a:pt x="2108" y="10264"/>
                  </a:cubicBezTo>
                  <a:cubicBezTo>
                    <a:pt x="1834" y="10478"/>
                    <a:pt x="1" y="14479"/>
                    <a:pt x="441" y="16098"/>
                  </a:cubicBezTo>
                  <a:cubicBezTo>
                    <a:pt x="870" y="17717"/>
                    <a:pt x="1834" y="21873"/>
                    <a:pt x="1834" y="21873"/>
                  </a:cubicBezTo>
                  <a:cubicBezTo>
                    <a:pt x="1834" y="21873"/>
                    <a:pt x="1299" y="15015"/>
                    <a:pt x="2073" y="13764"/>
                  </a:cubicBezTo>
                  <a:cubicBezTo>
                    <a:pt x="2846" y="12502"/>
                    <a:pt x="6156" y="7621"/>
                    <a:pt x="7204" y="5037"/>
                  </a:cubicBezTo>
                  <a:cubicBezTo>
                    <a:pt x="8252" y="2442"/>
                    <a:pt x="9919" y="1370"/>
                    <a:pt x="9919" y="1370"/>
                  </a:cubicBezTo>
                  <a:cubicBezTo>
                    <a:pt x="9621" y="298"/>
                    <a:pt x="8014" y="1"/>
                    <a:pt x="80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2"/>
            <p:cNvSpPr/>
            <p:nvPr/>
          </p:nvSpPr>
          <p:spPr>
            <a:xfrm>
              <a:off x="1066625" y="2058174"/>
              <a:ext cx="202968" cy="236301"/>
            </a:xfrm>
            <a:custGeom>
              <a:rect b="b" l="l" r="r" t="t"/>
              <a:pathLst>
                <a:path extrusionOk="0" h="7791" w="6692">
                  <a:moveTo>
                    <a:pt x="4204" y="1"/>
                  </a:moveTo>
                  <a:cubicBezTo>
                    <a:pt x="2836" y="1"/>
                    <a:pt x="3215" y="1396"/>
                    <a:pt x="3215" y="1396"/>
                  </a:cubicBezTo>
                  <a:cubicBezTo>
                    <a:pt x="3215" y="1396"/>
                    <a:pt x="3203" y="1420"/>
                    <a:pt x="3192" y="1444"/>
                  </a:cubicBezTo>
                  <a:cubicBezTo>
                    <a:pt x="3168" y="1468"/>
                    <a:pt x="3144" y="1527"/>
                    <a:pt x="3108" y="1587"/>
                  </a:cubicBezTo>
                  <a:cubicBezTo>
                    <a:pt x="2549" y="2575"/>
                    <a:pt x="1" y="7135"/>
                    <a:pt x="584" y="7683"/>
                  </a:cubicBezTo>
                  <a:cubicBezTo>
                    <a:pt x="655" y="7754"/>
                    <a:pt x="775" y="7790"/>
                    <a:pt x="906" y="7790"/>
                  </a:cubicBezTo>
                  <a:cubicBezTo>
                    <a:pt x="916" y="7790"/>
                    <a:pt x="927" y="7791"/>
                    <a:pt x="939" y="7791"/>
                  </a:cubicBezTo>
                  <a:cubicBezTo>
                    <a:pt x="1930" y="7791"/>
                    <a:pt x="4061" y="6240"/>
                    <a:pt x="4073" y="6064"/>
                  </a:cubicBezTo>
                  <a:cubicBezTo>
                    <a:pt x="4084" y="5861"/>
                    <a:pt x="5358" y="4087"/>
                    <a:pt x="5358" y="4087"/>
                  </a:cubicBezTo>
                  <a:cubicBezTo>
                    <a:pt x="5358" y="4087"/>
                    <a:pt x="6061" y="3647"/>
                    <a:pt x="6430" y="3111"/>
                  </a:cubicBezTo>
                  <a:cubicBezTo>
                    <a:pt x="6466" y="3063"/>
                    <a:pt x="6501" y="3004"/>
                    <a:pt x="6537" y="2944"/>
                  </a:cubicBezTo>
                  <a:cubicBezTo>
                    <a:pt x="6632" y="2754"/>
                    <a:pt x="6692" y="2563"/>
                    <a:pt x="6656" y="2361"/>
                  </a:cubicBezTo>
                  <a:cubicBezTo>
                    <a:pt x="6490" y="1539"/>
                    <a:pt x="6180" y="301"/>
                    <a:pt x="4632" y="39"/>
                  </a:cubicBezTo>
                  <a:cubicBezTo>
                    <a:pt x="4473" y="13"/>
                    <a:pt x="4331" y="1"/>
                    <a:pt x="4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2"/>
            <p:cNvSpPr/>
            <p:nvPr/>
          </p:nvSpPr>
          <p:spPr>
            <a:xfrm>
              <a:off x="1010303" y="2020353"/>
              <a:ext cx="322499" cy="270786"/>
            </a:xfrm>
            <a:custGeom>
              <a:rect b="b" l="l" r="r" t="t"/>
              <a:pathLst>
                <a:path extrusionOk="0" h="8928" w="10633">
                  <a:moveTo>
                    <a:pt x="10037" y="0"/>
                  </a:moveTo>
                  <a:cubicBezTo>
                    <a:pt x="7668" y="977"/>
                    <a:pt x="3155" y="4239"/>
                    <a:pt x="1870" y="5918"/>
                  </a:cubicBezTo>
                  <a:cubicBezTo>
                    <a:pt x="1608" y="6275"/>
                    <a:pt x="0" y="8156"/>
                    <a:pt x="1274" y="8728"/>
                  </a:cubicBezTo>
                  <a:cubicBezTo>
                    <a:pt x="1568" y="8862"/>
                    <a:pt x="1866" y="8928"/>
                    <a:pt x="2163" y="8928"/>
                  </a:cubicBezTo>
                  <a:cubicBezTo>
                    <a:pt x="3154" y="8928"/>
                    <a:pt x="4141" y="8198"/>
                    <a:pt x="4965" y="6870"/>
                  </a:cubicBezTo>
                  <a:cubicBezTo>
                    <a:pt x="6049" y="5144"/>
                    <a:pt x="10633" y="1108"/>
                    <a:pt x="10633" y="1108"/>
                  </a:cubicBezTo>
                  <a:lnTo>
                    <a:pt x="10037" y="0"/>
                  </a:ln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2"/>
            <p:cNvSpPr/>
            <p:nvPr/>
          </p:nvSpPr>
          <p:spPr>
            <a:xfrm>
              <a:off x="1015337" y="2056324"/>
              <a:ext cx="235846" cy="246947"/>
            </a:xfrm>
            <a:custGeom>
              <a:rect b="b" l="l" r="r" t="t"/>
              <a:pathLst>
                <a:path extrusionOk="0" h="8142" w="7776">
                  <a:moveTo>
                    <a:pt x="5844" y="1"/>
                  </a:moveTo>
                  <a:cubicBezTo>
                    <a:pt x="5314" y="1"/>
                    <a:pt x="4823" y="303"/>
                    <a:pt x="4823" y="303"/>
                  </a:cubicBezTo>
                  <a:lnTo>
                    <a:pt x="4597" y="1196"/>
                  </a:lnTo>
                  <a:lnTo>
                    <a:pt x="4585" y="1196"/>
                  </a:lnTo>
                  <a:cubicBezTo>
                    <a:pt x="4573" y="1207"/>
                    <a:pt x="4525" y="1231"/>
                    <a:pt x="4442" y="1279"/>
                  </a:cubicBezTo>
                  <a:cubicBezTo>
                    <a:pt x="3823" y="1636"/>
                    <a:pt x="1418" y="3089"/>
                    <a:pt x="882" y="4220"/>
                  </a:cubicBezTo>
                  <a:cubicBezTo>
                    <a:pt x="251" y="5506"/>
                    <a:pt x="1" y="7422"/>
                    <a:pt x="1108" y="8054"/>
                  </a:cubicBezTo>
                  <a:cubicBezTo>
                    <a:pt x="1216" y="8114"/>
                    <a:pt x="1350" y="8141"/>
                    <a:pt x="1503" y="8141"/>
                  </a:cubicBezTo>
                  <a:cubicBezTo>
                    <a:pt x="1806" y="8141"/>
                    <a:pt x="2185" y="8033"/>
                    <a:pt x="2597" y="7851"/>
                  </a:cubicBezTo>
                  <a:cubicBezTo>
                    <a:pt x="4121" y="7196"/>
                    <a:pt x="6061" y="5613"/>
                    <a:pt x="6037" y="5256"/>
                  </a:cubicBezTo>
                  <a:cubicBezTo>
                    <a:pt x="6002" y="4767"/>
                    <a:pt x="7014" y="3541"/>
                    <a:pt x="7014" y="3541"/>
                  </a:cubicBezTo>
                  <a:lnTo>
                    <a:pt x="7407" y="3089"/>
                  </a:lnTo>
                  <a:lnTo>
                    <a:pt x="7538" y="2946"/>
                  </a:lnTo>
                  <a:lnTo>
                    <a:pt x="7776" y="2660"/>
                  </a:lnTo>
                  <a:cubicBezTo>
                    <a:pt x="7371" y="2648"/>
                    <a:pt x="5347" y="1303"/>
                    <a:pt x="5109" y="731"/>
                  </a:cubicBezTo>
                  <a:cubicBezTo>
                    <a:pt x="4859" y="172"/>
                    <a:pt x="6323" y="100"/>
                    <a:pt x="6323" y="100"/>
                  </a:cubicBezTo>
                  <a:cubicBezTo>
                    <a:pt x="6168" y="28"/>
                    <a:pt x="6005" y="1"/>
                    <a:pt x="58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2"/>
            <p:cNvSpPr/>
            <p:nvPr/>
          </p:nvSpPr>
          <p:spPr>
            <a:xfrm>
              <a:off x="1304231" y="1887629"/>
              <a:ext cx="107308" cy="166330"/>
            </a:xfrm>
            <a:custGeom>
              <a:rect b="b" l="l" r="r" t="t"/>
              <a:pathLst>
                <a:path extrusionOk="0" h="5484" w="3538">
                  <a:moveTo>
                    <a:pt x="1653" y="1"/>
                  </a:moveTo>
                  <a:cubicBezTo>
                    <a:pt x="1552" y="1"/>
                    <a:pt x="1803" y="439"/>
                    <a:pt x="1573" y="1983"/>
                  </a:cubicBezTo>
                  <a:cubicBezTo>
                    <a:pt x="1573" y="1983"/>
                    <a:pt x="1454" y="721"/>
                    <a:pt x="1120" y="507"/>
                  </a:cubicBezTo>
                  <a:cubicBezTo>
                    <a:pt x="1064" y="469"/>
                    <a:pt x="1022" y="452"/>
                    <a:pt x="991" y="452"/>
                  </a:cubicBezTo>
                  <a:cubicBezTo>
                    <a:pt x="864" y="452"/>
                    <a:pt x="920" y="737"/>
                    <a:pt x="930" y="1090"/>
                  </a:cubicBezTo>
                  <a:cubicBezTo>
                    <a:pt x="942" y="1150"/>
                    <a:pt x="942" y="1209"/>
                    <a:pt x="942" y="1269"/>
                  </a:cubicBezTo>
                  <a:cubicBezTo>
                    <a:pt x="942" y="1269"/>
                    <a:pt x="900" y="1218"/>
                    <a:pt x="849" y="1218"/>
                  </a:cubicBezTo>
                  <a:cubicBezTo>
                    <a:pt x="783" y="1218"/>
                    <a:pt x="701" y="1300"/>
                    <a:pt x="668" y="1674"/>
                  </a:cubicBezTo>
                  <a:cubicBezTo>
                    <a:pt x="620" y="2328"/>
                    <a:pt x="370" y="3721"/>
                    <a:pt x="1" y="4531"/>
                  </a:cubicBezTo>
                  <a:cubicBezTo>
                    <a:pt x="1" y="4531"/>
                    <a:pt x="108" y="5484"/>
                    <a:pt x="942" y="5484"/>
                  </a:cubicBezTo>
                  <a:cubicBezTo>
                    <a:pt x="2287" y="5484"/>
                    <a:pt x="2073" y="4150"/>
                    <a:pt x="3537" y="3555"/>
                  </a:cubicBezTo>
                  <a:cubicBezTo>
                    <a:pt x="3537" y="3555"/>
                    <a:pt x="3533" y="3390"/>
                    <a:pt x="3265" y="3390"/>
                  </a:cubicBezTo>
                  <a:cubicBezTo>
                    <a:pt x="3095" y="3390"/>
                    <a:pt x="2819" y="3456"/>
                    <a:pt x="2370" y="3674"/>
                  </a:cubicBezTo>
                  <a:cubicBezTo>
                    <a:pt x="2370" y="3674"/>
                    <a:pt x="2394" y="3579"/>
                    <a:pt x="2418" y="3412"/>
                  </a:cubicBezTo>
                  <a:cubicBezTo>
                    <a:pt x="2573" y="2697"/>
                    <a:pt x="2942" y="745"/>
                    <a:pt x="2692" y="495"/>
                  </a:cubicBezTo>
                  <a:cubicBezTo>
                    <a:pt x="2655" y="460"/>
                    <a:pt x="2626" y="443"/>
                    <a:pt x="2602" y="443"/>
                  </a:cubicBezTo>
                  <a:cubicBezTo>
                    <a:pt x="2460" y="443"/>
                    <a:pt x="2487" y="1018"/>
                    <a:pt x="2192" y="1924"/>
                  </a:cubicBezTo>
                  <a:cubicBezTo>
                    <a:pt x="2192" y="1876"/>
                    <a:pt x="2192" y="257"/>
                    <a:pt x="1751" y="42"/>
                  </a:cubicBezTo>
                  <a:cubicBezTo>
                    <a:pt x="1702" y="16"/>
                    <a:pt x="1671" y="1"/>
                    <a:pt x="1653"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2"/>
            <p:cNvSpPr/>
            <p:nvPr/>
          </p:nvSpPr>
          <p:spPr>
            <a:xfrm>
              <a:off x="1362737" y="2086958"/>
              <a:ext cx="182405" cy="113252"/>
            </a:xfrm>
            <a:custGeom>
              <a:rect b="b" l="l" r="r" t="t"/>
              <a:pathLst>
                <a:path extrusionOk="0" h="3734" w="6014">
                  <a:moveTo>
                    <a:pt x="2751" y="1"/>
                  </a:moveTo>
                  <a:cubicBezTo>
                    <a:pt x="2058" y="1"/>
                    <a:pt x="1481" y="119"/>
                    <a:pt x="1310" y="447"/>
                  </a:cubicBezTo>
                  <a:cubicBezTo>
                    <a:pt x="1001" y="1043"/>
                    <a:pt x="1" y="3734"/>
                    <a:pt x="1" y="3734"/>
                  </a:cubicBezTo>
                  <a:cubicBezTo>
                    <a:pt x="1093" y="2045"/>
                    <a:pt x="2561" y="1615"/>
                    <a:pt x="3773" y="1615"/>
                  </a:cubicBezTo>
                  <a:cubicBezTo>
                    <a:pt x="5031" y="1615"/>
                    <a:pt x="6013" y="2079"/>
                    <a:pt x="6013" y="2079"/>
                  </a:cubicBezTo>
                  <a:cubicBezTo>
                    <a:pt x="6013" y="2079"/>
                    <a:pt x="5751" y="412"/>
                    <a:pt x="4513" y="186"/>
                  </a:cubicBezTo>
                  <a:cubicBezTo>
                    <a:pt x="3953" y="79"/>
                    <a:pt x="3314" y="1"/>
                    <a:pt x="2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2"/>
            <p:cNvSpPr/>
            <p:nvPr/>
          </p:nvSpPr>
          <p:spPr>
            <a:xfrm>
              <a:off x="1441474" y="1995452"/>
              <a:ext cx="114860" cy="199784"/>
            </a:xfrm>
            <a:custGeom>
              <a:rect b="b" l="l" r="r" t="t"/>
              <a:pathLst>
                <a:path extrusionOk="0" h="6587" w="3787">
                  <a:moveTo>
                    <a:pt x="867" y="1"/>
                  </a:moveTo>
                  <a:cubicBezTo>
                    <a:pt x="526" y="1"/>
                    <a:pt x="318" y="190"/>
                    <a:pt x="381" y="702"/>
                  </a:cubicBezTo>
                  <a:cubicBezTo>
                    <a:pt x="739" y="3607"/>
                    <a:pt x="0" y="5762"/>
                    <a:pt x="0" y="5762"/>
                  </a:cubicBezTo>
                  <a:cubicBezTo>
                    <a:pt x="265" y="6392"/>
                    <a:pt x="712" y="6586"/>
                    <a:pt x="1162" y="6586"/>
                  </a:cubicBezTo>
                  <a:cubicBezTo>
                    <a:pt x="1886" y="6586"/>
                    <a:pt x="2620" y="6084"/>
                    <a:pt x="2620" y="6084"/>
                  </a:cubicBezTo>
                  <a:cubicBezTo>
                    <a:pt x="2608" y="3655"/>
                    <a:pt x="3787" y="1464"/>
                    <a:pt x="3787" y="1464"/>
                  </a:cubicBezTo>
                  <a:cubicBezTo>
                    <a:pt x="3787" y="1464"/>
                    <a:pt x="1814" y="1"/>
                    <a:pt x="867"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2"/>
            <p:cNvSpPr/>
            <p:nvPr/>
          </p:nvSpPr>
          <p:spPr>
            <a:xfrm>
              <a:off x="1392066" y="1926664"/>
              <a:ext cx="49438" cy="64815"/>
            </a:xfrm>
            <a:custGeom>
              <a:rect b="b" l="l" r="r" t="t"/>
              <a:pathLst>
                <a:path extrusionOk="0" h="2137" w="1630">
                  <a:moveTo>
                    <a:pt x="1087" y="1"/>
                  </a:moveTo>
                  <a:cubicBezTo>
                    <a:pt x="962" y="1"/>
                    <a:pt x="817" y="86"/>
                    <a:pt x="653" y="315"/>
                  </a:cubicBezTo>
                  <a:cubicBezTo>
                    <a:pt x="0" y="1235"/>
                    <a:pt x="531" y="2137"/>
                    <a:pt x="930" y="2137"/>
                  </a:cubicBezTo>
                  <a:cubicBezTo>
                    <a:pt x="975" y="2137"/>
                    <a:pt x="1018" y="2125"/>
                    <a:pt x="1058" y="2101"/>
                  </a:cubicBezTo>
                  <a:cubicBezTo>
                    <a:pt x="1439" y="1863"/>
                    <a:pt x="1629" y="684"/>
                    <a:pt x="1629" y="684"/>
                  </a:cubicBezTo>
                  <a:cubicBezTo>
                    <a:pt x="1629" y="684"/>
                    <a:pt x="1441" y="1"/>
                    <a:pt x="1087"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2"/>
            <p:cNvSpPr/>
            <p:nvPr/>
          </p:nvSpPr>
          <p:spPr>
            <a:xfrm>
              <a:off x="1584116" y="2043859"/>
              <a:ext cx="60387" cy="48831"/>
            </a:xfrm>
            <a:custGeom>
              <a:rect b="b" l="l" r="r" t="t"/>
              <a:pathLst>
                <a:path extrusionOk="0" h="1610" w="1991">
                  <a:moveTo>
                    <a:pt x="1340" y="0"/>
                  </a:moveTo>
                  <a:cubicBezTo>
                    <a:pt x="1119" y="0"/>
                    <a:pt x="905" y="59"/>
                    <a:pt x="905" y="59"/>
                  </a:cubicBezTo>
                  <a:cubicBezTo>
                    <a:pt x="905" y="59"/>
                    <a:pt x="0" y="833"/>
                    <a:pt x="0" y="1285"/>
                  </a:cubicBezTo>
                  <a:cubicBezTo>
                    <a:pt x="0" y="1477"/>
                    <a:pt x="223" y="1609"/>
                    <a:pt x="518" y="1609"/>
                  </a:cubicBezTo>
                  <a:cubicBezTo>
                    <a:pt x="918" y="1609"/>
                    <a:pt x="1451" y="1366"/>
                    <a:pt x="1739" y="702"/>
                  </a:cubicBezTo>
                  <a:cubicBezTo>
                    <a:pt x="1991" y="120"/>
                    <a:pt x="1657" y="0"/>
                    <a:pt x="1340"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2"/>
            <p:cNvSpPr/>
            <p:nvPr/>
          </p:nvSpPr>
          <p:spPr>
            <a:xfrm>
              <a:off x="1392370" y="1868551"/>
              <a:ext cx="265448" cy="261141"/>
            </a:xfrm>
            <a:custGeom>
              <a:rect b="b" l="l" r="r" t="t"/>
              <a:pathLst>
                <a:path extrusionOk="0" h="8610" w="8752">
                  <a:moveTo>
                    <a:pt x="4624" y="1"/>
                  </a:moveTo>
                  <a:cubicBezTo>
                    <a:pt x="3525" y="1"/>
                    <a:pt x="2635" y="665"/>
                    <a:pt x="1965" y="1850"/>
                  </a:cubicBezTo>
                  <a:cubicBezTo>
                    <a:pt x="0" y="5351"/>
                    <a:pt x="345" y="7077"/>
                    <a:pt x="2131" y="8089"/>
                  </a:cubicBezTo>
                  <a:cubicBezTo>
                    <a:pt x="2710" y="8414"/>
                    <a:pt x="3269" y="8610"/>
                    <a:pt x="3829" y="8610"/>
                  </a:cubicBezTo>
                  <a:cubicBezTo>
                    <a:pt x="5054" y="8610"/>
                    <a:pt x="6284" y="7671"/>
                    <a:pt x="7739" y="5089"/>
                  </a:cubicBezTo>
                  <a:cubicBezTo>
                    <a:pt x="8751" y="3291"/>
                    <a:pt x="8537" y="1707"/>
                    <a:pt x="6537" y="576"/>
                  </a:cubicBezTo>
                  <a:cubicBezTo>
                    <a:pt x="5842" y="186"/>
                    <a:pt x="5204" y="1"/>
                    <a:pt x="4624"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2"/>
            <p:cNvSpPr/>
            <p:nvPr/>
          </p:nvSpPr>
          <p:spPr>
            <a:xfrm>
              <a:off x="1415633" y="1839829"/>
              <a:ext cx="255894" cy="220984"/>
            </a:xfrm>
            <a:custGeom>
              <a:rect b="b" l="l" r="r" t="t"/>
              <a:pathLst>
                <a:path extrusionOk="0" h="7286" w="8437">
                  <a:moveTo>
                    <a:pt x="4671" y="1"/>
                  </a:moveTo>
                  <a:cubicBezTo>
                    <a:pt x="2268" y="1"/>
                    <a:pt x="0" y="3225"/>
                    <a:pt x="852" y="3547"/>
                  </a:cubicBezTo>
                  <a:cubicBezTo>
                    <a:pt x="989" y="3600"/>
                    <a:pt x="1145" y="3624"/>
                    <a:pt x="1314" y="3624"/>
                  </a:cubicBezTo>
                  <a:cubicBezTo>
                    <a:pt x="2369" y="3624"/>
                    <a:pt x="3951" y="2700"/>
                    <a:pt x="4710" y="2095"/>
                  </a:cubicBezTo>
                  <a:cubicBezTo>
                    <a:pt x="4965" y="1891"/>
                    <a:pt x="5199" y="1818"/>
                    <a:pt x="5403" y="1818"/>
                  </a:cubicBezTo>
                  <a:cubicBezTo>
                    <a:pt x="5912" y="1818"/>
                    <a:pt x="6234" y="2273"/>
                    <a:pt x="6234" y="2273"/>
                  </a:cubicBezTo>
                  <a:cubicBezTo>
                    <a:pt x="6234" y="2273"/>
                    <a:pt x="7294" y="2607"/>
                    <a:pt x="6913" y="3797"/>
                  </a:cubicBezTo>
                  <a:cubicBezTo>
                    <a:pt x="6544" y="4988"/>
                    <a:pt x="6460" y="6786"/>
                    <a:pt x="6460" y="6786"/>
                  </a:cubicBezTo>
                  <a:cubicBezTo>
                    <a:pt x="6460" y="6786"/>
                    <a:pt x="6233" y="7286"/>
                    <a:pt x="6387" y="7286"/>
                  </a:cubicBezTo>
                  <a:cubicBezTo>
                    <a:pt x="6469" y="7286"/>
                    <a:pt x="6661" y="7142"/>
                    <a:pt x="7055" y="6702"/>
                  </a:cubicBezTo>
                  <a:cubicBezTo>
                    <a:pt x="8187" y="5428"/>
                    <a:pt x="8437" y="1452"/>
                    <a:pt x="5722" y="225"/>
                  </a:cubicBezTo>
                  <a:cubicBezTo>
                    <a:pt x="5375" y="69"/>
                    <a:pt x="5022" y="1"/>
                    <a:pt x="4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2"/>
            <p:cNvSpPr/>
            <p:nvPr/>
          </p:nvSpPr>
          <p:spPr>
            <a:xfrm>
              <a:off x="1566221" y="2182831"/>
              <a:ext cx="347612" cy="547487"/>
            </a:xfrm>
            <a:custGeom>
              <a:rect b="b" l="l" r="r" t="t"/>
              <a:pathLst>
                <a:path extrusionOk="0" h="18051" w="11461">
                  <a:moveTo>
                    <a:pt x="2860" y="0"/>
                  </a:moveTo>
                  <a:cubicBezTo>
                    <a:pt x="1896" y="0"/>
                    <a:pt x="0" y="489"/>
                    <a:pt x="959" y="4561"/>
                  </a:cubicBezTo>
                  <a:cubicBezTo>
                    <a:pt x="959" y="4561"/>
                    <a:pt x="1614" y="6121"/>
                    <a:pt x="2888" y="6514"/>
                  </a:cubicBezTo>
                  <a:cubicBezTo>
                    <a:pt x="4174" y="6895"/>
                    <a:pt x="6389" y="10145"/>
                    <a:pt x="6389" y="10145"/>
                  </a:cubicBezTo>
                  <a:cubicBezTo>
                    <a:pt x="6389" y="10145"/>
                    <a:pt x="5984" y="10217"/>
                    <a:pt x="5972" y="10550"/>
                  </a:cubicBezTo>
                  <a:cubicBezTo>
                    <a:pt x="5948" y="10860"/>
                    <a:pt x="3603" y="14967"/>
                    <a:pt x="2400" y="15979"/>
                  </a:cubicBezTo>
                  <a:cubicBezTo>
                    <a:pt x="2352" y="16015"/>
                    <a:pt x="2317" y="16051"/>
                    <a:pt x="2269" y="16074"/>
                  </a:cubicBezTo>
                  <a:cubicBezTo>
                    <a:pt x="2198" y="16134"/>
                    <a:pt x="2126" y="16170"/>
                    <a:pt x="2067" y="16182"/>
                  </a:cubicBezTo>
                  <a:cubicBezTo>
                    <a:pt x="1043" y="16503"/>
                    <a:pt x="4222" y="17979"/>
                    <a:pt x="5365" y="18051"/>
                  </a:cubicBezTo>
                  <a:cubicBezTo>
                    <a:pt x="5365" y="18051"/>
                    <a:pt x="5639" y="17718"/>
                    <a:pt x="6008" y="17420"/>
                  </a:cubicBezTo>
                  <a:cubicBezTo>
                    <a:pt x="6067" y="17360"/>
                    <a:pt x="6139" y="17313"/>
                    <a:pt x="6210" y="17265"/>
                  </a:cubicBezTo>
                  <a:cubicBezTo>
                    <a:pt x="6365" y="17158"/>
                    <a:pt x="6543" y="17063"/>
                    <a:pt x="6710" y="17015"/>
                  </a:cubicBezTo>
                  <a:cubicBezTo>
                    <a:pt x="7353" y="16836"/>
                    <a:pt x="11246" y="11717"/>
                    <a:pt x="11354" y="10145"/>
                  </a:cubicBezTo>
                  <a:cubicBezTo>
                    <a:pt x="11461" y="8574"/>
                    <a:pt x="6091" y="1668"/>
                    <a:pt x="3376" y="49"/>
                  </a:cubicBezTo>
                  <a:cubicBezTo>
                    <a:pt x="3376" y="49"/>
                    <a:pt x="3165" y="0"/>
                    <a:pt x="28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2"/>
            <p:cNvSpPr/>
            <p:nvPr/>
          </p:nvSpPr>
          <p:spPr>
            <a:xfrm>
              <a:off x="631481" y="3655838"/>
              <a:ext cx="266540" cy="213826"/>
            </a:xfrm>
            <a:custGeom>
              <a:rect b="b" l="l" r="r" t="t"/>
              <a:pathLst>
                <a:path extrusionOk="0" h="7050" w="8788">
                  <a:moveTo>
                    <a:pt x="6716" y="1"/>
                  </a:moveTo>
                  <a:cubicBezTo>
                    <a:pt x="6537" y="620"/>
                    <a:pt x="6192" y="977"/>
                    <a:pt x="5763" y="1155"/>
                  </a:cubicBezTo>
                  <a:cubicBezTo>
                    <a:pt x="5585" y="1227"/>
                    <a:pt x="5406" y="1263"/>
                    <a:pt x="5204" y="1286"/>
                  </a:cubicBezTo>
                  <a:cubicBezTo>
                    <a:pt x="5102" y="1298"/>
                    <a:pt x="4995" y="1304"/>
                    <a:pt x="4885" y="1304"/>
                  </a:cubicBezTo>
                  <a:cubicBezTo>
                    <a:pt x="4775" y="1304"/>
                    <a:pt x="4662" y="1298"/>
                    <a:pt x="4549" y="1286"/>
                  </a:cubicBezTo>
                  <a:cubicBezTo>
                    <a:pt x="4370" y="1275"/>
                    <a:pt x="4192" y="1251"/>
                    <a:pt x="4013" y="1215"/>
                  </a:cubicBezTo>
                  <a:cubicBezTo>
                    <a:pt x="2847" y="997"/>
                    <a:pt x="1631" y="450"/>
                    <a:pt x="1068" y="450"/>
                  </a:cubicBezTo>
                  <a:cubicBezTo>
                    <a:pt x="1016" y="450"/>
                    <a:pt x="970" y="455"/>
                    <a:pt x="929" y="465"/>
                  </a:cubicBezTo>
                  <a:cubicBezTo>
                    <a:pt x="24" y="667"/>
                    <a:pt x="1" y="1548"/>
                    <a:pt x="1" y="1548"/>
                  </a:cubicBezTo>
                  <a:cubicBezTo>
                    <a:pt x="1858" y="4644"/>
                    <a:pt x="5966" y="7049"/>
                    <a:pt x="5966" y="7049"/>
                  </a:cubicBezTo>
                  <a:cubicBezTo>
                    <a:pt x="8002" y="5358"/>
                    <a:pt x="7537" y="4680"/>
                    <a:pt x="7954" y="3953"/>
                  </a:cubicBezTo>
                  <a:cubicBezTo>
                    <a:pt x="8383" y="3215"/>
                    <a:pt x="8787" y="2822"/>
                    <a:pt x="8787" y="2822"/>
                  </a:cubicBezTo>
                  <a:cubicBezTo>
                    <a:pt x="8537" y="1794"/>
                    <a:pt x="7974" y="1588"/>
                    <a:pt x="7564" y="1588"/>
                  </a:cubicBezTo>
                  <a:cubicBezTo>
                    <a:pt x="7291" y="1588"/>
                    <a:pt x="7085" y="1679"/>
                    <a:pt x="7085" y="1679"/>
                  </a:cubicBezTo>
                  <a:cubicBezTo>
                    <a:pt x="7811" y="620"/>
                    <a:pt x="6716" y="1"/>
                    <a:pt x="6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2"/>
            <p:cNvSpPr/>
            <p:nvPr/>
          </p:nvSpPr>
          <p:spPr>
            <a:xfrm>
              <a:off x="631481" y="3702576"/>
              <a:ext cx="191049" cy="167088"/>
            </a:xfrm>
            <a:custGeom>
              <a:rect b="b" l="l" r="r" t="t"/>
              <a:pathLst>
                <a:path extrusionOk="0" h="5509" w="6299">
                  <a:moveTo>
                    <a:pt x="91" y="1"/>
                  </a:moveTo>
                  <a:cubicBezTo>
                    <a:pt x="33" y="1"/>
                    <a:pt x="1" y="7"/>
                    <a:pt x="1" y="7"/>
                  </a:cubicBezTo>
                  <a:cubicBezTo>
                    <a:pt x="1858" y="3103"/>
                    <a:pt x="5966" y="5508"/>
                    <a:pt x="5966" y="5508"/>
                  </a:cubicBezTo>
                  <a:cubicBezTo>
                    <a:pt x="6299" y="4246"/>
                    <a:pt x="1822" y="1912"/>
                    <a:pt x="1263" y="888"/>
                  </a:cubicBezTo>
                  <a:cubicBezTo>
                    <a:pt x="816" y="88"/>
                    <a:pt x="296" y="1"/>
                    <a:pt x="91" y="1"/>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2"/>
            <p:cNvSpPr/>
            <p:nvPr/>
          </p:nvSpPr>
          <p:spPr>
            <a:xfrm>
              <a:off x="789288" y="3690869"/>
              <a:ext cx="31452" cy="36002"/>
            </a:xfrm>
            <a:custGeom>
              <a:rect b="b" l="l" r="r" t="t"/>
              <a:pathLst>
                <a:path extrusionOk="0" h="1187" w="1037">
                  <a:moveTo>
                    <a:pt x="560" y="0"/>
                  </a:moveTo>
                  <a:cubicBezTo>
                    <a:pt x="382" y="72"/>
                    <a:pt x="203" y="108"/>
                    <a:pt x="1" y="131"/>
                  </a:cubicBezTo>
                  <a:cubicBezTo>
                    <a:pt x="362" y="492"/>
                    <a:pt x="427" y="1187"/>
                    <a:pt x="608" y="1187"/>
                  </a:cubicBezTo>
                  <a:cubicBezTo>
                    <a:pt x="654" y="1187"/>
                    <a:pt x="707" y="1142"/>
                    <a:pt x="775" y="1036"/>
                  </a:cubicBezTo>
                  <a:cubicBezTo>
                    <a:pt x="1036" y="620"/>
                    <a:pt x="751" y="215"/>
                    <a:pt x="560"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2"/>
            <p:cNvSpPr/>
            <p:nvPr/>
          </p:nvSpPr>
          <p:spPr>
            <a:xfrm>
              <a:off x="753195" y="3692688"/>
              <a:ext cx="28541" cy="32605"/>
            </a:xfrm>
            <a:custGeom>
              <a:rect b="b" l="l" r="r" t="t"/>
              <a:pathLst>
                <a:path extrusionOk="0" h="1075" w="941">
                  <a:moveTo>
                    <a:pt x="0" y="0"/>
                  </a:moveTo>
                  <a:lnTo>
                    <a:pt x="0" y="0"/>
                  </a:lnTo>
                  <a:cubicBezTo>
                    <a:pt x="171" y="393"/>
                    <a:pt x="283" y="1074"/>
                    <a:pt x="529" y="1074"/>
                  </a:cubicBezTo>
                  <a:cubicBezTo>
                    <a:pt x="574" y="1074"/>
                    <a:pt x="623" y="1052"/>
                    <a:pt x="679" y="1000"/>
                  </a:cubicBezTo>
                  <a:cubicBezTo>
                    <a:pt x="941" y="750"/>
                    <a:pt x="750" y="357"/>
                    <a:pt x="536" y="71"/>
                  </a:cubicBezTo>
                  <a:cubicBezTo>
                    <a:pt x="357" y="60"/>
                    <a:pt x="179" y="36"/>
                    <a:pt x="0"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2"/>
            <p:cNvSpPr/>
            <p:nvPr/>
          </p:nvSpPr>
          <p:spPr>
            <a:xfrm>
              <a:off x="1480842" y="3880583"/>
              <a:ext cx="200785" cy="184437"/>
            </a:xfrm>
            <a:custGeom>
              <a:rect b="b" l="l" r="r" t="t"/>
              <a:pathLst>
                <a:path extrusionOk="0" h="6081" w="6620">
                  <a:moveTo>
                    <a:pt x="3152" y="1"/>
                  </a:moveTo>
                  <a:cubicBezTo>
                    <a:pt x="2672" y="1"/>
                    <a:pt x="2298" y="80"/>
                    <a:pt x="2298" y="80"/>
                  </a:cubicBezTo>
                  <a:cubicBezTo>
                    <a:pt x="2548" y="699"/>
                    <a:pt x="2584" y="1223"/>
                    <a:pt x="2489" y="1663"/>
                  </a:cubicBezTo>
                  <a:cubicBezTo>
                    <a:pt x="2441" y="1877"/>
                    <a:pt x="2358" y="2080"/>
                    <a:pt x="2250" y="2258"/>
                  </a:cubicBezTo>
                  <a:cubicBezTo>
                    <a:pt x="2167" y="2413"/>
                    <a:pt x="2072" y="2556"/>
                    <a:pt x="1953" y="2687"/>
                  </a:cubicBezTo>
                  <a:cubicBezTo>
                    <a:pt x="1822" y="2854"/>
                    <a:pt x="1667" y="2997"/>
                    <a:pt x="1512" y="3139"/>
                  </a:cubicBezTo>
                  <a:cubicBezTo>
                    <a:pt x="953" y="3640"/>
                    <a:pt x="357" y="3997"/>
                    <a:pt x="250" y="4390"/>
                  </a:cubicBezTo>
                  <a:cubicBezTo>
                    <a:pt x="0" y="5271"/>
                    <a:pt x="250" y="6080"/>
                    <a:pt x="250" y="6080"/>
                  </a:cubicBezTo>
                  <a:lnTo>
                    <a:pt x="6060" y="6080"/>
                  </a:lnTo>
                  <a:cubicBezTo>
                    <a:pt x="6620" y="3497"/>
                    <a:pt x="5834" y="3247"/>
                    <a:pt x="5715" y="2413"/>
                  </a:cubicBezTo>
                  <a:cubicBezTo>
                    <a:pt x="5584" y="1580"/>
                    <a:pt x="5679" y="580"/>
                    <a:pt x="5679" y="580"/>
                  </a:cubicBezTo>
                  <a:cubicBezTo>
                    <a:pt x="5522" y="496"/>
                    <a:pt x="5399" y="465"/>
                    <a:pt x="5303" y="465"/>
                  </a:cubicBezTo>
                  <a:cubicBezTo>
                    <a:pt x="5017" y="465"/>
                    <a:pt x="4977" y="746"/>
                    <a:pt x="4977" y="746"/>
                  </a:cubicBezTo>
                  <a:cubicBezTo>
                    <a:pt x="4580" y="134"/>
                    <a:pt x="3776" y="1"/>
                    <a:pt x="31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2"/>
            <p:cNvSpPr/>
            <p:nvPr/>
          </p:nvSpPr>
          <p:spPr>
            <a:xfrm>
              <a:off x="1549085" y="3928140"/>
              <a:ext cx="72610" cy="33606"/>
            </a:xfrm>
            <a:custGeom>
              <a:rect b="b" l="l" r="r" t="t"/>
              <a:pathLst>
                <a:path extrusionOk="0" h="1108" w="2394">
                  <a:moveTo>
                    <a:pt x="780" y="1"/>
                  </a:moveTo>
                  <a:cubicBezTo>
                    <a:pt x="562" y="1"/>
                    <a:pt x="379" y="44"/>
                    <a:pt x="239" y="95"/>
                  </a:cubicBezTo>
                  <a:cubicBezTo>
                    <a:pt x="191" y="309"/>
                    <a:pt x="108" y="512"/>
                    <a:pt x="0" y="690"/>
                  </a:cubicBezTo>
                  <a:cubicBezTo>
                    <a:pt x="230" y="628"/>
                    <a:pt x="443" y="602"/>
                    <a:pt x="639" y="602"/>
                  </a:cubicBezTo>
                  <a:cubicBezTo>
                    <a:pt x="1262" y="602"/>
                    <a:pt x="1703" y="866"/>
                    <a:pt x="1929" y="1048"/>
                  </a:cubicBezTo>
                  <a:cubicBezTo>
                    <a:pt x="1989" y="1083"/>
                    <a:pt x="2048" y="1107"/>
                    <a:pt x="2108" y="1107"/>
                  </a:cubicBezTo>
                  <a:cubicBezTo>
                    <a:pt x="2179" y="1107"/>
                    <a:pt x="2251" y="1071"/>
                    <a:pt x="2298" y="1012"/>
                  </a:cubicBezTo>
                  <a:cubicBezTo>
                    <a:pt x="2394" y="905"/>
                    <a:pt x="2382" y="726"/>
                    <a:pt x="2263" y="631"/>
                  </a:cubicBezTo>
                  <a:cubicBezTo>
                    <a:pt x="1681" y="141"/>
                    <a:pt x="1173" y="1"/>
                    <a:pt x="780" y="1"/>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2"/>
            <p:cNvSpPr/>
            <p:nvPr/>
          </p:nvSpPr>
          <p:spPr>
            <a:xfrm>
              <a:off x="1526701" y="3960320"/>
              <a:ext cx="79465" cy="33211"/>
            </a:xfrm>
            <a:custGeom>
              <a:rect b="b" l="l" r="r" t="t"/>
              <a:pathLst>
                <a:path extrusionOk="0" h="1095" w="2620">
                  <a:moveTo>
                    <a:pt x="971" y="0"/>
                  </a:moveTo>
                  <a:cubicBezTo>
                    <a:pt x="764" y="0"/>
                    <a:pt x="583" y="27"/>
                    <a:pt x="441" y="58"/>
                  </a:cubicBezTo>
                  <a:cubicBezTo>
                    <a:pt x="310" y="225"/>
                    <a:pt x="155" y="368"/>
                    <a:pt x="0" y="510"/>
                  </a:cubicBezTo>
                  <a:cubicBezTo>
                    <a:pt x="110" y="494"/>
                    <a:pt x="221" y="487"/>
                    <a:pt x="330" y="487"/>
                  </a:cubicBezTo>
                  <a:cubicBezTo>
                    <a:pt x="1094" y="487"/>
                    <a:pt x="1812" y="850"/>
                    <a:pt x="2155" y="1058"/>
                  </a:cubicBezTo>
                  <a:cubicBezTo>
                    <a:pt x="2201" y="1083"/>
                    <a:pt x="2249" y="1095"/>
                    <a:pt x="2296" y="1095"/>
                  </a:cubicBezTo>
                  <a:cubicBezTo>
                    <a:pt x="2383" y="1095"/>
                    <a:pt x="2466" y="1053"/>
                    <a:pt x="2512" y="975"/>
                  </a:cubicBezTo>
                  <a:lnTo>
                    <a:pt x="2548" y="915"/>
                  </a:lnTo>
                  <a:cubicBezTo>
                    <a:pt x="2620" y="808"/>
                    <a:pt x="2596" y="653"/>
                    <a:pt x="2489" y="570"/>
                  </a:cubicBezTo>
                  <a:cubicBezTo>
                    <a:pt x="1949" y="119"/>
                    <a:pt x="1403" y="0"/>
                    <a:pt x="971"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2" name="Google Shape;5662;p42"/>
            <p:cNvGrpSpPr/>
            <p:nvPr/>
          </p:nvGrpSpPr>
          <p:grpSpPr>
            <a:xfrm>
              <a:off x="6473050" y="1383350"/>
              <a:ext cx="1758209" cy="2673972"/>
              <a:chOff x="6837636" y="1225555"/>
              <a:chExt cx="1866266" cy="2838008"/>
            </a:xfrm>
          </p:grpSpPr>
          <p:sp>
            <p:nvSpPr>
              <p:cNvPr id="5663" name="Google Shape;5663;p42"/>
              <p:cNvSpPr/>
              <p:nvPr/>
            </p:nvSpPr>
            <p:spPr>
              <a:xfrm>
                <a:off x="7269171" y="3860595"/>
                <a:ext cx="255682" cy="202968"/>
              </a:xfrm>
              <a:custGeom>
                <a:rect b="b" l="l" r="r" t="t"/>
                <a:pathLst>
                  <a:path extrusionOk="0" h="6692" w="8430">
                    <a:moveTo>
                      <a:pt x="4084" y="0"/>
                    </a:moveTo>
                    <a:cubicBezTo>
                      <a:pt x="3798" y="1727"/>
                      <a:pt x="3453" y="2513"/>
                      <a:pt x="3001" y="2941"/>
                    </a:cubicBezTo>
                    <a:cubicBezTo>
                      <a:pt x="2584" y="3334"/>
                      <a:pt x="2072" y="3417"/>
                      <a:pt x="1417" y="3644"/>
                    </a:cubicBezTo>
                    <a:cubicBezTo>
                      <a:pt x="524" y="3953"/>
                      <a:pt x="203" y="4596"/>
                      <a:pt x="108" y="5215"/>
                    </a:cubicBezTo>
                    <a:cubicBezTo>
                      <a:pt x="0" y="5977"/>
                      <a:pt x="239" y="6692"/>
                      <a:pt x="239" y="6692"/>
                    </a:cubicBezTo>
                    <a:lnTo>
                      <a:pt x="7906" y="6692"/>
                    </a:lnTo>
                    <a:cubicBezTo>
                      <a:pt x="8430" y="3644"/>
                      <a:pt x="7585" y="596"/>
                      <a:pt x="7585" y="596"/>
                    </a:cubicBezTo>
                    <a:lnTo>
                      <a:pt x="40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2"/>
              <p:cNvSpPr/>
              <p:nvPr/>
            </p:nvSpPr>
            <p:spPr>
              <a:xfrm>
                <a:off x="8038340" y="3860595"/>
                <a:ext cx="259685" cy="202968"/>
              </a:xfrm>
              <a:custGeom>
                <a:rect b="b" l="l" r="r" t="t"/>
                <a:pathLst>
                  <a:path extrusionOk="0" h="6692" w="8562">
                    <a:moveTo>
                      <a:pt x="4358" y="0"/>
                    </a:moveTo>
                    <a:lnTo>
                      <a:pt x="858" y="596"/>
                    </a:lnTo>
                    <a:cubicBezTo>
                      <a:pt x="858" y="596"/>
                      <a:pt x="1" y="3644"/>
                      <a:pt x="536" y="6692"/>
                    </a:cubicBezTo>
                    <a:lnTo>
                      <a:pt x="8204" y="6692"/>
                    </a:lnTo>
                    <a:cubicBezTo>
                      <a:pt x="8204" y="6692"/>
                      <a:pt x="8561" y="5644"/>
                      <a:pt x="8216" y="4751"/>
                    </a:cubicBezTo>
                    <a:cubicBezTo>
                      <a:pt x="8037" y="4299"/>
                      <a:pt x="7692" y="3870"/>
                      <a:pt x="7025" y="3644"/>
                    </a:cubicBezTo>
                    <a:cubicBezTo>
                      <a:pt x="6454" y="3441"/>
                      <a:pt x="5990" y="3358"/>
                      <a:pt x="5597" y="3072"/>
                    </a:cubicBezTo>
                    <a:cubicBezTo>
                      <a:pt x="5061" y="2679"/>
                      <a:pt x="4680" y="1917"/>
                      <a:pt x="4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2"/>
              <p:cNvSpPr/>
              <p:nvPr/>
            </p:nvSpPr>
            <p:spPr>
              <a:xfrm>
                <a:off x="6837636" y="1225555"/>
                <a:ext cx="224290" cy="190776"/>
              </a:xfrm>
              <a:custGeom>
                <a:rect b="b" l="l" r="r" t="t"/>
                <a:pathLst>
                  <a:path extrusionOk="0" h="6290" w="7395">
                    <a:moveTo>
                      <a:pt x="5068" y="1"/>
                    </a:moveTo>
                    <a:cubicBezTo>
                      <a:pt x="4936" y="1"/>
                      <a:pt x="4763" y="52"/>
                      <a:pt x="4727" y="309"/>
                    </a:cubicBezTo>
                    <a:cubicBezTo>
                      <a:pt x="4680" y="750"/>
                      <a:pt x="5013" y="1357"/>
                      <a:pt x="4930" y="1547"/>
                    </a:cubicBezTo>
                    <a:cubicBezTo>
                      <a:pt x="4918" y="1583"/>
                      <a:pt x="4894" y="1619"/>
                      <a:pt x="4870" y="1655"/>
                    </a:cubicBezTo>
                    <a:cubicBezTo>
                      <a:pt x="4787" y="1786"/>
                      <a:pt x="4656" y="1869"/>
                      <a:pt x="4525" y="1881"/>
                    </a:cubicBezTo>
                    <a:lnTo>
                      <a:pt x="4501" y="1881"/>
                    </a:lnTo>
                    <a:cubicBezTo>
                      <a:pt x="4001" y="1869"/>
                      <a:pt x="3132" y="1178"/>
                      <a:pt x="2763" y="845"/>
                    </a:cubicBezTo>
                    <a:cubicBezTo>
                      <a:pt x="2390" y="472"/>
                      <a:pt x="1878" y="22"/>
                      <a:pt x="1582" y="22"/>
                    </a:cubicBezTo>
                    <a:cubicBezTo>
                      <a:pt x="1491" y="22"/>
                      <a:pt x="1421" y="65"/>
                      <a:pt x="1382" y="166"/>
                    </a:cubicBezTo>
                    <a:cubicBezTo>
                      <a:pt x="1215" y="583"/>
                      <a:pt x="1763" y="559"/>
                      <a:pt x="2667" y="1821"/>
                    </a:cubicBezTo>
                    <a:lnTo>
                      <a:pt x="2584" y="1952"/>
                    </a:lnTo>
                    <a:cubicBezTo>
                      <a:pt x="2589" y="1960"/>
                      <a:pt x="2587" y="1964"/>
                      <a:pt x="2578" y="1964"/>
                    </a:cubicBezTo>
                    <a:cubicBezTo>
                      <a:pt x="2482" y="1964"/>
                      <a:pt x="1615" y="1509"/>
                      <a:pt x="917" y="964"/>
                    </a:cubicBezTo>
                    <a:cubicBezTo>
                      <a:pt x="771" y="848"/>
                      <a:pt x="657" y="803"/>
                      <a:pt x="569" y="803"/>
                    </a:cubicBezTo>
                    <a:cubicBezTo>
                      <a:pt x="344" y="803"/>
                      <a:pt x="301" y="1104"/>
                      <a:pt x="370" y="1250"/>
                    </a:cubicBezTo>
                    <a:cubicBezTo>
                      <a:pt x="465" y="1464"/>
                      <a:pt x="1048" y="1809"/>
                      <a:pt x="1429" y="2107"/>
                    </a:cubicBezTo>
                    <a:cubicBezTo>
                      <a:pt x="1679" y="2298"/>
                      <a:pt x="1941" y="2512"/>
                      <a:pt x="2108" y="2631"/>
                    </a:cubicBezTo>
                    <a:lnTo>
                      <a:pt x="2060" y="2833"/>
                    </a:lnTo>
                    <a:cubicBezTo>
                      <a:pt x="1021" y="2607"/>
                      <a:pt x="679" y="2253"/>
                      <a:pt x="445" y="2253"/>
                    </a:cubicBezTo>
                    <a:cubicBezTo>
                      <a:pt x="384" y="2253"/>
                      <a:pt x="331" y="2277"/>
                      <a:pt x="274" y="2333"/>
                    </a:cubicBezTo>
                    <a:cubicBezTo>
                      <a:pt x="0" y="2595"/>
                      <a:pt x="810" y="3155"/>
                      <a:pt x="1227" y="3250"/>
                    </a:cubicBezTo>
                    <a:cubicBezTo>
                      <a:pt x="1405" y="3286"/>
                      <a:pt x="1715" y="3452"/>
                      <a:pt x="2001" y="3619"/>
                    </a:cubicBezTo>
                    <a:cubicBezTo>
                      <a:pt x="1254" y="3602"/>
                      <a:pt x="910" y="3424"/>
                      <a:pt x="713" y="3424"/>
                    </a:cubicBezTo>
                    <a:cubicBezTo>
                      <a:pt x="637" y="3424"/>
                      <a:pt x="583" y="3451"/>
                      <a:pt x="536" y="3524"/>
                    </a:cubicBezTo>
                    <a:cubicBezTo>
                      <a:pt x="358" y="3810"/>
                      <a:pt x="1132" y="4107"/>
                      <a:pt x="1489" y="4119"/>
                    </a:cubicBezTo>
                    <a:cubicBezTo>
                      <a:pt x="1846" y="4119"/>
                      <a:pt x="2882" y="4536"/>
                      <a:pt x="2882" y="4536"/>
                    </a:cubicBezTo>
                    <a:cubicBezTo>
                      <a:pt x="3644" y="5012"/>
                      <a:pt x="4072" y="5262"/>
                      <a:pt x="4584" y="5310"/>
                    </a:cubicBezTo>
                    <a:cubicBezTo>
                      <a:pt x="5084" y="5346"/>
                      <a:pt x="5287" y="6215"/>
                      <a:pt x="5287" y="6215"/>
                    </a:cubicBezTo>
                    <a:cubicBezTo>
                      <a:pt x="5287" y="6215"/>
                      <a:pt x="5625" y="6289"/>
                      <a:pt x="6030" y="6289"/>
                    </a:cubicBezTo>
                    <a:cubicBezTo>
                      <a:pt x="6611" y="6289"/>
                      <a:pt x="7331" y="6136"/>
                      <a:pt x="7394" y="5393"/>
                    </a:cubicBezTo>
                    <a:cubicBezTo>
                      <a:pt x="7394" y="5393"/>
                      <a:pt x="6287" y="3822"/>
                      <a:pt x="6204" y="3607"/>
                    </a:cubicBezTo>
                    <a:cubicBezTo>
                      <a:pt x="6049" y="3191"/>
                      <a:pt x="6335" y="2548"/>
                      <a:pt x="5882" y="1845"/>
                    </a:cubicBezTo>
                    <a:cubicBezTo>
                      <a:pt x="5442" y="1131"/>
                      <a:pt x="5227" y="23"/>
                      <a:pt x="5227" y="23"/>
                    </a:cubicBezTo>
                    <a:cubicBezTo>
                      <a:pt x="5227" y="23"/>
                      <a:pt x="5157" y="1"/>
                      <a:pt x="5068"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2"/>
              <p:cNvSpPr/>
              <p:nvPr/>
            </p:nvSpPr>
            <p:spPr>
              <a:xfrm>
                <a:off x="8479277" y="1225555"/>
                <a:ext cx="224624" cy="190776"/>
              </a:xfrm>
              <a:custGeom>
                <a:rect b="b" l="l" r="r" t="t"/>
                <a:pathLst>
                  <a:path extrusionOk="0" h="6290" w="7406">
                    <a:moveTo>
                      <a:pt x="2337" y="1"/>
                    </a:moveTo>
                    <a:cubicBezTo>
                      <a:pt x="2250" y="1"/>
                      <a:pt x="2179" y="23"/>
                      <a:pt x="2179" y="23"/>
                    </a:cubicBezTo>
                    <a:cubicBezTo>
                      <a:pt x="2179" y="23"/>
                      <a:pt x="1965" y="1131"/>
                      <a:pt x="1512" y="1845"/>
                    </a:cubicBezTo>
                    <a:cubicBezTo>
                      <a:pt x="1072" y="2548"/>
                      <a:pt x="1358" y="3191"/>
                      <a:pt x="1191" y="3607"/>
                    </a:cubicBezTo>
                    <a:cubicBezTo>
                      <a:pt x="1119" y="3822"/>
                      <a:pt x="0" y="5393"/>
                      <a:pt x="0" y="5393"/>
                    </a:cubicBezTo>
                    <a:cubicBezTo>
                      <a:pt x="70" y="6136"/>
                      <a:pt x="789" y="6289"/>
                      <a:pt x="1368" y="6289"/>
                    </a:cubicBezTo>
                    <a:cubicBezTo>
                      <a:pt x="1772" y="6289"/>
                      <a:pt x="2108" y="6215"/>
                      <a:pt x="2108" y="6215"/>
                    </a:cubicBezTo>
                    <a:cubicBezTo>
                      <a:pt x="2108" y="6215"/>
                      <a:pt x="2310" y="5346"/>
                      <a:pt x="2822" y="5310"/>
                    </a:cubicBezTo>
                    <a:cubicBezTo>
                      <a:pt x="3322" y="5262"/>
                      <a:pt x="3751" y="5012"/>
                      <a:pt x="4513" y="4536"/>
                    </a:cubicBezTo>
                    <a:cubicBezTo>
                      <a:pt x="4513" y="4536"/>
                      <a:pt x="5549" y="4119"/>
                      <a:pt x="5906" y="4119"/>
                    </a:cubicBezTo>
                    <a:cubicBezTo>
                      <a:pt x="6275" y="4107"/>
                      <a:pt x="7037" y="3810"/>
                      <a:pt x="6858" y="3524"/>
                    </a:cubicBezTo>
                    <a:cubicBezTo>
                      <a:pt x="6812" y="3451"/>
                      <a:pt x="6759" y="3424"/>
                      <a:pt x="6684" y="3424"/>
                    </a:cubicBezTo>
                    <a:cubicBezTo>
                      <a:pt x="6490" y="3424"/>
                      <a:pt x="6149" y="3602"/>
                      <a:pt x="5394" y="3619"/>
                    </a:cubicBezTo>
                    <a:cubicBezTo>
                      <a:pt x="5691" y="3452"/>
                      <a:pt x="5989" y="3286"/>
                      <a:pt x="6168" y="3250"/>
                    </a:cubicBezTo>
                    <a:cubicBezTo>
                      <a:pt x="6584" y="3155"/>
                      <a:pt x="7406" y="2595"/>
                      <a:pt x="7132" y="2333"/>
                    </a:cubicBezTo>
                    <a:cubicBezTo>
                      <a:pt x="7073" y="2277"/>
                      <a:pt x="7017" y="2253"/>
                      <a:pt x="6955" y="2253"/>
                    </a:cubicBezTo>
                    <a:cubicBezTo>
                      <a:pt x="6716" y="2253"/>
                      <a:pt x="6376" y="2607"/>
                      <a:pt x="5346" y="2833"/>
                    </a:cubicBezTo>
                    <a:lnTo>
                      <a:pt x="5299" y="2631"/>
                    </a:lnTo>
                    <a:cubicBezTo>
                      <a:pt x="5453" y="2512"/>
                      <a:pt x="5715" y="2298"/>
                      <a:pt x="5965" y="2107"/>
                    </a:cubicBezTo>
                    <a:cubicBezTo>
                      <a:pt x="6346" y="1809"/>
                      <a:pt x="6942" y="1464"/>
                      <a:pt x="7025" y="1250"/>
                    </a:cubicBezTo>
                    <a:cubicBezTo>
                      <a:pt x="7094" y="1104"/>
                      <a:pt x="7057" y="803"/>
                      <a:pt x="6830" y="803"/>
                    </a:cubicBezTo>
                    <a:cubicBezTo>
                      <a:pt x="6743" y="803"/>
                      <a:pt x="6627" y="848"/>
                      <a:pt x="6477" y="964"/>
                    </a:cubicBezTo>
                    <a:cubicBezTo>
                      <a:pt x="5780" y="1509"/>
                      <a:pt x="4922" y="1964"/>
                      <a:pt x="4828" y="1964"/>
                    </a:cubicBezTo>
                    <a:cubicBezTo>
                      <a:pt x="4819" y="1964"/>
                      <a:pt x="4817" y="1960"/>
                      <a:pt x="4822" y="1952"/>
                    </a:cubicBezTo>
                    <a:lnTo>
                      <a:pt x="4727" y="1821"/>
                    </a:lnTo>
                    <a:cubicBezTo>
                      <a:pt x="5632" y="559"/>
                      <a:pt x="6180" y="583"/>
                      <a:pt x="6013" y="166"/>
                    </a:cubicBezTo>
                    <a:cubicBezTo>
                      <a:pt x="5976" y="65"/>
                      <a:pt x="5908" y="22"/>
                      <a:pt x="5818" y="22"/>
                    </a:cubicBezTo>
                    <a:cubicBezTo>
                      <a:pt x="5528" y="22"/>
                      <a:pt x="5014" y="472"/>
                      <a:pt x="4632" y="845"/>
                    </a:cubicBezTo>
                    <a:cubicBezTo>
                      <a:pt x="4275" y="1178"/>
                      <a:pt x="3394" y="1869"/>
                      <a:pt x="2905" y="1881"/>
                    </a:cubicBezTo>
                    <a:lnTo>
                      <a:pt x="2870" y="1881"/>
                    </a:lnTo>
                    <a:cubicBezTo>
                      <a:pt x="2739" y="1869"/>
                      <a:pt x="2620" y="1786"/>
                      <a:pt x="2536" y="1655"/>
                    </a:cubicBezTo>
                    <a:lnTo>
                      <a:pt x="2524" y="1655"/>
                    </a:lnTo>
                    <a:cubicBezTo>
                      <a:pt x="2501" y="1619"/>
                      <a:pt x="2489" y="1583"/>
                      <a:pt x="2465" y="1547"/>
                    </a:cubicBezTo>
                    <a:cubicBezTo>
                      <a:pt x="2381" y="1357"/>
                      <a:pt x="2715" y="750"/>
                      <a:pt x="2667" y="309"/>
                    </a:cubicBezTo>
                    <a:cubicBezTo>
                      <a:pt x="2639" y="52"/>
                      <a:pt x="2469" y="1"/>
                      <a:pt x="2337"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2"/>
              <p:cNvSpPr/>
              <p:nvPr/>
            </p:nvSpPr>
            <p:spPr>
              <a:xfrm>
                <a:off x="7376054" y="2461988"/>
                <a:ext cx="807840" cy="1446165"/>
              </a:xfrm>
              <a:custGeom>
                <a:rect b="b" l="l" r="r" t="t"/>
                <a:pathLst>
                  <a:path extrusionOk="0" h="47681" w="26635">
                    <a:moveTo>
                      <a:pt x="5668" y="1"/>
                    </a:moveTo>
                    <a:lnTo>
                      <a:pt x="1846" y="23670"/>
                    </a:lnTo>
                    <a:lnTo>
                      <a:pt x="1" y="46625"/>
                    </a:lnTo>
                    <a:cubicBezTo>
                      <a:pt x="1" y="46625"/>
                      <a:pt x="324" y="47680"/>
                      <a:pt x="2064" y="47680"/>
                    </a:cubicBezTo>
                    <a:cubicBezTo>
                      <a:pt x="2662" y="47680"/>
                      <a:pt x="3428" y="47556"/>
                      <a:pt x="4406" y="47221"/>
                    </a:cubicBezTo>
                    <a:cubicBezTo>
                      <a:pt x="4406" y="47221"/>
                      <a:pt x="7240" y="25920"/>
                      <a:pt x="7680" y="25456"/>
                    </a:cubicBezTo>
                    <a:cubicBezTo>
                      <a:pt x="8121" y="24992"/>
                      <a:pt x="12609" y="11073"/>
                      <a:pt x="12609" y="11073"/>
                    </a:cubicBezTo>
                    <a:lnTo>
                      <a:pt x="14026" y="11073"/>
                    </a:lnTo>
                    <a:cubicBezTo>
                      <a:pt x="14026" y="11073"/>
                      <a:pt x="18527" y="24992"/>
                      <a:pt x="18955" y="25456"/>
                    </a:cubicBezTo>
                    <a:cubicBezTo>
                      <a:pt x="19396" y="25920"/>
                      <a:pt x="22230" y="47221"/>
                      <a:pt x="22230" y="47221"/>
                    </a:cubicBezTo>
                    <a:cubicBezTo>
                      <a:pt x="23207" y="47556"/>
                      <a:pt x="23973" y="47680"/>
                      <a:pt x="24571" y="47680"/>
                    </a:cubicBezTo>
                    <a:cubicBezTo>
                      <a:pt x="26312" y="47680"/>
                      <a:pt x="26635" y="46625"/>
                      <a:pt x="26635" y="46625"/>
                    </a:cubicBezTo>
                    <a:lnTo>
                      <a:pt x="24801" y="23670"/>
                    </a:lnTo>
                    <a:lnTo>
                      <a:pt x="20979" y="1"/>
                    </a:lnTo>
                    <a:lnTo>
                      <a:pt x="13324" y="858"/>
                    </a:lnTo>
                    <a:lnTo>
                      <a:pt x="56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2"/>
              <p:cNvSpPr/>
              <p:nvPr/>
            </p:nvSpPr>
            <p:spPr>
              <a:xfrm>
                <a:off x="7687331" y="1766855"/>
                <a:ext cx="170485" cy="97208"/>
              </a:xfrm>
              <a:custGeom>
                <a:rect b="b" l="l" r="r" t="t"/>
                <a:pathLst>
                  <a:path extrusionOk="0" h="3205" w="5621">
                    <a:moveTo>
                      <a:pt x="644" y="0"/>
                    </a:moveTo>
                    <a:lnTo>
                      <a:pt x="1" y="1167"/>
                    </a:lnTo>
                    <a:cubicBezTo>
                      <a:pt x="1" y="1167"/>
                      <a:pt x="1198" y="3205"/>
                      <a:pt x="2857" y="3205"/>
                    </a:cubicBezTo>
                    <a:cubicBezTo>
                      <a:pt x="2885" y="3205"/>
                      <a:pt x="2913" y="3204"/>
                      <a:pt x="2942" y="3203"/>
                    </a:cubicBezTo>
                    <a:cubicBezTo>
                      <a:pt x="4644" y="3120"/>
                      <a:pt x="5621" y="834"/>
                      <a:pt x="5621" y="834"/>
                    </a:cubicBezTo>
                    <a:lnTo>
                      <a:pt x="4763" y="0"/>
                    </a:lnTo>
                    <a:cubicBezTo>
                      <a:pt x="4264" y="523"/>
                      <a:pt x="3591" y="705"/>
                      <a:pt x="2930" y="705"/>
                    </a:cubicBezTo>
                    <a:cubicBezTo>
                      <a:pt x="1921" y="705"/>
                      <a:pt x="939" y="281"/>
                      <a:pt x="644" y="0"/>
                    </a:cubicBezTo>
                    <a:close/>
                  </a:path>
                </a:pathLst>
              </a:custGeom>
              <a:solidFill>
                <a:srgbClr val="F9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2"/>
              <p:cNvSpPr/>
              <p:nvPr/>
            </p:nvSpPr>
            <p:spPr>
              <a:xfrm>
                <a:off x="7911227" y="1353002"/>
                <a:ext cx="644998" cy="626193"/>
              </a:xfrm>
              <a:custGeom>
                <a:rect b="b" l="l" r="r" t="t"/>
                <a:pathLst>
                  <a:path extrusionOk="0" h="20646" w="21266">
                    <a:moveTo>
                      <a:pt x="19491" y="1"/>
                    </a:moveTo>
                    <a:cubicBezTo>
                      <a:pt x="18229" y="1155"/>
                      <a:pt x="12050" y="8906"/>
                      <a:pt x="12050" y="8906"/>
                    </a:cubicBezTo>
                    <a:cubicBezTo>
                      <a:pt x="12050" y="8906"/>
                      <a:pt x="2846" y="12157"/>
                      <a:pt x="1" y="13383"/>
                    </a:cubicBezTo>
                    <a:lnTo>
                      <a:pt x="1989" y="20646"/>
                    </a:lnTo>
                    <a:cubicBezTo>
                      <a:pt x="1989" y="20646"/>
                      <a:pt x="12955" y="15360"/>
                      <a:pt x="15110" y="12919"/>
                    </a:cubicBezTo>
                    <a:cubicBezTo>
                      <a:pt x="17277" y="10478"/>
                      <a:pt x="21265" y="1953"/>
                      <a:pt x="21265" y="1953"/>
                    </a:cubicBezTo>
                    <a:cubicBezTo>
                      <a:pt x="20860" y="251"/>
                      <a:pt x="19491" y="1"/>
                      <a:pt x="194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2"/>
              <p:cNvSpPr/>
              <p:nvPr/>
            </p:nvSpPr>
            <p:spPr>
              <a:xfrm>
                <a:off x="7471745" y="1749809"/>
                <a:ext cx="563744" cy="835713"/>
              </a:xfrm>
              <a:custGeom>
                <a:rect b="b" l="l" r="r" t="t"/>
                <a:pathLst>
                  <a:path extrusionOk="0" h="27554" w="18587">
                    <a:moveTo>
                      <a:pt x="16016" y="0"/>
                    </a:moveTo>
                    <a:cubicBezTo>
                      <a:pt x="14217" y="0"/>
                      <a:pt x="9621" y="2431"/>
                      <a:pt x="9621" y="2431"/>
                    </a:cubicBezTo>
                    <a:cubicBezTo>
                      <a:pt x="9621" y="2431"/>
                      <a:pt x="6070" y="54"/>
                      <a:pt x="4814" y="54"/>
                    </a:cubicBezTo>
                    <a:cubicBezTo>
                      <a:pt x="4696" y="54"/>
                      <a:pt x="4598" y="75"/>
                      <a:pt x="4525" y="122"/>
                    </a:cubicBezTo>
                    <a:cubicBezTo>
                      <a:pt x="1" y="2979"/>
                      <a:pt x="1025" y="25910"/>
                      <a:pt x="1025" y="25910"/>
                    </a:cubicBezTo>
                    <a:cubicBezTo>
                      <a:pt x="1025" y="25910"/>
                      <a:pt x="4108" y="27554"/>
                      <a:pt x="9847" y="27554"/>
                    </a:cubicBezTo>
                    <a:cubicBezTo>
                      <a:pt x="14872" y="27554"/>
                      <a:pt x="18586" y="26232"/>
                      <a:pt x="18586" y="26232"/>
                    </a:cubicBezTo>
                    <a:cubicBezTo>
                      <a:pt x="18586" y="26232"/>
                      <a:pt x="18563" y="9682"/>
                      <a:pt x="18086" y="5658"/>
                    </a:cubicBezTo>
                    <a:cubicBezTo>
                      <a:pt x="17622" y="1634"/>
                      <a:pt x="16455" y="74"/>
                      <a:pt x="16455" y="74"/>
                    </a:cubicBezTo>
                    <a:cubicBezTo>
                      <a:pt x="16340" y="23"/>
                      <a:pt x="16191" y="0"/>
                      <a:pt x="160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2"/>
              <p:cNvSpPr/>
              <p:nvPr/>
            </p:nvSpPr>
            <p:spPr>
              <a:xfrm>
                <a:off x="7713688" y="1740468"/>
                <a:ext cx="108005" cy="123595"/>
              </a:xfrm>
              <a:custGeom>
                <a:rect b="b" l="l" r="r" t="t"/>
                <a:pathLst>
                  <a:path extrusionOk="0" h="4075" w="3561">
                    <a:moveTo>
                      <a:pt x="1" y="1"/>
                    </a:moveTo>
                    <a:lnTo>
                      <a:pt x="1" y="1"/>
                    </a:lnTo>
                    <a:cubicBezTo>
                      <a:pt x="1" y="1"/>
                      <a:pt x="608" y="1930"/>
                      <a:pt x="1" y="2668"/>
                    </a:cubicBezTo>
                    <a:cubicBezTo>
                      <a:pt x="1" y="2668"/>
                      <a:pt x="632" y="4013"/>
                      <a:pt x="1775" y="4073"/>
                    </a:cubicBezTo>
                    <a:cubicBezTo>
                      <a:pt x="1801" y="4074"/>
                      <a:pt x="1827" y="4075"/>
                      <a:pt x="1853" y="4075"/>
                    </a:cubicBezTo>
                    <a:cubicBezTo>
                      <a:pt x="3115" y="4075"/>
                      <a:pt x="3561" y="2668"/>
                      <a:pt x="3561" y="2668"/>
                    </a:cubicBezTo>
                    <a:cubicBezTo>
                      <a:pt x="3561" y="2668"/>
                      <a:pt x="2858" y="811"/>
                      <a:pt x="3561" y="156"/>
                    </a:cubicBezTo>
                    <a:lnTo>
                      <a:pt x="1" y="1"/>
                    </a:lnTo>
                    <a:close/>
                  </a:path>
                </a:pathLst>
              </a:custGeom>
              <a:solidFill>
                <a:srgbClr val="EA9C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2"/>
              <p:cNvSpPr/>
              <p:nvPr/>
            </p:nvSpPr>
            <p:spPr>
              <a:xfrm>
                <a:off x="7628127" y="1437168"/>
                <a:ext cx="285678" cy="245916"/>
              </a:xfrm>
              <a:custGeom>
                <a:rect b="b" l="l" r="r" t="t"/>
                <a:pathLst>
                  <a:path extrusionOk="0" h="8108" w="9419">
                    <a:moveTo>
                      <a:pt x="6786" y="1"/>
                    </a:moveTo>
                    <a:cubicBezTo>
                      <a:pt x="6761" y="1"/>
                      <a:pt x="6738" y="8"/>
                      <a:pt x="6715" y="24"/>
                    </a:cubicBezTo>
                    <a:cubicBezTo>
                      <a:pt x="6406" y="238"/>
                      <a:pt x="7203" y="1024"/>
                      <a:pt x="7203" y="1024"/>
                    </a:cubicBezTo>
                    <a:cubicBezTo>
                      <a:pt x="6297" y="587"/>
                      <a:pt x="5243" y="366"/>
                      <a:pt x="4233" y="366"/>
                    </a:cubicBezTo>
                    <a:cubicBezTo>
                      <a:pt x="2244" y="366"/>
                      <a:pt x="428" y="1223"/>
                      <a:pt x="262" y="2976"/>
                    </a:cubicBezTo>
                    <a:cubicBezTo>
                      <a:pt x="0" y="5631"/>
                      <a:pt x="1298" y="8108"/>
                      <a:pt x="1298" y="8108"/>
                    </a:cubicBezTo>
                    <a:lnTo>
                      <a:pt x="7787" y="7691"/>
                    </a:lnTo>
                    <a:cubicBezTo>
                      <a:pt x="9418" y="2560"/>
                      <a:pt x="7680" y="1595"/>
                      <a:pt x="7680" y="1595"/>
                    </a:cubicBezTo>
                    <a:cubicBezTo>
                      <a:pt x="7680" y="1595"/>
                      <a:pt x="8680" y="1452"/>
                      <a:pt x="8549" y="1190"/>
                    </a:cubicBezTo>
                    <a:cubicBezTo>
                      <a:pt x="8505" y="1107"/>
                      <a:pt x="8382" y="1079"/>
                      <a:pt x="8238" y="1079"/>
                    </a:cubicBezTo>
                    <a:cubicBezTo>
                      <a:pt x="7948" y="1079"/>
                      <a:pt x="7573" y="1190"/>
                      <a:pt x="7573" y="1190"/>
                    </a:cubicBezTo>
                    <a:cubicBezTo>
                      <a:pt x="7573" y="1190"/>
                      <a:pt x="7101" y="1"/>
                      <a:pt x="67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2"/>
              <p:cNvSpPr/>
              <p:nvPr/>
            </p:nvSpPr>
            <p:spPr>
              <a:xfrm>
                <a:off x="7625488" y="1623940"/>
                <a:ext cx="48892" cy="63420"/>
              </a:xfrm>
              <a:custGeom>
                <a:rect b="b" l="l" r="r" t="t"/>
                <a:pathLst>
                  <a:path extrusionOk="0" h="2091" w="1612">
                    <a:moveTo>
                      <a:pt x="495" y="0"/>
                    </a:moveTo>
                    <a:cubicBezTo>
                      <a:pt x="313" y="0"/>
                      <a:pt x="155" y="131"/>
                      <a:pt x="111" y="545"/>
                    </a:cubicBezTo>
                    <a:cubicBezTo>
                      <a:pt x="0" y="1549"/>
                      <a:pt x="681" y="2090"/>
                      <a:pt x="1105" y="2090"/>
                    </a:cubicBezTo>
                    <a:cubicBezTo>
                      <a:pt x="1229" y="2090"/>
                      <a:pt x="1331" y="2044"/>
                      <a:pt x="1385" y="1950"/>
                    </a:cubicBezTo>
                    <a:cubicBezTo>
                      <a:pt x="1611" y="1533"/>
                      <a:pt x="1183" y="378"/>
                      <a:pt x="1183" y="378"/>
                    </a:cubicBezTo>
                    <a:cubicBezTo>
                      <a:pt x="1183" y="378"/>
                      <a:pt x="805" y="0"/>
                      <a:pt x="495"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2"/>
              <p:cNvSpPr/>
              <p:nvPr/>
            </p:nvSpPr>
            <p:spPr>
              <a:xfrm>
                <a:off x="7852720" y="1625942"/>
                <a:ext cx="48892" cy="63572"/>
              </a:xfrm>
              <a:custGeom>
                <a:rect b="b" l="l" r="r" t="t"/>
                <a:pathLst>
                  <a:path extrusionOk="0" h="2096" w="1612">
                    <a:moveTo>
                      <a:pt x="1118" y="0"/>
                    </a:moveTo>
                    <a:cubicBezTo>
                      <a:pt x="808" y="0"/>
                      <a:pt x="430" y="384"/>
                      <a:pt x="430" y="384"/>
                    </a:cubicBezTo>
                    <a:cubicBezTo>
                      <a:pt x="430" y="384"/>
                      <a:pt x="1" y="1539"/>
                      <a:pt x="227" y="1955"/>
                    </a:cubicBezTo>
                    <a:cubicBezTo>
                      <a:pt x="281" y="2049"/>
                      <a:pt x="383" y="2096"/>
                      <a:pt x="507" y="2096"/>
                    </a:cubicBezTo>
                    <a:cubicBezTo>
                      <a:pt x="931" y="2096"/>
                      <a:pt x="1612" y="1555"/>
                      <a:pt x="1501" y="550"/>
                    </a:cubicBezTo>
                    <a:cubicBezTo>
                      <a:pt x="1457" y="132"/>
                      <a:pt x="1299" y="0"/>
                      <a:pt x="1118"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2"/>
              <p:cNvSpPr/>
              <p:nvPr/>
            </p:nvSpPr>
            <p:spPr>
              <a:xfrm>
                <a:off x="7659185" y="1503954"/>
                <a:ext cx="208731" cy="274123"/>
              </a:xfrm>
              <a:custGeom>
                <a:rect b="b" l="l" r="r" t="t"/>
                <a:pathLst>
                  <a:path extrusionOk="0" h="9038" w="6882">
                    <a:moveTo>
                      <a:pt x="3489" y="0"/>
                    </a:moveTo>
                    <a:cubicBezTo>
                      <a:pt x="1096" y="0"/>
                      <a:pt x="0" y="1322"/>
                      <a:pt x="0" y="3477"/>
                    </a:cubicBezTo>
                    <a:cubicBezTo>
                      <a:pt x="0" y="7644"/>
                      <a:pt x="1203" y="9037"/>
                      <a:pt x="3334" y="9037"/>
                    </a:cubicBezTo>
                    <a:cubicBezTo>
                      <a:pt x="5537" y="9037"/>
                      <a:pt x="6882" y="7954"/>
                      <a:pt x="6882" y="3477"/>
                    </a:cubicBezTo>
                    <a:cubicBezTo>
                      <a:pt x="6882" y="1322"/>
                      <a:pt x="5882" y="0"/>
                      <a:pt x="3489"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2"/>
              <p:cNvSpPr/>
              <p:nvPr/>
            </p:nvSpPr>
            <p:spPr>
              <a:xfrm>
                <a:off x="7639682" y="1485635"/>
                <a:ext cx="239789" cy="166390"/>
              </a:xfrm>
              <a:custGeom>
                <a:rect b="b" l="l" r="r" t="t"/>
                <a:pathLst>
                  <a:path extrusionOk="0" h="5486" w="7906">
                    <a:moveTo>
                      <a:pt x="3693" y="0"/>
                    </a:moveTo>
                    <a:cubicBezTo>
                      <a:pt x="3422" y="0"/>
                      <a:pt x="3136" y="11"/>
                      <a:pt x="2834" y="33"/>
                    </a:cubicBezTo>
                    <a:cubicBezTo>
                      <a:pt x="369" y="211"/>
                      <a:pt x="0" y="2593"/>
                      <a:pt x="95" y="3426"/>
                    </a:cubicBezTo>
                    <a:cubicBezTo>
                      <a:pt x="179" y="4271"/>
                      <a:pt x="881" y="5486"/>
                      <a:pt x="881" y="5486"/>
                    </a:cubicBezTo>
                    <a:cubicBezTo>
                      <a:pt x="667" y="4033"/>
                      <a:pt x="1179" y="1938"/>
                      <a:pt x="1179" y="1938"/>
                    </a:cubicBezTo>
                    <a:lnTo>
                      <a:pt x="2810" y="1378"/>
                    </a:lnTo>
                    <a:lnTo>
                      <a:pt x="2810" y="1378"/>
                    </a:lnTo>
                    <a:cubicBezTo>
                      <a:pt x="2810" y="1378"/>
                      <a:pt x="1786" y="1902"/>
                      <a:pt x="1941" y="2069"/>
                    </a:cubicBezTo>
                    <a:cubicBezTo>
                      <a:pt x="1955" y="2085"/>
                      <a:pt x="1991" y="2093"/>
                      <a:pt x="2045" y="2093"/>
                    </a:cubicBezTo>
                    <a:cubicBezTo>
                      <a:pt x="2563" y="2093"/>
                      <a:pt x="4727" y="1378"/>
                      <a:pt x="4727" y="1378"/>
                    </a:cubicBezTo>
                    <a:lnTo>
                      <a:pt x="4727" y="1378"/>
                    </a:lnTo>
                    <a:cubicBezTo>
                      <a:pt x="4727" y="1378"/>
                      <a:pt x="4036" y="1771"/>
                      <a:pt x="4394" y="1938"/>
                    </a:cubicBezTo>
                    <a:cubicBezTo>
                      <a:pt x="4431" y="1957"/>
                      <a:pt x="4483" y="1966"/>
                      <a:pt x="4545" y="1966"/>
                    </a:cubicBezTo>
                    <a:cubicBezTo>
                      <a:pt x="5065" y="1966"/>
                      <a:pt x="6334" y="1378"/>
                      <a:pt x="6334" y="1378"/>
                    </a:cubicBezTo>
                    <a:cubicBezTo>
                      <a:pt x="7239" y="3164"/>
                      <a:pt x="7299" y="5486"/>
                      <a:pt x="7299" y="5486"/>
                    </a:cubicBezTo>
                    <a:cubicBezTo>
                      <a:pt x="7835" y="4069"/>
                      <a:pt x="7906" y="2676"/>
                      <a:pt x="7299" y="1545"/>
                    </a:cubicBezTo>
                    <a:cubicBezTo>
                      <a:pt x="6756" y="553"/>
                      <a:pt x="5626" y="0"/>
                      <a:pt x="36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2"/>
              <p:cNvSpPr/>
              <p:nvPr/>
            </p:nvSpPr>
            <p:spPr>
              <a:xfrm>
                <a:off x="7843348" y="1727395"/>
                <a:ext cx="265448" cy="717729"/>
              </a:xfrm>
              <a:custGeom>
                <a:rect b="b" l="l" r="r" t="t"/>
                <a:pathLst>
                  <a:path extrusionOk="0" h="23664" w="8752">
                    <a:moveTo>
                      <a:pt x="4617" y="0"/>
                    </a:moveTo>
                    <a:cubicBezTo>
                      <a:pt x="4121" y="0"/>
                      <a:pt x="2696" y="189"/>
                      <a:pt x="0" y="1908"/>
                    </a:cubicBezTo>
                    <a:cubicBezTo>
                      <a:pt x="0" y="1908"/>
                      <a:pt x="3858" y="13886"/>
                      <a:pt x="4227" y="23637"/>
                    </a:cubicBezTo>
                    <a:cubicBezTo>
                      <a:pt x="4227" y="23637"/>
                      <a:pt x="4324" y="23664"/>
                      <a:pt x="4495" y="23664"/>
                    </a:cubicBezTo>
                    <a:cubicBezTo>
                      <a:pt x="4972" y="23664"/>
                      <a:pt x="6031" y="23457"/>
                      <a:pt x="7180" y="21887"/>
                    </a:cubicBezTo>
                    <a:cubicBezTo>
                      <a:pt x="8751" y="19744"/>
                      <a:pt x="7823" y="2837"/>
                      <a:pt x="4822" y="15"/>
                    </a:cubicBezTo>
                    <a:cubicBezTo>
                      <a:pt x="4822" y="15"/>
                      <a:pt x="4756" y="0"/>
                      <a:pt x="4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2"/>
              <p:cNvSpPr/>
              <p:nvPr/>
            </p:nvSpPr>
            <p:spPr>
              <a:xfrm>
                <a:off x="7831793" y="1751902"/>
                <a:ext cx="51652" cy="96935"/>
              </a:xfrm>
              <a:custGeom>
                <a:rect b="b" l="l" r="r" t="t"/>
                <a:pathLst>
                  <a:path extrusionOk="0" h="3196" w="1703">
                    <a:moveTo>
                      <a:pt x="895" y="1"/>
                    </a:moveTo>
                    <a:cubicBezTo>
                      <a:pt x="482" y="1"/>
                      <a:pt x="0" y="493"/>
                      <a:pt x="0" y="493"/>
                    </a:cubicBezTo>
                    <a:cubicBezTo>
                      <a:pt x="0" y="493"/>
                      <a:pt x="441" y="2291"/>
                      <a:pt x="1012" y="3196"/>
                    </a:cubicBezTo>
                    <a:cubicBezTo>
                      <a:pt x="1012" y="3196"/>
                      <a:pt x="1703" y="1588"/>
                      <a:pt x="1393" y="493"/>
                    </a:cubicBezTo>
                    <a:cubicBezTo>
                      <a:pt x="1290" y="124"/>
                      <a:pt x="1101" y="1"/>
                      <a:pt x="8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2"/>
              <p:cNvSpPr/>
              <p:nvPr/>
            </p:nvSpPr>
            <p:spPr>
              <a:xfrm>
                <a:off x="6985343" y="1346147"/>
                <a:ext cx="642086" cy="633048"/>
              </a:xfrm>
              <a:custGeom>
                <a:rect b="b" l="l" r="r" t="t"/>
                <a:pathLst>
                  <a:path extrusionOk="0" h="20872" w="21170">
                    <a:moveTo>
                      <a:pt x="1667" y="0"/>
                    </a:moveTo>
                    <a:cubicBezTo>
                      <a:pt x="1667" y="0"/>
                      <a:pt x="107" y="881"/>
                      <a:pt x="0" y="2715"/>
                    </a:cubicBezTo>
                    <a:cubicBezTo>
                      <a:pt x="0" y="2715"/>
                      <a:pt x="3893" y="10704"/>
                      <a:pt x="6060" y="13145"/>
                    </a:cubicBezTo>
                    <a:cubicBezTo>
                      <a:pt x="8215" y="15586"/>
                      <a:pt x="19181" y="20872"/>
                      <a:pt x="19181" y="20872"/>
                    </a:cubicBezTo>
                    <a:lnTo>
                      <a:pt x="21169" y="13609"/>
                    </a:lnTo>
                    <a:cubicBezTo>
                      <a:pt x="18324" y="12383"/>
                      <a:pt x="9120" y="9132"/>
                      <a:pt x="9120" y="9132"/>
                    </a:cubicBezTo>
                    <a:cubicBezTo>
                      <a:pt x="9120" y="9132"/>
                      <a:pt x="2929" y="1155"/>
                      <a:pt x="16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2"/>
              <p:cNvSpPr/>
              <p:nvPr/>
            </p:nvSpPr>
            <p:spPr>
              <a:xfrm>
                <a:off x="7429859" y="1727395"/>
                <a:ext cx="265448" cy="717729"/>
              </a:xfrm>
              <a:custGeom>
                <a:rect b="b" l="l" r="r" t="t"/>
                <a:pathLst>
                  <a:path extrusionOk="0" h="23664" w="8752">
                    <a:moveTo>
                      <a:pt x="4145" y="0"/>
                    </a:moveTo>
                    <a:cubicBezTo>
                      <a:pt x="4007" y="0"/>
                      <a:pt x="3942" y="15"/>
                      <a:pt x="3942" y="15"/>
                    </a:cubicBezTo>
                    <a:cubicBezTo>
                      <a:pt x="929" y="2837"/>
                      <a:pt x="1" y="19744"/>
                      <a:pt x="1572" y="21887"/>
                    </a:cubicBezTo>
                    <a:cubicBezTo>
                      <a:pt x="2721" y="23457"/>
                      <a:pt x="3780" y="23664"/>
                      <a:pt x="4258" y="23664"/>
                    </a:cubicBezTo>
                    <a:cubicBezTo>
                      <a:pt x="4428" y="23664"/>
                      <a:pt x="4525" y="23637"/>
                      <a:pt x="4525" y="23637"/>
                    </a:cubicBezTo>
                    <a:cubicBezTo>
                      <a:pt x="4894" y="13886"/>
                      <a:pt x="8752" y="1908"/>
                      <a:pt x="8752" y="1908"/>
                    </a:cubicBezTo>
                    <a:cubicBezTo>
                      <a:pt x="6057" y="189"/>
                      <a:pt x="4638" y="0"/>
                      <a:pt x="41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2"/>
              <p:cNvSpPr/>
              <p:nvPr/>
            </p:nvSpPr>
            <p:spPr>
              <a:xfrm>
                <a:off x="7655211" y="1751902"/>
                <a:ext cx="51652" cy="96935"/>
              </a:xfrm>
              <a:custGeom>
                <a:rect b="b" l="l" r="r" t="t"/>
                <a:pathLst>
                  <a:path extrusionOk="0" h="3196" w="1703">
                    <a:moveTo>
                      <a:pt x="808" y="1"/>
                    </a:moveTo>
                    <a:cubicBezTo>
                      <a:pt x="602" y="1"/>
                      <a:pt x="413" y="124"/>
                      <a:pt x="310" y="493"/>
                    </a:cubicBezTo>
                    <a:cubicBezTo>
                      <a:pt x="0" y="1588"/>
                      <a:pt x="691" y="3196"/>
                      <a:pt x="691" y="3196"/>
                    </a:cubicBezTo>
                    <a:cubicBezTo>
                      <a:pt x="1262" y="2291"/>
                      <a:pt x="1703" y="493"/>
                      <a:pt x="1703" y="493"/>
                    </a:cubicBezTo>
                    <a:cubicBezTo>
                      <a:pt x="1703" y="493"/>
                      <a:pt x="1221" y="1"/>
                      <a:pt x="8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682" name="Google Shape;5682;p42"/>
          <p:cNvSpPr txBox="1"/>
          <p:nvPr>
            <p:ph idx="4"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vs. Solution</a:t>
            </a:r>
            <a:endParaRPr/>
          </a:p>
        </p:txBody>
      </p:sp>
      <p:sp>
        <p:nvSpPr>
          <p:cNvPr id="5683" name="Google Shape;5683;p42"/>
          <p:cNvSpPr txBox="1"/>
          <p:nvPr>
            <p:ph type="title"/>
          </p:nvPr>
        </p:nvSpPr>
        <p:spPr>
          <a:xfrm>
            <a:off x="1800050" y="1860250"/>
            <a:ext cx="24801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5684" name="Google Shape;5684;p42"/>
          <p:cNvSpPr txBox="1"/>
          <p:nvPr>
            <p:ph idx="1" type="subTitle"/>
          </p:nvPr>
        </p:nvSpPr>
        <p:spPr>
          <a:xfrm>
            <a:off x="1961000" y="2110200"/>
            <a:ext cx="2158200" cy="17256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System—it’s only a bit larger than our Moon</a:t>
            </a:r>
            <a:endParaRPr/>
          </a:p>
        </p:txBody>
      </p:sp>
      <p:sp>
        <p:nvSpPr>
          <p:cNvPr id="5685" name="Google Shape;5685;p42"/>
          <p:cNvSpPr txBox="1"/>
          <p:nvPr>
            <p:ph idx="2" type="title"/>
          </p:nvPr>
        </p:nvSpPr>
        <p:spPr>
          <a:xfrm>
            <a:off x="4626375" y="1860250"/>
            <a:ext cx="24801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5686" name="Google Shape;5686;p42"/>
          <p:cNvSpPr txBox="1"/>
          <p:nvPr>
            <p:ph idx="3" type="subTitle"/>
          </p:nvPr>
        </p:nvSpPr>
        <p:spPr>
          <a:xfrm>
            <a:off x="4787325" y="2110200"/>
            <a:ext cx="2158200" cy="17256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Despite being red, Mars is actually a cold place. It’s full of iron oxide dust, which gives the planet its reddish cast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0" name="Shape 5690"/>
        <p:cNvGrpSpPr/>
        <p:nvPr/>
      </p:nvGrpSpPr>
      <p:grpSpPr>
        <a:xfrm>
          <a:off x="0" y="0"/>
          <a:ext cx="0" cy="0"/>
          <a:chOff x="0" y="0"/>
          <a:chExt cx="0" cy="0"/>
        </a:xfrm>
      </p:grpSpPr>
      <p:grpSp>
        <p:nvGrpSpPr>
          <p:cNvPr id="5691" name="Google Shape;5691;p43"/>
          <p:cNvGrpSpPr/>
          <p:nvPr/>
        </p:nvGrpSpPr>
        <p:grpSpPr>
          <a:xfrm rot="5400000">
            <a:off x="2244725" y="2188350"/>
            <a:ext cx="33650" cy="773300"/>
            <a:chOff x="4783775" y="1199950"/>
            <a:chExt cx="33650" cy="773300"/>
          </a:xfrm>
        </p:grpSpPr>
        <p:sp>
          <p:nvSpPr>
            <p:cNvPr id="5692" name="Google Shape;5692;p43"/>
            <p:cNvSpPr/>
            <p:nvPr/>
          </p:nvSpPr>
          <p:spPr>
            <a:xfrm rot="10800000">
              <a:off x="4783775" y="119995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3"/>
            <p:cNvSpPr/>
            <p:nvPr/>
          </p:nvSpPr>
          <p:spPr>
            <a:xfrm rot="10800000">
              <a:off x="4783775" y="1347938"/>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3"/>
            <p:cNvSpPr/>
            <p:nvPr/>
          </p:nvSpPr>
          <p:spPr>
            <a:xfrm rot="10800000">
              <a:off x="4783775" y="149592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3"/>
            <p:cNvSpPr/>
            <p:nvPr/>
          </p:nvSpPr>
          <p:spPr>
            <a:xfrm rot="10800000">
              <a:off x="4783775" y="164391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3"/>
            <p:cNvSpPr/>
            <p:nvPr/>
          </p:nvSpPr>
          <p:spPr>
            <a:xfrm rot="10800000">
              <a:off x="4783775" y="179190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3"/>
            <p:cNvSpPr/>
            <p:nvPr/>
          </p:nvSpPr>
          <p:spPr>
            <a:xfrm rot="10800000">
              <a:off x="4783775" y="193987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43"/>
          <p:cNvGrpSpPr/>
          <p:nvPr/>
        </p:nvGrpSpPr>
        <p:grpSpPr>
          <a:xfrm rot="5400000">
            <a:off x="3788675" y="2188350"/>
            <a:ext cx="33650" cy="773300"/>
            <a:chOff x="4783775" y="1199950"/>
            <a:chExt cx="33650" cy="773300"/>
          </a:xfrm>
        </p:grpSpPr>
        <p:sp>
          <p:nvSpPr>
            <p:cNvPr id="5699" name="Google Shape;5699;p43"/>
            <p:cNvSpPr/>
            <p:nvPr/>
          </p:nvSpPr>
          <p:spPr>
            <a:xfrm rot="10800000">
              <a:off x="4783775" y="119995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3"/>
            <p:cNvSpPr/>
            <p:nvPr/>
          </p:nvSpPr>
          <p:spPr>
            <a:xfrm rot="10800000">
              <a:off x="4783775" y="1347938"/>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3"/>
            <p:cNvSpPr/>
            <p:nvPr/>
          </p:nvSpPr>
          <p:spPr>
            <a:xfrm rot="10800000">
              <a:off x="4783775" y="149592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3"/>
            <p:cNvSpPr/>
            <p:nvPr/>
          </p:nvSpPr>
          <p:spPr>
            <a:xfrm rot="10800000">
              <a:off x="4783775" y="164391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3"/>
            <p:cNvSpPr/>
            <p:nvPr/>
          </p:nvSpPr>
          <p:spPr>
            <a:xfrm rot="10800000">
              <a:off x="4783775" y="179190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3"/>
            <p:cNvSpPr/>
            <p:nvPr/>
          </p:nvSpPr>
          <p:spPr>
            <a:xfrm rot="10800000">
              <a:off x="4783775" y="193987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43"/>
          <p:cNvGrpSpPr/>
          <p:nvPr/>
        </p:nvGrpSpPr>
        <p:grpSpPr>
          <a:xfrm rot="5400000">
            <a:off x="5321700" y="2188350"/>
            <a:ext cx="33650" cy="773300"/>
            <a:chOff x="4783775" y="1199950"/>
            <a:chExt cx="33650" cy="773300"/>
          </a:xfrm>
        </p:grpSpPr>
        <p:sp>
          <p:nvSpPr>
            <p:cNvPr id="5706" name="Google Shape;5706;p43"/>
            <p:cNvSpPr/>
            <p:nvPr/>
          </p:nvSpPr>
          <p:spPr>
            <a:xfrm rot="10800000">
              <a:off x="4783775" y="119995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3"/>
            <p:cNvSpPr/>
            <p:nvPr/>
          </p:nvSpPr>
          <p:spPr>
            <a:xfrm rot="10800000">
              <a:off x="4783775" y="1347938"/>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3"/>
            <p:cNvSpPr/>
            <p:nvPr/>
          </p:nvSpPr>
          <p:spPr>
            <a:xfrm rot="10800000">
              <a:off x="4783775" y="149592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3"/>
            <p:cNvSpPr/>
            <p:nvPr/>
          </p:nvSpPr>
          <p:spPr>
            <a:xfrm rot="10800000">
              <a:off x="4783775" y="164391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3"/>
            <p:cNvSpPr/>
            <p:nvPr/>
          </p:nvSpPr>
          <p:spPr>
            <a:xfrm rot="10800000">
              <a:off x="4783775" y="179190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3"/>
            <p:cNvSpPr/>
            <p:nvPr/>
          </p:nvSpPr>
          <p:spPr>
            <a:xfrm rot="10800000">
              <a:off x="4783775" y="193987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43"/>
          <p:cNvGrpSpPr/>
          <p:nvPr/>
        </p:nvGrpSpPr>
        <p:grpSpPr>
          <a:xfrm rot="5400000">
            <a:off x="6854725" y="2188350"/>
            <a:ext cx="33650" cy="773300"/>
            <a:chOff x="4783775" y="1199950"/>
            <a:chExt cx="33650" cy="773300"/>
          </a:xfrm>
        </p:grpSpPr>
        <p:sp>
          <p:nvSpPr>
            <p:cNvPr id="5713" name="Google Shape;5713;p43"/>
            <p:cNvSpPr/>
            <p:nvPr/>
          </p:nvSpPr>
          <p:spPr>
            <a:xfrm rot="10800000">
              <a:off x="4783775" y="119995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3"/>
            <p:cNvSpPr/>
            <p:nvPr/>
          </p:nvSpPr>
          <p:spPr>
            <a:xfrm rot="10800000">
              <a:off x="4783775" y="1347938"/>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3"/>
            <p:cNvSpPr/>
            <p:nvPr/>
          </p:nvSpPr>
          <p:spPr>
            <a:xfrm rot="10800000">
              <a:off x="4783775" y="149592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3"/>
            <p:cNvSpPr/>
            <p:nvPr/>
          </p:nvSpPr>
          <p:spPr>
            <a:xfrm rot="10800000">
              <a:off x="4783775" y="164391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3"/>
            <p:cNvSpPr/>
            <p:nvPr/>
          </p:nvSpPr>
          <p:spPr>
            <a:xfrm rot="10800000">
              <a:off x="4783775" y="179190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3"/>
            <p:cNvSpPr/>
            <p:nvPr/>
          </p:nvSpPr>
          <p:spPr>
            <a:xfrm rot="10800000">
              <a:off x="4783775" y="193987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rgbClr val="00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9" name="Google Shape;5719;p43"/>
          <p:cNvSpPr/>
          <p:nvPr/>
        </p:nvSpPr>
        <p:spPr>
          <a:xfrm>
            <a:off x="2546050" y="2164850"/>
            <a:ext cx="985699" cy="819989"/>
          </a:xfrm>
          <a:custGeom>
            <a:rect b="b" l="l" r="r" t="t"/>
            <a:pathLst>
              <a:path extrusionOk="0" h="159842" w="192144">
                <a:moveTo>
                  <a:pt x="60961" y="0"/>
                </a:moveTo>
                <a:lnTo>
                  <a:pt x="1" y="57031"/>
                </a:lnTo>
                <a:lnTo>
                  <a:pt x="2477" y="115276"/>
                </a:lnTo>
                <a:lnTo>
                  <a:pt x="52091" y="157484"/>
                </a:lnTo>
                <a:lnTo>
                  <a:pt x="91072" y="159841"/>
                </a:lnTo>
                <a:lnTo>
                  <a:pt x="127064" y="157186"/>
                </a:lnTo>
                <a:lnTo>
                  <a:pt x="181774" y="156043"/>
                </a:lnTo>
                <a:lnTo>
                  <a:pt x="192144" y="132469"/>
                </a:lnTo>
                <a:lnTo>
                  <a:pt x="167415" y="30516"/>
                </a:lnTo>
                <a:lnTo>
                  <a:pt x="609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3"/>
          <p:cNvSpPr/>
          <p:nvPr/>
        </p:nvSpPr>
        <p:spPr>
          <a:xfrm rot="-831662">
            <a:off x="4008116" y="2077706"/>
            <a:ext cx="1028359" cy="922224"/>
          </a:xfrm>
          <a:custGeom>
            <a:rect b="b" l="l" r="r" t="t"/>
            <a:pathLst>
              <a:path extrusionOk="0" h="145352" w="162080">
                <a:moveTo>
                  <a:pt x="91857" y="0"/>
                </a:moveTo>
                <a:lnTo>
                  <a:pt x="61794" y="31469"/>
                </a:lnTo>
                <a:lnTo>
                  <a:pt x="27837" y="40196"/>
                </a:lnTo>
                <a:lnTo>
                  <a:pt x="0" y="57853"/>
                </a:lnTo>
                <a:lnTo>
                  <a:pt x="6037" y="118967"/>
                </a:lnTo>
                <a:lnTo>
                  <a:pt x="56198" y="123801"/>
                </a:lnTo>
                <a:lnTo>
                  <a:pt x="82689" y="130493"/>
                </a:lnTo>
                <a:lnTo>
                  <a:pt x="118920" y="145352"/>
                </a:lnTo>
                <a:lnTo>
                  <a:pt x="162080" y="116050"/>
                </a:lnTo>
                <a:lnTo>
                  <a:pt x="154722" y="80903"/>
                </a:lnTo>
                <a:lnTo>
                  <a:pt x="131731" y="57198"/>
                </a:lnTo>
                <a:lnTo>
                  <a:pt x="125694" y="17169"/>
                </a:lnTo>
                <a:lnTo>
                  <a:pt x="91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3"/>
          <p:cNvSpPr/>
          <p:nvPr/>
        </p:nvSpPr>
        <p:spPr>
          <a:xfrm>
            <a:off x="1006186" y="2153943"/>
            <a:ext cx="999568" cy="841920"/>
          </a:xfrm>
          <a:custGeom>
            <a:rect b="b" l="l" r="r" t="t"/>
            <a:pathLst>
              <a:path extrusionOk="0" h="171296" w="203371">
                <a:moveTo>
                  <a:pt x="99441" y="0"/>
                </a:moveTo>
                <a:lnTo>
                  <a:pt x="67783" y="22860"/>
                </a:lnTo>
                <a:lnTo>
                  <a:pt x="41601" y="47708"/>
                </a:lnTo>
                <a:lnTo>
                  <a:pt x="0" y="83237"/>
                </a:lnTo>
                <a:lnTo>
                  <a:pt x="6894" y="108061"/>
                </a:lnTo>
                <a:lnTo>
                  <a:pt x="90607" y="171295"/>
                </a:lnTo>
                <a:lnTo>
                  <a:pt x="192310" y="127480"/>
                </a:lnTo>
                <a:lnTo>
                  <a:pt x="203371" y="44744"/>
                </a:lnTo>
                <a:lnTo>
                  <a:pt x="164568" y="1238"/>
                </a:lnTo>
                <a:lnTo>
                  <a:pt x="994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3"/>
          <p:cNvSpPr/>
          <p:nvPr/>
        </p:nvSpPr>
        <p:spPr>
          <a:xfrm rot="-843596">
            <a:off x="5593066" y="2112382"/>
            <a:ext cx="924256" cy="925224"/>
          </a:xfrm>
          <a:custGeom>
            <a:rect b="b" l="l" r="r" t="t"/>
            <a:pathLst>
              <a:path extrusionOk="0" h="157734" w="157569">
                <a:moveTo>
                  <a:pt x="74070" y="0"/>
                </a:moveTo>
                <a:lnTo>
                  <a:pt x="10336" y="35207"/>
                </a:lnTo>
                <a:lnTo>
                  <a:pt x="1" y="84987"/>
                </a:lnTo>
                <a:lnTo>
                  <a:pt x="32934" y="131266"/>
                </a:lnTo>
                <a:lnTo>
                  <a:pt x="65402" y="141589"/>
                </a:lnTo>
                <a:lnTo>
                  <a:pt x="96406" y="147030"/>
                </a:lnTo>
                <a:lnTo>
                  <a:pt x="142912" y="157734"/>
                </a:lnTo>
                <a:lnTo>
                  <a:pt x="156711" y="140017"/>
                </a:lnTo>
                <a:lnTo>
                  <a:pt x="157568" y="48530"/>
                </a:lnTo>
                <a:lnTo>
                  <a:pt x="740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3"/>
          <p:cNvSpPr/>
          <p:nvPr/>
        </p:nvSpPr>
        <p:spPr>
          <a:xfrm rot="10800000">
            <a:off x="7223298" y="2153943"/>
            <a:ext cx="999568" cy="841920"/>
          </a:xfrm>
          <a:custGeom>
            <a:rect b="b" l="l" r="r" t="t"/>
            <a:pathLst>
              <a:path extrusionOk="0" h="171296" w="203371">
                <a:moveTo>
                  <a:pt x="99441" y="0"/>
                </a:moveTo>
                <a:lnTo>
                  <a:pt x="67783" y="22860"/>
                </a:lnTo>
                <a:lnTo>
                  <a:pt x="41601" y="47708"/>
                </a:lnTo>
                <a:lnTo>
                  <a:pt x="0" y="83237"/>
                </a:lnTo>
                <a:lnTo>
                  <a:pt x="6894" y="108061"/>
                </a:lnTo>
                <a:lnTo>
                  <a:pt x="90607" y="171295"/>
                </a:lnTo>
                <a:lnTo>
                  <a:pt x="192310" y="127480"/>
                </a:lnTo>
                <a:lnTo>
                  <a:pt x="203371" y="44744"/>
                </a:lnTo>
                <a:lnTo>
                  <a:pt x="164568" y="1238"/>
                </a:lnTo>
                <a:lnTo>
                  <a:pt x="994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3"/>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5725" name="Google Shape;5725;p43"/>
          <p:cNvSpPr txBox="1"/>
          <p:nvPr>
            <p:ph idx="2" type="title"/>
          </p:nvPr>
        </p:nvSpPr>
        <p:spPr>
          <a:xfrm>
            <a:off x="766025" y="2955300"/>
            <a:ext cx="1479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726" name="Google Shape;5726;p43"/>
          <p:cNvSpPr txBox="1"/>
          <p:nvPr>
            <p:ph idx="1" type="subTitle"/>
          </p:nvPr>
        </p:nvSpPr>
        <p:spPr>
          <a:xfrm>
            <a:off x="766025" y="3370675"/>
            <a:ext cx="14799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smallest planet in our Solar System</a:t>
            </a:r>
            <a:endParaRPr/>
          </a:p>
        </p:txBody>
      </p:sp>
      <p:sp>
        <p:nvSpPr>
          <p:cNvPr id="5727" name="Google Shape;5727;p43"/>
          <p:cNvSpPr txBox="1"/>
          <p:nvPr>
            <p:ph idx="3" type="title"/>
          </p:nvPr>
        </p:nvSpPr>
        <p:spPr>
          <a:xfrm>
            <a:off x="3832050" y="2955300"/>
            <a:ext cx="1479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5728" name="Google Shape;5728;p43"/>
          <p:cNvSpPr txBox="1"/>
          <p:nvPr>
            <p:ph idx="4" type="subTitle"/>
          </p:nvPr>
        </p:nvSpPr>
        <p:spPr>
          <a:xfrm>
            <a:off x="3832050" y="3370675"/>
            <a:ext cx="14799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 is the biggest planet in our Solar System</a:t>
            </a:r>
            <a:endParaRPr/>
          </a:p>
        </p:txBody>
      </p:sp>
      <p:sp>
        <p:nvSpPr>
          <p:cNvPr id="5729" name="Google Shape;5729;p43"/>
          <p:cNvSpPr txBox="1"/>
          <p:nvPr>
            <p:ph idx="5" type="title"/>
          </p:nvPr>
        </p:nvSpPr>
        <p:spPr>
          <a:xfrm>
            <a:off x="6898075" y="2955300"/>
            <a:ext cx="1479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730" name="Google Shape;5730;p43"/>
          <p:cNvSpPr txBox="1"/>
          <p:nvPr>
            <p:ph idx="6" type="subTitle"/>
          </p:nvPr>
        </p:nvSpPr>
        <p:spPr>
          <a:xfrm>
            <a:off x="6898075" y="3370675"/>
            <a:ext cx="14799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 is composed mostly of hydrogen and helium</a:t>
            </a:r>
            <a:endParaRPr/>
          </a:p>
        </p:txBody>
      </p:sp>
      <p:sp>
        <p:nvSpPr>
          <p:cNvPr id="5731" name="Google Shape;5731;p43"/>
          <p:cNvSpPr txBox="1"/>
          <p:nvPr>
            <p:ph idx="7" type="title"/>
          </p:nvPr>
        </p:nvSpPr>
        <p:spPr>
          <a:xfrm>
            <a:off x="2203050" y="911525"/>
            <a:ext cx="1671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732" name="Google Shape;5732;p43"/>
          <p:cNvSpPr txBox="1"/>
          <p:nvPr>
            <p:ph idx="8" type="subTitle"/>
          </p:nvPr>
        </p:nvSpPr>
        <p:spPr>
          <a:xfrm>
            <a:off x="2203050" y="1326900"/>
            <a:ext cx="16719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 cold place. It’s full of iron oxide dust</a:t>
            </a:r>
            <a:endParaRPr/>
          </a:p>
        </p:txBody>
      </p:sp>
      <p:sp>
        <p:nvSpPr>
          <p:cNvPr id="5733" name="Google Shape;5733;p43"/>
          <p:cNvSpPr txBox="1"/>
          <p:nvPr>
            <p:ph idx="9" type="title"/>
          </p:nvPr>
        </p:nvSpPr>
        <p:spPr>
          <a:xfrm>
            <a:off x="5269064" y="911525"/>
            <a:ext cx="1671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734" name="Google Shape;5734;p43"/>
          <p:cNvSpPr txBox="1"/>
          <p:nvPr>
            <p:ph idx="13" type="subTitle"/>
          </p:nvPr>
        </p:nvSpPr>
        <p:spPr>
          <a:xfrm>
            <a:off x="5269064" y="1326900"/>
            <a:ext cx="16719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and is the second planet from the Sun</a:t>
            </a:r>
            <a:endParaRPr/>
          </a:p>
        </p:txBody>
      </p:sp>
      <p:sp>
        <p:nvSpPr>
          <p:cNvPr id="5735" name="Google Shape;5735;p43"/>
          <p:cNvSpPr txBox="1"/>
          <p:nvPr>
            <p:ph idx="14" type="title"/>
          </p:nvPr>
        </p:nvSpPr>
        <p:spPr>
          <a:xfrm>
            <a:off x="1091225" y="2366550"/>
            <a:ext cx="829500" cy="4104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736" name="Google Shape;5736;p43"/>
          <p:cNvSpPr txBox="1"/>
          <p:nvPr>
            <p:ph idx="15" type="title"/>
          </p:nvPr>
        </p:nvSpPr>
        <p:spPr>
          <a:xfrm>
            <a:off x="2624238" y="2366550"/>
            <a:ext cx="829500" cy="4104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02</a:t>
            </a:r>
            <a:endParaRPr>
              <a:solidFill>
                <a:srgbClr val="FFFFFF"/>
              </a:solidFill>
            </a:endParaRPr>
          </a:p>
        </p:txBody>
      </p:sp>
      <p:sp>
        <p:nvSpPr>
          <p:cNvPr id="5737" name="Google Shape;5737;p43"/>
          <p:cNvSpPr txBox="1"/>
          <p:nvPr>
            <p:ph idx="16" type="title"/>
          </p:nvPr>
        </p:nvSpPr>
        <p:spPr>
          <a:xfrm>
            <a:off x="4157250" y="2366550"/>
            <a:ext cx="829500" cy="4104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03</a:t>
            </a:r>
            <a:endParaRPr>
              <a:solidFill>
                <a:srgbClr val="FFFFFF"/>
              </a:solidFill>
            </a:endParaRPr>
          </a:p>
        </p:txBody>
      </p:sp>
      <p:sp>
        <p:nvSpPr>
          <p:cNvPr id="5738" name="Google Shape;5738;p43"/>
          <p:cNvSpPr txBox="1"/>
          <p:nvPr>
            <p:ph idx="17" type="title"/>
          </p:nvPr>
        </p:nvSpPr>
        <p:spPr>
          <a:xfrm>
            <a:off x="5690275" y="2366550"/>
            <a:ext cx="829500" cy="4104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04</a:t>
            </a:r>
            <a:endParaRPr>
              <a:solidFill>
                <a:srgbClr val="FFFFFF"/>
              </a:solidFill>
            </a:endParaRPr>
          </a:p>
        </p:txBody>
      </p:sp>
      <p:sp>
        <p:nvSpPr>
          <p:cNvPr id="5739" name="Google Shape;5739;p43"/>
          <p:cNvSpPr txBox="1"/>
          <p:nvPr>
            <p:ph idx="18" type="title"/>
          </p:nvPr>
        </p:nvSpPr>
        <p:spPr>
          <a:xfrm>
            <a:off x="7223300" y="2366550"/>
            <a:ext cx="829500" cy="4104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3" name="Shape 5743"/>
        <p:cNvGrpSpPr/>
        <p:nvPr/>
      </p:nvGrpSpPr>
      <p:grpSpPr>
        <a:xfrm>
          <a:off x="0" y="0"/>
          <a:ext cx="0" cy="0"/>
          <a:chOff x="0" y="0"/>
          <a:chExt cx="0" cy="0"/>
        </a:xfrm>
      </p:grpSpPr>
      <p:sp>
        <p:nvSpPr>
          <p:cNvPr id="5744" name="Google Shape;5744;p44"/>
          <p:cNvSpPr/>
          <p:nvPr/>
        </p:nvSpPr>
        <p:spPr>
          <a:xfrm>
            <a:off x="3401600" y="1401350"/>
            <a:ext cx="2340900" cy="23409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4"/>
          <p:cNvSpPr/>
          <p:nvPr/>
        </p:nvSpPr>
        <p:spPr>
          <a:xfrm>
            <a:off x="3629109" y="1628859"/>
            <a:ext cx="1885800" cy="18858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4"/>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Overview Diagram</a:t>
            </a:r>
            <a:endParaRPr/>
          </a:p>
        </p:txBody>
      </p:sp>
      <p:grpSp>
        <p:nvGrpSpPr>
          <p:cNvPr id="5747" name="Google Shape;5747;p44"/>
          <p:cNvGrpSpPr/>
          <p:nvPr/>
        </p:nvGrpSpPr>
        <p:grpSpPr>
          <a:xfrm rot="5400000">
            <a:off x="5871250" y="1511900"/>
            <a:ext cx="33650" cy="773300"/>
            <a:chOff x="4783775" y="1199950"/>
            <a:chExt cx="33650" cy="773300"/>
          </a:xfrm>
        </p:grpSpPr>
        <p:sp>
          <p:nvSpPr>
            <p:cNvPr id="5748" name="Google Shape;5748;p44"/>
            <p:cNvSpPr/>
            <p:nvPr/>
          </p:nvSpPr>
          <p:spPr>
            <a:xfrm rot="10800000">
              <a:off x="4783775" y="119995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4"/>
            <p:cNvSpPr/>
            <p:nvPr/>
          </p:nvSpPr>
          <p:spPr>
            <a:xfrm rot="10800000">
              <a:off x="4783775" y="1347938"/>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4"/>
            <p:cNvSpPr/>
            <p:nvPr/>
          </p:nvSpPr>
          <p:spPr>
            <a:xfrm rot="10800000">
              <a:off x="4783775" y="149592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4"/>
            <p:cNvSpPr/>
            <p:nvPr/>
          </p:nvSpPr>
          <p:spPr>
            <a:xfrm rot="10800000">
              <a:off x="4783775" y="164391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4"/>
            <p:cNvSpPr/>
            <p:nvPr/>
          </p:nvSpPr>
          <p:spPr>
            <a:xfrm rot="10800000">
              <a:off x="4783775" y="179190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4"/>
            <p:cNvSpPr/>
            <p:nvPr/>
          </p:nvSpPr>
          <p:spPr>
            <a:xfrm rot="10800000">
              <a:off x="4783775" y="193987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44"/>
          <p:cNvGrpSpPr/>
          <p:nvPr/>
        </p:nvGrpSpPr>
        <p:grpSpPr>
          <a:xfrm rot="5400000">
            <a:off x="5871250" y="2858600"/>
            <a:ext cx="33650" cy="773300"/>
            <a:chOff x="4783775" y="1199950"/>
            <a:chExt cx="33650" cy="773300"/>
          </a:xfrm>
        </p:grpSpPr>
        <p:sp>
          <p:nvSpPr>
            <p:cNvPr id="5755" name="Google Shape;5755;p44"/>
            <p:cNvSpPr/>
            <p:nvPr/>
          </p:nvSpPr>
          <p:spPr>
            <a:xfrm rot="10800000">
              <a:off x="4783775" y="119995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4"/>
            <p:cNvSpPr/>
            <p:nvPr/>
          </p:nvSpPr>
          <p:spPr>
            <a:xfrm rot="10800000">
              <a:off x="4783775" y="1347938"/>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4"/>
            <p:cNvSpPr/>
            <p:nvPr/>
          </p:nvSpPr>
          <p:spPr>
            <a:xfrm rot="10800000">
              <a:off x="4783775" y="149592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4"/>
            <p:cNvSpPr/>
            <p:nvPr/>
          </p:nvSpPr>
          <p:spPr>
            <a:xfrm rot="10800000">
              <a:off x="4783775" y="164391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4"/>
            <p:cNvSpPr/>
            <p:nvPr/>
          </p:nvSpPr>
          <p:spPr>
            <a:xfrm rot="10800000">
              <a:off x="4783775" y="179190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4"/>
            <p:cNvSpPr/>
            <p:nvPr/>
          </p:nvSpPr>
          <p:spPr>
            <a:xfrm rot="10800000">
              <a:off x="4783775" y="193987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44"/>
          <p:cNvGrpSpPr/>
          <p:nvPr/>
        </p:nvGrpSpPr>
        <p:grpSpPr>
          <a:xfrm rot="5400000">
            <a:off x="3239100" y="1511900"/>
            <a:ext cx="33650" cy="773300"/>
            <a:chOff x="4783775" y="1199950"/>
            <a:chExt cx="33650" cy="773300"/>
          </a:xfrm>
        </p:grpSpPr>
        <p:sp>
          <p:nvSpPr>
            <p:cNvPr id="5762" name="Google Shape;5762;p44"/>
            <p:cNvSpPr/>
            <p:nvPr/>
          </p:nvSpPr>
          <p:spPr>
            <a:xfrm rot="10800000">
              <a:off x="4783775" y="119995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4"/>
            <p:cNvSpPr/>
            <p:nvPr/>
          </p:nvSpPr>
          <p:spPr>
            <a:xfrm rot="10800000">
              <a:off x="4783775" y="1347938"/>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4"/>
            <p:cNvSpPr/>
            <p:nvPr/>
          </p:nvSpPr>
          <p:spPr>
            <a:xfrm rot="10800000">
              <a:off x="4783775" y="149592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4"/>
            <p:cNvSpPr/>
            <p:nvPr/>
          </p:nvSpPr>
          <p:spPr>
            <a:xfrm rot="10800000">
              <a:off x="4783775" y="164391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4"/>
            <p:cNvSpPr/>
            <p:nvPr/>
          </p:nvSpPr>
          <p:spPr>
            <a:xfrm rot="10800000">
              <a:off x="4783775" y="179190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4"/>
            <p:cNvSpPr/>
            <p:nvPr/>
          </p:nvSpPr>
          <p:spPr>
            <a:xfrm rot="10800000">
              <a:off x="4783775" y="193987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44"/>
          <p:cNvGrpSpPr/>
          <p:nvPr/>
        </p:nvGrpSpPr>
        <p:grpSpPr>
          <a:xfrm rot="5400000">
            <a:off x="3239100" y="2858600"/>
            <a:ext cx="33650" cy="773300"/>
            <a:chOff x="4783775" y="1199950"/>
            <a:chExt cx="33650" cy="773300"/>
          </a:xfrm>
        </p:grpSpPr>
        <p:sp>
          <p:nvSpPr>
            <p:cNvPr id="5769" name="Google Shape;5769;p44"/>
            <p:cNvSpPr/>
            <p:nvPr/>
          </p:nvSpPr>
          <p:spPr>
            <a:xfrm rot="10800000">
              <a:off x="4783775" y="119995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4"/>
            <p:cNvSpPr/>
            <p:nvPr/>
          </p:nvSpPr>
          <p:spPr>
            <a:xfrm rot="10800000">
              <a:off x="4783775" y="1347938"/>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4"/>
            <p:cNvSpPr/>
            <p:nvPr/>
          </p:nvSpPr>
          <p:spPr>
            <a:xfrm rot="10800000">
              <a:off x="4783775" y="149592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4"/>
            <p:cNvSpPr/>
            <p:nvPr/>
          </p:nvSpPr>
          <p:spPr>
            <a:xfrm rot="10800000">
              <a:off x="4783775" y="164391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4"/>
            <p:cNvSpPr/>
            <p:nvPr/>
          </p:nvSpPr>
          <p:spPr>
            <a:xfrm rot="10800000">
              <a:off x="4783775" y="1791900"/>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4"/>
            <p:cNvSpPr/>
            <p:nvPr/>
          </p:nvSpPr>
          <p:spPr>
            <a:xfrm rot="10800000">
              <a:off x="4783775" y="1939875"/>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5" name="Google Shape;5775;p44"/>
          <p:cNvSpPr/>
          <p:nvPr/>
        </p:nvSpPr>
        <p:spPr>
          <a:xfrm>
            <a:off x="5397788" y="1784250"/>
            <a:ext cx="228600" cy="228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4"/>
          <p:cNvSpPr/>
          <p:nvPr/>
        </p:nvSpPr>
        <p:spPr>
          <a:xfrm>
            <a:off x="5397788" y="3130950"/>
            <a:ext cx="228600" cy="228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4"/>
          <p:cNvSpPr/>
          <p:nvPr/>
        </p:nvSpPr>
        <p:spPr>
          <a:xfrm>
            <a:off x="3517588" y="1784250"/>
            <a:ext cx="228600" cy="228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4"/>
          <p:cNvSpPr/>
          <p:nvPr/>
        </p:nvSpPr>
        <p:spPr>
          <a:xfrm>
            <a:off x="3517588" y="3130950"/>
            <a:ext cx="228600" cy="228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4"/>
          <p:cNvSpPr/>
          <p:nvPr/>
        </p:nvSpPr>
        <p:spPr>
          <a:xfrm>
            <a:off x="6372100" y="1609950"/>
            <a:ext cx="1516800" cy="577200"/>
          </a:xfrm>
          <a:prstGeom prst="round2DiagRect">
            <a:avLst>
              <a:gd fmla="val 0" name="adj1"/>
              <a:gd fmla="val 3355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4"/>
          <p:cNvSpPr txBox="1"/>
          <p:nvPr>
            <p:ph idx="4294967295" type="title"/>
          </p:nvPr>
        </p:nvSpPr>
        <p:spPr>
          <a:xfrm>
            <a:off x="6372100" y="1294025"/>
            <a:ext cx="1516800" cy="25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Venus</a:t>
            </a:r>
            <a:endParaRPr sz="1500"/>
          </a:p>
        </p:txBody>
      </p:sp>
      <p:sp>
        <p:nvSpPr>
          <p:cNvPr id="5781" name="Google Shape;5781;p44"/>
          <p:cNvSpPr txBox="1"/>
          <p:nvPr>
            <p:ph idx="4294967295" type="subTitle"/>
          </p:nvPr>
        </p:nvSpPr>
        <p:spPr>
          <a:xfrm>
            <a:off x="6414400" y="1652250"/>
            <a:ext cx="1432200" cy="4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rgbClr val="FFFFFF"/>
                </a:solidFill>
              </a:rPr>
              <a:t>Venus has a beautiful name</a:t>
            </a:r>
            <a:endParaRPr sz="1300">
              <a:solidFill>
                <a:srgbClr val="FFFFFF"/>
              </a:solidFill>
            </a:endParaRPr>
          </a:p>
        </p:txBody>
      </p:sp>
      <p:sp>
        <p:nvSpPr>
          <p:cNvPr id="5782" name="Google Shape;5782;p44"/>
          <p:cNvSpPr/>
          <p:nvPr/>
        </p:nvSpPr>
        <p:spPr>
          <a:xfrm>
            <a:off x="6372100" y="2953700"/>
            <a:ext cx="1516800" cy="577200"/>
          </a:xfrm>
          <a:prstGeom prst="round2DiagRect">
            <a:avLst>
              <a:gd fmla="val 0" name="adj1"/>
              <a:gd fmla="val 3355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4"/>
          <p:cNvSpPr txBox="1"/>
          <p:nvPr>
            <p:ph idx="4294967295" type="title"/>
          </p:nvPr>
        </p:nvSpPr>
        <p:spPr>
          <a:xfrm>
            <a:off x="6372100" y="2637775"/>
            <a:ext cx="1516800" cy="25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Jupiter</a:t>
            </a:r>
            <a:endParaRPr sz="1500"/>
          </a:p>
        </p:txBody>
      </p:sp>
      <p:sp>
        <p:nvSpPr>
          <p:cNvPr id="5784" name="Google Shape;5784;p44"/>
          <p:cNvSpPr txBox="1"/>
          <p:nvPr>
            <p:ph idx="4294967295" type="subTitle"/>
          </p:nvPr>
        </p:nvSpPr>
        <p:spPr>
          <a:xfrm>
            <a:off x="6414400" y="2996000"/>
            <a:ext cx="1432200" cy="4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rgbClr val="FFFFFF"/>
                </a:solidFill>
              </a:rPr>
              <a:t>Jupiter is a gas giant</a:t>
            </a:r>
            <a:endParaRPr sz="1300">
              <a:solidFill>
                <a:srgbClr val="FFFFFF"/>
              </a:solidFill>
            </a:endParaRPr>
          </a:p>
        </p:txBody>
      </p:sp>
      <p:sp>
        <p:nvSpPr>
          <p:cNvPr id="5785" name="Google Shape;5785;p44"/>
          <p:cNvSpPr/>
          <p:nvPr/>
        </p:nvSpPr>
        <p:spPr>
          <a:xfrm>
            <a:off x="1255100" y="1609950"/>
            <a:ext cx="1516800" cy="577200"/>
          </a:xfrm>
          <a:prstGeom prst="round2DiagRect">
            <a:avLst>
              <a:gd fmla="val 0" name="adj1"/>
              <a:gd fmla="val 3355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4"/>
          <p:cNvSpPr txBox="1"/>
          <p:nvPr>
            <p:ph idx="4294967295" type="title"/>
          </p:nvPr>
        </p:nvSpPr>
        <p:spPr>
          <a:xfrm>
            <a:off x="1255100" y="1294025"/>
            <a:ext cx="1516800" cy="25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Mars</a:t>
            </a:r>
            <a:endParaRPr sz="1500"/>
          </a:p>
        </p:txBody>
      </p:sp>
      <p:sp>
        <p:nvSpPr>
          <p:cNvPr id="5787" name="Google Shape;5787;p44"/>
          <p:cNvSpPr txBox="1"/>
          <p:nvPr>
            <p:ph idx="4294967295" type="subTitle"/>
          </p:nvPr>
        </p:nvSpPr>
        <p:spPr>
          <a:xfrm>
            <a:off x="1297400" y="1652250"/>
            <a:ext cx="1432200" cy="4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rgbClr val="FFFFFF"/>
                </a:solidFill>
              </a:rPr>
              <a:t>Mars is actually a cold place</a:t>
            </a:r>
            <a:endParaRPr sz="1300">
              <a:solidFill>
                <a:srgbClr val="FFFFFF"/>
              </a:solidFill>
            </a:endParaRPr>
          </a:p>
        </p:txBody>
      </p:sp>
      <p:sp>
        <p:nvSpPr>
          <p:cNvPr id="5788" name="Google Shape;5788;p44"/>
          <p:cNvSpPr/>
          <p:nvPr/>
        </p:nvSpPr>
        <p:spPr>
          <a:xfrm>
            <a:off x="1255100" y="2953700"/>
            <a:ext cx="1516800" cy="577200"/>
          </a:xfrm>
          <a:prstGeom prst="round2DiagRect">
            <a:avLst>
              <a:gd fmla="val 0" name="adj1"/>
              <a:gd fmla="val 3355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4"/>
          <p:cNvSpPr txBox="1"/>
          <p:nvPr>
            <p:ph idx="4294967295" type="title"/>
          </p:nvPr>
        </p:nvSpPr>
        <p:spPr>
          <a:xfrm>
            <a:off x="1255100" y="2637775"/>
            <a:ext cx="1516800" cy="25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Mercury</a:t>
            </a:r>
            <a:endParaRPr sz="1500"/>
          </a:p>
        </p:txBody>
      </p:sp>
      <p:sp>
        <p:nvSpPr>
          <p:cNvPr id="5790" name="Google Shape;5790;p44"/>
          <p:cNvSpPr txBox="1"/>
          <p:nvPr>
            <p:ph idx="4294967295" type="subTitle"/>
          </p:nvPr>
        </p:nvSpPr>
        <p:spPr>
          <a:xfrm>
            <a:off x="1297400" y="2996000"/>
            <a:ext cx="1432200" cy="4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rgbClr val="FFFFFF"/>
                </a:solidFill>
              </a:rPr>
              <a:t>Mercury is the smallest planet</a:t>
            </a:r>
            <a:endParaRPr sz="1300">
              <a:solidFill>
                <a:srgbClr val="FFFFFF"/>
              </a:solidFill>
            </a:endParaRPr>
          </a:p>
        </p:txBody>
      </p:sp>
      <p:sp>
        <p:nvSpPr>
          <p:cNvPr id="5791" name="Google Shape;5791;p44"/>
          <p:cNvSpPr txBox="1"/>
          <p:nvPr/>
        </p:nvSpPr>
        <p:spPr>
          <a:xfrm>
            <a:off x="3798000" y="2108700"/>
            <a:ext cx="1548000" cy="92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252D48"/>
                </a:solidFill>
                <a:latin typeface="Abel"/>
                <a:ea typeface="Abel"/>
                <a:cs typeface="Abel"/>
                <a:sym typeface="Abel"/>
              </a:rPr>
              <a:t>It’s a gas giant and also the biggest planet in our Solar System</a:t>
            </a:r>
            <a:endParaRPr sz="1500">
              <a:solidFill>
                <a:srgbClr val="252D48"/>
              </a:solidFill>
              <a:latin typeface="Abel"/>
              <a:ea typeface="Abel"/>
              <a:cs typeface="Abel"/>
              <a:sym typeface="Abel"/>
            </a:endParaRPr>
          </a:p>
        </p:txBody>
      </p:sp>
      <p:sp>
        <p:nvSpPr>
          <p:cNvPr id="5792" name="Google Shape;5792;p44"/>
          <p:cNvSpPr/>
          <p:nvPr/>
        </p:nvSpPr>
        <p:spPr>
          <a:xfrm>
            <a:off x="4457688" y="3627075"/>
            <a:ext cx="228600" cy="228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4"/>
          <p:cNvSpPr/>
          <p:nvPr/>
        </p:nvSpPr>
        <p:spPr>
          <a:xfrm>
            <a:off x="3813600" y="4030875"/>
            <a:ext cx="1516800" cy="577200"/>
          </a:xfrm>
          <a:prstGeom prst="round2DiagRect">
            <a:avLst>
              <a:gd fmla="val 50000"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4"/>
          <p:cNvSpPr txBox="1"/>
          <p:nvPr>
            <p:ph idx="4294967295" type="subTitle"/>
          </p:nvPr>
        </p:nvSpPr>
        <p:spPr>
          <a:xfrm>
            <a:off x="3855900" y="4073175"/>
            <a:ext cx="1432200" cy="4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rgbClr val="FFFFFF"/>
                </a:solidFill>
              </a:rPr>
              <a:t>Saturn is the ringed planet</a:t>
            </a:r>
            <a:endParaRPr sz="13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8" name="Shape 5798"/>
        <p:cNvGrpSpPr/>
        <p:nvPr/>
      </p:nvGrpSpPr>
      <p:grpSpPr>
        <a:xfrm>
          <a:off x="0" y="0"/>
          <a:ext cx="0" cy="0"/>
          <a:chOff x="0" y="0"/>
          <a:chExt cx="0" cy="0"/>
        </a:xfrm>
      </p:grpSpPr>
      <p:grpSp>
        <p:nvGrpSpPr>
          <p:cNvPr id="5799" name="Google Shape;5799;p45"/>
          <p:cNvGrpSpPr/>
          <p:nvPr/>
        </p:nvGrpSpPr>
        <p:grpSpPr>
          <a:xfrm>
            <a:off x="1677175" y="1585600"/>
            <a:ext cx="5789650" cy="33650"/>
            <a:chOff x="1677175" y="1654075"/>
            <a:chExt cx="5789650" cy="33650"/>
          </a:xfrm>
        </p:grpSpPr>
        <p:grpSp>
          <p:nvGrpSpPr>
            <p:cNvPr id="5800" name="Google Shape;5800;p45"/>
            <p:cNvGrpSpPr/>
            <p:nvPr/>
          </p:nvGrpSpPr>
          <p:grpSpPr>
            <a:xfrm>
              <a:off x="1677175" y="1654075"/>
              <a:ext cx="1654650" cy="33650"/>
              <a:chOff x="1785700" y="1318325"/>
              <a:chExt cx="1654650" cy="33650"/>
            </a:xfrm>
          </p:grpSpPr>
          <p:sp>
            <p:nvSpPr>
              <p:cNvPr id="5801" name="Google Shape;5801;p45"/>
              <p:cNvSpPr/>
              <p:nvPr/>
            </p:nvSpPr>
            <p:spPr>
              <a:xfrm rot="-5400000">
                <a:off x="2522506"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5"/>
              <p:cNvSpPr/>
              <p:nvPr/>
            </p:nvSpPr>
            <p:spPr>
              <a:xfrm rot="-5400000">
                <a:off x="2375117"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5"/>
              <p:cNvSpPr/>
              <p:nvPr/>
            </p:nvSpPr>
            <p:spPr>
              <a:xfrm rot="-5400000">
                <a:off x="2227728"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5"/>
              <p:cNvSpPr/>
              <p:nvPr/>
            </p:nvSpPr>
            <p:spPr>
              <a:xfrm rot="-5400000">
                <a:off x="2080340"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5"/>
              <p:cNvSpPr/>
              <p:nvPr/>
            </p:nvSpPr>
            <p:spPr>
              <a:xfrm rot="-5400000">
                <a:off x="1932951"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5"/>
              <p:cNvSpPr/>
              <p:nvPr/>
            </p:nvSpPr>
            <p:spPr>
              <a:xfrm rot="-5400000">
                <a:off x="1785563"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5"/>
              <p:cNvSpPr/>
              <p:nvPr/>
            </p:nvSpPr>
            <p:spPr>
              <a:xfrm rot="-5400000">
                <a:off x="3406838"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5"/>
              <p:cNvSpPr/>
              <p:nvPr/>
            </p:nvSpPr>
            <p:spPr>
              <a:xfrm rot="-5400000">
                <a:off x="3259449"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5"/>
              <p:cNvSpPr/>
              <p:nvPr/>
            </p:nvSpPr>
            <p:spPr>
              <a:xfrm rot="-5400000">
                <a:off x="3112060"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5"/>
              <p:cNvSpPr/>
              <p:nvPr/>
            </p:nvSpPr>
            <p:spPr>
              <a:xfrm rot="-5400000">
                <a:off x="2964672"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5"/>
              <p:cNvSpPr/>
              <p:nvPr/>
            </p:nvSpPr>
            <p:spPr>
              <a:xfrm rot="-5400000">
                <a:off x="2817283"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5"/>
              <p:cNvSpPr/>
              <p:nvPr/>
            </p:nvSpPr>
            <p:spPr>
              <a:xfrm rot="-5400000">
                <a:off x="2669894"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45"/>
            <p:cNvGrpSpPr/>
            <p:nvPr/>
          </p:nvGrpSpPr>
          <p:grpSpPr>
            <a:xfrm>
              <a:off x="3744675" y="1654075"/>
              <a:ext cx="1654650" cy="33650"/>
              <a:chOff x="1785700" y="1318325"/>
              <a:chExt cx="1654650" cy="33650"/>
            </a:xfrm>
          </p:grpSpPr>
          <p:sp>
            <p:nvSpPr>
              <p:cNvPr id="5814" name="Google Shape;5814;p45"/>
              <p:cNvSpPr/>
              <p:nvPr/>
            </p:nvSpPr>
            <p:spPr>
              <a:xfrm rot="-5400000">
                <a:off x="2522506"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5"/>
              <p:cNvSpPr/>
              <p:nvPr/>
            </p:nvSpPr>
            <p:spPr>
              <a:xfrm rot="-5400000">
                <a:off x="2375117"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5"/>
              <p:cNvSpPr/>
              <p:nvPr/>
            </p:nvSpPr>
            <p:spPr>
              <a:xfrm rot="-5400000">
                <a:off x="2227728"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5"/>
              <p:cNvSpPr/>
              <p:nvPr/>
            </p:nvSpPr>
            <p:spPr>
              <a:xfrm rot="-5400000">
                <a:off x="2080340"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5"/>
              <p:cNvSpPr/>
              <p:nvPr/>
            </p:nvSpPr>
            <p:spPr>
              <a:xfrm rot="-5400000">
                <a:off x="1932951"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5"/>
              <p:cNvSpPr/>
              <p:nvPr/>
            </p:nvSpPr>
            <p:spPr>
              <a:xfrm rot="-5400000">
                <a:off x="1785563"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5"/>
              <p:cNvSpPr/>
              <p:nvPr/>
            </p:nvSpPr>
            <p:spPr>
              <a:xfrm rot="-5400000">
                <a:off x="3406838"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5"/>
              <p:cNvSpPr/>
              <p:nvPr/>
            </p:nvSpPr>
            <p:spPr>
              <a:xfrm rot="-5400000">
                <a:off x="3259449"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5"/>
              <p:cNvSpPr/>
              <p:nvPr/>
            </p:nvSpPr>
            <p:spPr>
              <a:xfrm rot="-5400000">
                <a:off x="3112060"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5"/>
              <p:cNvSpPr/>
              <p:nvPr/>
            </p:nvSpPr>
            <p:spPr>
              <a:xfrm rot="-5400000">
                <a:off x="2964672"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5"/>
              <p:cNvSpPr/>
              <p:nvPr/>
            </p:nvSpPr>
            <p:spPr>
              <a:xfrm rot="-5400000">
                <a:off x="2817283"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5"/>
              <p:cNvSpPr/>
              <p:nvPr/>
            </p:nvSpPr>
            <p:spPr>
              <a:xfrm rot="-5400000">
                <a:off x="2669894"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6" name="Google Shape;5826;p45"/>
            <p:cNvGrpSpPr/>
            <p:nvPr/>
          </p:nvGrpSpPr>
          <p:grpSpPr>
            <a:xfrm>
              <a:off x="5812175" y="1654075"/>
              <a:ext cx="1654650" cy="33650"/>
              <a:chOff x="1785700" y="1318325"/>
              <a:chExt cx="1654650" cy="33650"/>
            </a:xfrm>
          </p:grpSpPr>
          <p:sp>
            <p:nvSpPr>
              <p:cNvPr id="5827" name="Google Shape;5827;p45"/>
              <p:cNvSpPr/>
              <p:nvPr/>
            </p:nvSpPr>
            <p:spPr>
              <a:xfrm rot="-5400000">
                <a:off x="2522506"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5"/>
              <p:cNvSpPr/>
              <p:nvPr/>
            </p:nvSpPr>
            <p:spPr>
              <a:xfrm rot="-5400000">
                <a:off x="2375117"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5"/>
              <p:cNvSpPr/>
              <p:nvPr/>
            </p:nvSpPr>
            <p:spPr>
              <a:xfrm rot="-5400000">
                <a:off x="2227728"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5"/>
              <p:cNvSpPr/>
              <p:nvPr/>
            </p:nvSpPr>
            <p:spPr>
              <a:xfrm rot="-5400000">
                <a:off x="2080340"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5"/>
              <p:cNvSpPr/>
              <p:nvPr/>
            </p:nvSpPr>
            <p:spPr>
              <a:xfrm rot="-5400000">
                <a:off x="1932951"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5"/>
              <p:cNvSpPr/>
              <p:nvPr/>
            </p:nvSpPr>
            <p:spPr>
              <a:xfrm rot="-5400000">
                <a:off x="1785563"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5"/>
              <p:cNvSpPr/>
              <p:nvPr/>
            </p:nvSpPr>
            <p:spPr>
              <a:xfrm rot="-5400000">
                <a:off x="3406838"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5"/>
              <p:cNvSpPr/>
              <p:nvPr/>
            </p:nvSpPr>
            <p:spPr>
              <a:xfrm rot="-5400000">
                <a:off x="3259449"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5"/>
              <p:cNvSpPr/>
              <p:nvPr/>
            </p:nvSpPr>
            <p:spPr>
              <a:xfrm rot="-5400000">
                <a:off x="3112060"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5"/>
              <p:cNvSpPr/>
              <p:nvPr/>
            </p:nvSpPr>
            <p:spPr>
              <a:xfrm rot="-5400000">
                <a:off x="2964672"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5"/>
              <p:cNvSpPr/>
              <p:nvPr/>
            </p:nvSpPr>
            <p:spPr>
              <a:xfrm rot="-5400000">
                <a:off x="2817283"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5"/>
              <p:cNvSpPr/>
              <p:nvPr/>
            </p:nvSpPr>
            <p:spPr>
              <a:xfrm rot="-5400000">
                <a:off x="2669894" y="1318463"/>
                <a:ext cx="33650" cy="33375"/>
              </a:xfrm>
              <a:custGeom>
                <a:rect b="b" l="l" r="r" t="t"/>
                <a:pathLst>
                  <a:path extrusionOk="0" h="1335" w="1346">
                    <a:moveTo>
                      <a:pt x="667" y="1"/>
                    </a:moveTo>
                    <a:cubicBezTo>
                      <a:pt x="501" y="1"/>
                      <a:pt x="322" y="72"/>
                      <a:pt x="203" y="191"/>
                    </a:cubicBezTo>
                    <a:cubicBezTo>
                      <a:pt x="72" y="322"/>
                      <a:pt x="0" y="489"/>
                      <a:pt x="0" y="668"/>
                    </a:cubicBezTo>
                    <a:cubicBezTo>
                      <a:pt x="0" y="846"/>
                      <a:pt x="72" y="1013"/>
                      <a:pt x="203" y="1144"/>
                    </a:cubicBezTo>
                    <a:cubicBezTo>
                      <a:pt x="322" y="1263"/>
                      <a:pt x="501" y="1334"/>
                      <a:pt x="667" y="1334"/>
                    </a:cubicBezTo>
                    <a:cubicBezTo>
                      <a:pt x="846" y="1334"/>
                      <a:pt x="1024" y="1263"/>
                      <a:pt x="1143" y="1144"/>
                    </a:cubicBezTo>
                    <a:cubicBezTo>
                      <a:pt x="1274" y="1013"/>
                      <a:pt x="1346" y="846"/>
                      <a:pt x="1346" y="668"/>
                    </a:cubicBezTo>
                    <a:cubicBezTo>
                      <a:pt x="1346" y="489"/>
                      <a:pt x="1274" y="322"/>
                      <a:pt x="1143" y="191"/>
                    </a:cubicBezTo>
                    <a:cubicBezTo>
                      <a:pt x="1024" y="72"/>
                      <a:pt x="846"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39" name="Google Shape;5839;p45"/>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Exercise</a:t>
            </a:r>
            <a:endParaRPr/>
          </a:p>
        </p:txBody>
      </p:sp>
      <p:sp>
        <p:nvSpPr>
          <p:cNvPr id="5840" name="Google Shape;5840;p45"/>
          <p:cNvSpPr/>
          <p:nvPr/>
        </p:nvSpPr>
        <p:spPr>
          <a:xfrm>
            <a:off x="1069350" y="1500125"/>
            <a:ext cx="802800" cy="204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5"/>
          <p:cNvSpPr/>
          <p:nvPr/>
        </p:nvSpPr>
        <p:spPr>
          <a:xfrm>
            <a:off x="3136850" y="1500125"/>
            <a:ext cx="802800" cy="20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5"/>
          <p:cNvSpPr/>
          <p:nvPr/>
        </p:nvSpPr>
        <p:spPr>
          <a:xfrm>
            <a:off x="5204350" y="1500125"/>
            <a:ext cx="802800" cy="204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5"/>
          <p:cNvSpPr/>
          <p:nvPr/>
        </p:nvSpPr>
        <p:spPr>
          <a:xfrm>
            <a:off x="7271850" y="1500125"/>
            <a:ext cx="802800" cy="20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5"/>
          <p:cNvSpPr/>
          <p:nvPr/>
        </p:nvSpPr>
        <p:spPr>
          <a:xfrm>
            <a:off x="712350" y="2019675"/>
            <a:ext cx="1516800" cy="2156100"/>
          </a:xfrm>
          <a:prstGeom prst="snip1Rect">
            <a:avLst>
              <a:gd fmla="val 16667"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5"/>
          <p:cNvSpPr/>
          <p:nvPr/>
        </p:nvSpPr>
        <p:spPr>
          <a:xfrm>
            <a:off x="712350" y="3777125"/>
            <a:ext cx="1516800" cy="577200"/>
          </a:xfrm>
          <a:prstGeom prst="round2DiagRect">
            <a:avLst>
              <a:gd fmla="val 0" name="adj1"/>
              <a:gd fmla="val 3355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5"/>
          <p:cNvSpPr/>
          <p:nvPr/>
        </p:nvSpPr>
        <p:spPr>
          <a:xfrm>
            <a:off x="2779850" y="2019675"/>
            <a:ext cx="1516800" cy="2156100"/>
          </a:xfrm>
          <a:prstGeom prst="snip1Rect">
            <a:avLst>
              <a:gd fmla="val 16667"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5"/>
          <p:cNvSpPr/>
          <p:nvPr/>
        </p:nvSpPr>
        <p:spPr>
          <a:xfrm>
            <a:off x="2779850" y="3777125"/>
            <a:ext cx="1516800" cy="577200"/>
          </a:xfrm>
          <a:prstGeom prst="round2DiagRect">
            <a:avLst>
              <a:gd fmla="val 0" name="adj1"/>
              <a:gd fmla="val 3355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5"/>
          <p:cNvSpPr/>
          <p:nvPr/>
        </p:nvSpPr>
        <p:spPr>
          <a:xfrm>
            <a:off x="4847350" y="2019675"/>
            <a:ext cx="1516800" cy="2156100"/>
          </a:xfrm>
          <a:prstGeom prst="snip1Rect">
            <a:avLst>
              <a:gd fmla="val 16667"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5"/>
          <p:cNvSpPr/>
          <p:nvPr/>
        </p:nvSpPr>
        <p:spPr>
          <a:xfrm>
            <a:off x="4847350" y="3777125"/>
            <a:ext cx="1516800" cy="577200"/>
          </a:xfrm>
          <a:prstGeom prst="round2DiagRect">
            <a:avLst>
              <a:gd fmla="val 0" name="adj1"/>
              <a:gd fmla="val 3355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5"/>
          <p:cNvSpPr/>
          <p:nvPr/>
        </p:nvSpPr>
        <p:spPr>
          <a:xfrm>
            <a:off x="6914850" y="2019675"/>
            <a:ext cx="1516800" cy="2156100"/>
          </a:xfrm>
          <a:prstGeom prst="snip1Rect">
            <a:avLst>
              <a:gd fmla="val 16667"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5"/>
          <p:cNvSpPr/>
          <p:nvPr/>
        </p:nvSpPr>
        <p:spPr>
          <a:xfrm>
            <a:off x="6914850" y="3777125"/>
            <a:ext cx="1516800" cy="577200"/>
          </a:xfrm>
          <a:prstGeom prst="round2DiagRect">
            <a:avLst>
              <a:gd fmla="val 0" name="adj1"/>
              <a:gd fmla="val 3355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5"/>
          <p:cNvSpPr txBox="1"/>
          <p:nvPr>
            <p:ph idx="4294967295" type="title"/>
          </p:nvPr>
        </p:nvSpPr>
        <p:spPr>
          <a:xfrm>
            <a:off x="758700" y="2313200"/>
            <a:ext cx="1424100" cy="4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MARS</a:t>
            </a:r>
            <a:endParaRPr sz="1400"/>
          </a:p>
        </p:txBody>
      </p:sp>
      <p:sp>
        <p:nvSpPr>
          <p:cNvPr id="5853" name="Google Shape;5853;p45"/>
          <p:cNvSpPr txBox="1"/>
          <p:nvPr>
            <p:ph idx="4294967295" type="subTitle"/>
          </p:nvPr>
        </p:nvSpPr>
        <p:spPr>
          <a:xfrm>
            <a:off x="758700" y="2678600"/>
            <a:ext cx="14241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100"/>
              <a:t>Despite being red, Mars is actually a cold place. It’s full of iron oxide dust</a:t>
            </a:r>
            <a:endParaRPr sz="1100"/>
          </a:p>
        </p:txBody>
      </p:sp>
      <p:sp>
        <p:nvSpPr>
          <p:cNvPr id="5854" name="Google Shape;5854;p45"/>
          <p:cNvSpPr txBox="1"/>
          <p:nvPr>
            <p:ph type="title"/>
          </p:nvPr>
        </p:nvSpPr>
        <p:spPr>
          <a:xfrm>
            <a:off x="2826192" y="2313200"/>
            <a:ext cx="1424100" cy="4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VENUS</a:t>
            </a:r>
            <a:endParaRPr sz="1400"/>
          </a:p>
        </p:txBody>
      </p:sp>
      <p:sp>
        <p:nvSpPr>
          <p:cNvPr id="5855" name="Google Shape;5855;p45"/>
          <p:cNvSpPr txBox="1"/>
          <p:nvPr>
            <p:ph idx="4294967295" type="subTitle"/>
          </p:nvPr>
        </p:nvSpPr>
        <p:spPr>
          <a:xfrm>
            <a:off x="2826192" y="2678600"/>
            <a:ext cx="14241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100"/>
              <a:t>Venus has a beautiful name and is the second planet from the Sun</a:t>
            </a:r>
            <a:endParaRPr sz="1100"/>
          </a:p>
        </p:txBody>
      </p:sp>
      <p:sp>
        <p:nvSpPr>
          <p:cNvPr id="5856" name="Google Shape;5856;p45"/>
          <p:cNvSpPr txBox="1"/>
          <p:nvPr>
            <p:ph idx="4294967295" type="title"/>
          </p:nvPr>
        </p:nvSpPr>
        <p:spPr>
          <a:xfrm>
            <a:off x="4893709" y="2313200"/>
            <a:ext cx="1424100" cy="4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MERCURY</a:t>
            </a:r>
            <a:endParaRPr sz="1400"/>
          </a:p>
        </p:txBody>
      </p:sp>
      <p:sp>
        <p:nvSpPr>
          <p:cNvPr id="5857" name="Google Shape;5857;p45"/>
          <p:cNvSpPr txBox="1"/>
          <p:nvPr>
            <p:ph idx="4294967295" type="subTitle"/>
          </p:nvPr>
        </p:nvSpPr>
        <p:spPr>
          <a:xfrm>
            <a:off x="4893709" y="2678600"/>
            <a:ext cx="14241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100"/>
              <a:t>Mercury is the closest planet to the Sun and the smallest one in our Solar System</a:t>
            </a:r>
            <a:endParaRPr sz="1100"/>
          </a:p>
        </p:txBody>
      </p:sp>
      <p:sp>
        <p:nvSpPr>
          <p:cNvPr id="5858" name="Google Shape;5858;p45"/>
          <p:cNvSpPr txBox="1"/>
          <p:nvPr>
            <p:ph idx="4294967295" type="title"/>
          </p:nvPr>
        </p:nvSpPr>
        <p:spPr>
          <a:xfrm>
            <a:off x="6961202" y="2313200"/>
            <a:ext cx="1424100" cy="4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JUPITER</a:t>
            </a:r>
            <a:endParaRPr sz="1400"/>
          </a:p>
        </p:txBody>
      </p:sp>
      <p:sp>
        <p:nvSpPr>
          <p:cNvPr id="5859" name="Google Shape;5859;p45"/>
          <p:cNvSpPr txBox="1"/>
          <p:nvPr>
            <p:ph idx="4294967295" type="subTitle"/>
          </p:nvPr>
        </p:nvSpPr>
        <p:spPr>
          <a:xfrm>
            <a:off x="6961202" y="2678600"/>
            <a:ext cx="14241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100"/>
              <a:t>Jupiter is a gas giant and the fourth-brightest object in the sky</a:t>
            </a:r>
            <a:endParaRPr sz="1100"/>
          </a:p>
        </p:txBody>
      </p:sp>
      <p:sp>
        <p:nvSpPr>
          <p:cNvPr id="5860" name="Google Shape;5860;p45"/>
          <p:cNvSpPr txBox="1"/>
          <p:nvPr/>
        </p:nvSpPr>
        <p:spPr>
          <a:xfrm>
            <a:off x="1211100" y="1426175"/>
            <a:ext cx="519300" cy="35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Bree Serif"/>
                <a:ea typeface="Bree Serif"/>
                <a:cs typeface="Bree Serif"/>
                <a:sym typeface="Bree Serif"/>
              </a:rPr>
              <a:t>2000</a:t>
            </a:r>
            <a:endParaRPr sz="1200">
              <a:solidFill>
                <a:srgbClr val="FFFFFF"/>
              </a:solidFill>
              <a:latin typeface="Bree Serif"/>
              <a:ea typeface="Bree Serif"/>
              <a:cs typeface="Bree Serif"/>
              <a:sym typeface="Bree Serif"/>
            </a:endParaRPr>
          </a:p>
        </p:txBody>
      </p:sp>
      <p:sp>
        <p:nvSpPr>
          <p:cNvPr id="5861" name="Google Shape;5861;p45"/>
          <p:cNvSpPr txBox="1"/>
          <p:nvPr/>
        </p:nvSpPr>
        <p:spPr>
          <a:xfrm>
            <a:off x="3278600" y="1426175"/>
            <a:ext cx="519300" cy="35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Bree Serif"/>
                <a:ea typeface="Bree Serif"/>
                <a:cs typeface="Bree Serif"/>
                <a:sym typeface="Bree Serif"/>
              </a:rPr>
              <a:t>2001</a:t>
            </a:r>
            <a:endParaRPr sz="1200">
              <a:solidFill>
                <a:srgbClr val="FFFFFF"/>
              </a:solidFill>
              <a:latin typeface="Bree Serif"/>
              <a:ea typeface="Bree Serif"/>
              <a:cs typeface="Bree Serif"/>
              <a:sym typeface="Bree Serif"/>
            </a:endParaRPr>
          </a:p>
        </p:txBody>
      </p:sp>
      <p:sp>
        <p:nvSpPr>
          <p:cNvPr id="5862" name="Google Shape;5862;p45"/>
          <p:cNvSpPr txBox="1"/>
          <p:nvPr/>
        </p:nvSpPr>
        <p:spPr>
          <a:xfrm>
            <a:off x="5346100" y="1426175"/>
            <a:ext cx="519300" cy="35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Bree Serif"/>
                <a:ea typeface="Bree Serif"/>
                <a:cs typeface="Bree Serif"/>
                <a:sym typeface="Bree Serif"/>
              </a:rPr>
              <a:t>2002</a:t>
            </a:r>
            <a:endParaRPr sz="1200">
              <a:solidFill>
                <a:srgbClr val="FFFFFF"/>
              </a:solidFill>
              <a:latin typeface="Bree Serif"/>
              <a:ea typeface="Bree Serif"/>
              <a:cs typeface="Bree Serif"/>
              <a:sym typeface="Bree Serif"/>
            </a:endParaRPr>
          </a:p>
        </p:txBody>
      </p:sp>
      <p:sp>
        <p:nvSpPr>
          <p:cNvPr id="5863" name="Google Shape;5863;p45"/>
          <p:cNvSpPr txBox="1"/>
          <p:nvPr/>
        </p:nvSpPr>
        <p:spPr>
          <a:xfrm>
            <a:off x="7413600" y="1426175"/>
            <a:ext cx="519300" cy="35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Bree Serif"/>
                <a:ea typeface="Bree Serif"/>
                <a:cs typeface="Bree Serif"/>
                <a:sym typeface="Bree Serif"/>
              </a:rPr>
              <a:t>2003</a:t>
            </a:r>
            <a:endParaRPr sz="1200">
              <a:solidFill>
                <a:srgbClr val="FFFFFF"/>
              </a:solidFill>
              <a:latin typeface="Bree Serif"/>
              <a:ea typeface="Bree Serif"/>
              <a:cs typeface="Bree Serif"/>
              <a:sym typeface="Bree Serif"/>
            </a:endParaRPr>
          </a:p>
        </p:txBody>
      </p:sp>
      <p:grpSp>
        <p:nvGrpSpPr>
          <p:cNvPr id="5864" name="Google Shape;5864;p45"/>
          <p:cNvGrpSpPr/>
          <p:nvPr/>
        </p:nvGrpSpPr>
        <p:grpSpPr>
          <a:xfrm>
            <a:off x="3357138" y="3885173"/>
            <a:ext cx="362223" cy="361108"/>
            <a:chOff x="3513010" y="3816134"/>
            <a:chExt cx="362223" cy="361108"/>
          </a:xfrm>
        </p:grpSpPr>
        <p:sp>
          <p:nvSpPr>
            <p:cNvPr id="5865" name="Google Shape;5865;p45"/>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5"/>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5"/>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5"/>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45"/>
          <p:cNvGrpSpPr/>
          <p:nvPr/>
        </p:nvGrpSpPr>
        <p:grpSpPr>
          <a:xfrm>
            <a:off x="7510901" y="3879295"/>
            <a:ext cx="324698" cy="372863"/>
            <a:chOff x="2212084" y="1960358"/>
            <a:chExt cx="324698" cy="372863"/>
          </a:xfrm>
        </p:grpSpPr>
        <p:sp>
          <p:nvSpPr>
            <p:cNvPr id="5870" name="Google Shape;5870;p45"/>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5"/>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5"/>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3" name="Google Shape;5873;p45"/>
          <p:cNvSpPr/>
          <p:nvPr/>
        </p:nvSpPr>
        <p:spPr>
          <a:xfrm>
            <a:off x="5422934" y="3883946"/>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5"/>
          <p:cNvSpPr/>
          <p:nvPr/>
        </p:nvSpPr>
        <p:spPr>
          <a:xfrm>
            <a:off x="1297220" y="3887084"/>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8"/>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288" name="Google Shape;288;p28"/>
          <p:cNvGrpSpPr/>
          <p:nvPr/>
        </p:nvGrpSpPr>
        <p:grpSpPr>
          <a:xfrm>
            <a:off x="7393826" y="1163521"/>
            <a:ext cx="739534" cy="1911802"/>
            <a:chOff x="1539175" y="2879650"/>
            <a:chExt cx="648600" cy="1676725"/>
          </a:xfrm>
        </p:grpSpPr>
        <p:sp>
          <p:nvSpPr>
            <p:cNvPr id="289" name="Google Shape;289;p28"/>
            <p:cNvSpPr/>
            <p:nvPr/>
          </p:nvSpPr>
          <p:spPr>
            <a:xfrm>
              <a:off x="1664575" y="4445025"/>
              <a:ext cx="67200" cy="64625"/>
            </a:xfrm>
            <a:custGeom>
              <a:rect b="b" l="l" r="r" t="t"/>
              <a:pathLst>
                <a:path extrusionOk="0" h="2585" w="2688">
                  <a:moveTo>
                    <a:pt x="759" y="0"/>
                  </a:moveTo>
                  <a:lnTo>
                    <a:pt x="306" y="1679"/>
                  </a:lnTo>
                  <a:cubicBezTo>
                    <a:pt x="306" y="1679"/>
                    <a:pt x="1" y="2584"/>
                    <a:pt x="989" y="2584"/>
                  </a:cubicBezTo>
                  <a:cubicBezTo>
                    <a:pt x="996" y="2584"/>
                    <a:pt x="1002" y="2584"/>
                    <a:pt x="1009" y="2584"/>
                  </a:cubicBezTo>
                  <a:cubicBezTo>
                    <a:pt x="2009" y="2560"/>
                    <a:pt x="2688" y="2155"/>
                    <a:pt x="2688" y="2155"/>
                  </a:cubicBezTo>
                  <a:lnTo>
                    <a:pt x="2652" y="274"/>
                  </a:lnTo>
                  <a:lnTo>
                    <a:pt x="759" y="0"/>
                  </a:ln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8"/>
            <p:cNvSpPr/>
            <p:nvPr/>
          </p:nvSpPr>
          <p:spPr>
            <a:xfrm>
              <a:off x="1622800" y="4455925"/>
              <a:ext cx="110475" cy="100450"/>
            </a:xfrm>
            <a:custGeom>
              <a:rect b="b" l="l" r="r" t="t"/>
              <a:pathLst>
                <a:path extrusionOk="0" h="4018" w="4419">
                  <a:moveTo>
                    <a:pt x="1846" y="1"/>
                  </a:moveTo>
                  <a:cubicBezTo>
                    <a:pt x="1546" y="1"/>
                    <a:pt x="1295" y="17"/>
                    <a:pt x="1215" y="64"/>
                  </a:cubicBezTo>
                  <a:cubicBezTo>
                    <a:pt x="977" y="207"/>
                    <a:pt x="1453" y="1362"/>
                    <a:pt x="1453" y="1362"/>
                  </a:cubicBezTo>
                  <a:cubicBezTo>
                    <a:pt x="1453" y="1362"/>
                    <a:pt x="1239" y="1696"/>
                    <a:pt x="727" y="2219"/>
                  </a:cubicBezTo>
                  <a:cubicBezTo>
                    <a:pt x="203" y="2755"/>
                    <a:pt x="96" y="3410"/>
                    <a:pt x="96" y="3410"/>
                  </a:cubicBezTo>
                  <a:lnTo>
                    <a:pt x="1" y="4017"/>
                  </a:lnTo>
                  <a:lnTo>
                    <a:pt x="4406" y="4017"/>
                  </a:lnTo>
                  <a:lnTo>
                    <a:pt x="4394" y="3410"/>
                  </a:lnTo>
                  <a:cubicBezTo>
                    <a:pt x="4394" y="3410"/>
                    <a:pt x="4418" y="1791"/>
                    <a:pt x="4359" y="1719"/>
                  </a:cubicBezTo>
                  <a:cubicBezTo>
                    <a:pt x="4354" y="1714"/>
                    <a:pt x="4346" y="1712"/>
                    <a:pt x="4335" y="1712"/>
                  </a:cubicBezTo>
                  <a:cubicBezTo>
                    <a:pt x="4186" y="1712"/>
                    <a:pt x="3461" y="2082"/>
                    <a:pt x="3290" y="2082"/>
                  </a:cubicBezTo>
                  <a:cubicBezTo>
                    <a:pt x="3278" y="2082"/>
                    <a:pt x="3269" y="2080"/>
                    <a:pt x="3263" y="2077"/>
                  </a:cubicBezTo>
                  <a:cubicBezTo>
                    <a:pt x="3168" y="2005"/>
                    <a:pt x="3239" y="64"/>
                    <a:pt x="3239" y="64"/>
                  </a:cubicBezTo>
                  <a:cubicBezTo>
                    <a:pt x="3239" y="64"/>
                    <a:pt x="2446" y="1"/>
                    <a:pt x="18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8"/>
            <p:cNvSpPr/>
            <p:nvPr/>
          </p:nvSpPr>
          <p:spPr>
            <a:xfrm>
              <a:off x="1976125" y="3217500"/>
              <a:ext cx="211650" cy="554000"/>
            </a:xfrm>
            <a:custGeom>
              <a:rect b="b" l="l" r="r" t="t"/>
              <a:pathLst>
                <a:path extrusionOk="0" h="22160" w="8466">
                  <a:moveTo>
                    <a:pt x="2251" y="0"/>
                  </a:moveTo>
                  <a:lnTo>
                    <a:pt x="1" y="6025"/>
                  </a:lnTo>
                  <a:lnTo>
                    <a:pt x="3608" y="12644"/>
                  </a:lnTo>
                  <a:cubicBezTo>
                    <a:pt x="2668" y="14430"/>
                    <a:pt x="1560" y="19336"/>
                    <a:pt x="1560" y="19336"/>
                  </a:cubicBezTo>
                  <a:lnTo>
                    <a:pt x="596" y="21919"/>
                  </a:lnTo>
                  <a:cubicBezTo>
                    <a:pt x="596" y="21919"/>
                    <a:pt x="1076" y="22159"/>
                    <a:pt x="1515" y="22159"/>
                  </a:cubicBezTo>
                  <a:cubicBezTo>
                    <a:pt x="1725" y="22159"/>
                    <a:pt x="1926" y="22105"/>
                    <a:pt x="2060" y="21943"/>
                  </a:cubicBezTo>
                  <a:cubicBezTo>
                    <a:pt x="2489" y="21443"/>
                    <a:pt x="8252" y="14264"/>
                    <a:pt x="8359" y="12930"/>
                  </a:cubicBezTo>
                  <a:cubicBezTo>
                    <a:pt x="8466" y="11585"/>
                    <a:pt x="3608" y="583"/>
                    <a:pt x="2251" y="0"/>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8"/>
            <p:cNvSpPr/>
            <p:nvPr/>
          </p:nvSpPr>
          <p:spPr>
            <a:xfrm>
              <a:off x="1989325" y="3215925"/>
              <a:ext cx="170775" cy="298950"/>
            </a:xfrm>
            <a:custGeom>
              <a:rect b="b" l="l" r="r" t="t"/>
              <a:pathLst>
                <a:path extrusionOk="0" h="11958" w="6831">
                  <a:moveTo>
                    <a:pt x="1509" y="0"/>
                  </a:moveTo>
                  <a:cubicBezTo>
                    <a:pt x="0" y="0"/>
                    <a:pt x="1378" y="10648"/>
                    <a:pt x="1378" y="10648"/>
                  </a:cubicBezTo>
                  <a:lnTo>
                    <a:pt x="2675" y="11957"/>
                  </a:lnTo>
                  <a:lnTo>
                    <a:pt x="6831" y="8528"/>
                  </a:lnTo>
                  <a:cubicBezTo>
                    <a:pt x="6831" y="8528"/>
                    <a:pt x="3568" y="1087"/>
                    <a:pt x="1723" y="63"/>
                  </a:cubicBezTo>
                  <a:cubicBezTo>
                    <a:pt x="1646" y="21"/>
                    <a:pt x="1574" y="0"/>
                    <a:pt x="15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8"/>
            <p:cNvSpPr/>
            <p:nvPr/>
          </p:nvSpPr>
          <p:spPr>
            <a:xfrm>
              <a:off x="2013325" y="3316300"/>
              <a:ext cx="57175" cy="198575"/>
            </a:xfrm>
            <a:custGeom>
              <a:rect b="b" l="l" r="r" t="t"/>
              <a:pathLst>
                <a:path extrusionOk="0" h="7943" w="2287">
                  <a:moveTo>
                    <a:pt x="787" y="1"/>
                  </a:moveTo>
                  <a:lnTo>
                    <a:pt x="1" y="2525"/>
                  </a:lnTo>
                  <a:cubicBezTo>
                    <a:pt x="168" y="4728"/>
                    <a:pt x="418" y="6633"/>
                    <a:pt x="418" y="6633"/>
                  </a:cubicBezTo>
                  <a:lnTo>
                    <a:pt x="1715" y="7942"/>
                  </a:lnTo>
                  <a:lnTo>
                    <a:pt x="2287" y="7466"/>
                  </a:lnTo>
                  <a:lnTo>
                    <a:pt x="7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8"/>
            <p:cNvSpPr/>
            <p:nvPr/>
          </p:nvSpPr>
          <p:spPr>
            <a:xfrm>
              <a:off x="1766875" y="3554425"/>
              <a:ext cx="256900" cy="60000"/>
            </a:xfrm>
            <a:custGeom>
              <a:rect b="b" l="l" r="r" t="t"/>
              <a:pathLst>
                <a:path extrusionOk="0" h="2400" w="10276">
                  <a:moveTo>
                    <a:pt x="10121" y="1"/>
                  </a:moveTo>
                  <a:lnTo>
                    <a:pt x="84" y="418"/>
                  </a:lnTo>
                  <a:cubicBezTo>
                    <a:pt x="84" y="418"/>
                    <a:pt x="48" y="620"/>
                    <a:pt x="1" y="977"/>
                  </a:cubicBezTo>
                  <a:cubicBezTo>
                    <a:pt x="48" y="1037"/>
                    <a:pt x="84" y="1096"/>
                    <a:pt x="84" y="1096"/>
                  </a:cubicBezTo>
                  <a:cubicBezTo>
                    <a:pt x="2173" y="1946"/>
                    <a:pt x="3992" y="2400"/>
                    <a:pt x="5590" y="2400"/>
                  </a:cubicBezTo>
                  <a:cubicBezTo>
                    <a:pt x="7417" y="2400"/>
                    <a:pt x="8955" y="1807"/>
                    <a:pt x="10276" y="537"/>
                  </a:cubicBezTo>
                  <a:cubicBezTo>
                    <a:pt x="10192" y="203"/>
                    <a:pt x="10121" y="1"/>
                    <a:pt x="10121" y="1"/>
                  </a:cubicBezTo>
                  <a:close/>
                </a:path>
              </a:pathLst>
            </a:custGeom>
            <a:solidFill>
              <a:srgbClr val="330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8"/>
            <p:cNvSpPr/>
            <p:nvPr/>
          </p:nvSpPr>
          <p:spPr>
            <a:xfrm>
              <a:off x="1539175" y="3231175"/>
              <a:ext cx="211950" cy="534325"/>
            </a:xfrm>
            <a:custGeom>
              <a:rect b="b" l="l" r="r" t="t"/>
              <a:pathLst>
                <a:path extrusionOk="0" h="21373" w="8478">
                  <a:moveTo>
                    <a:pt x="5810" y="1"/>
                  </a:moveTo>
                  <a:cubicBezTo>
                    <a:pt x="4751" y="465"/>
                    <a:pt x="0" y="11038"/>
                    <a:pt x="107" y="12383"/>
                  </a:cubicBezTo>
                  <a:cubicBezTo>
                    <a:pt x="226" y="13717"/>
                    <a:pt x="7882" y="21372"/>
                    <a:pt x="7882" y="21372"/>
                  </a:cubicBezTo>
                  <a:lnTo>
                    <a:pt x="8251" y="19348"/>
                  </a:lnTo>
                  <a:cubicBezTo>
                    <a:pt x="8251" y="19348"/>
                    <a:pt x="6037" y="12967"/>
                    <a:pt x="4858" y="12097"/>
                  </a:cubicBezTo>
                  <a:lnTo>
                    <a:pt x="8477" y="5478"/>
                  </a:lnTo>
                  <a:lnTo>
                    <a:pt x="5810" y="1"/>
                  </a:ln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8"/>
            <p:cNvSpPr/>
            <p:nvPr/>
          </p:nvSpPr>
          <p:spPr>
            <a:xfrm>
              <a:off x="1905275" y="4423000"/>
              <a:ext cx="73250" cy="83375"/>
            </a:xfrm>
            <a:custGeom>
              <a:rect b="b" l="l" r="r" t="t"/>
              <a:pathLst>
                <a:path extrusionOk="0" h="3335" w="2930">
                  <a:moveTo>
                    <a:pt x="2930" y="0"/>
                  </a:moveTo>
                  <a:lnTo>
                    <a:pt x="275" y="893"/>
                  </a:lnTo>
                  <a:lnTo>
                    <a:pt x="1" y="2370"/>
                  </a:lnTo>
                  <a:lnTo>
                    <a:pt x="263" y="3334"/>
                  </a:lnTo>
                  <a:lnTo>
                    <a:pt x="2049" y="2786"/>
                  </a:lnTo>
                  <a:lnTo>
                    <a:pt x="2573" y="1691"/>
                  </a:lnTo>
                  <a:lnTo>
                    <a:pt x="2930" y="0"/>
                  </a:ln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8"/>
            <p:cNvSpPr/>
            <p:nvPr/>
          </p:nvSpPr>
          <p:spPr>
            <a:xfrm>
              <a:off x="1665975" y="3587475"/>
              <a:ext cx="370000" cy="875625"/>
            </a:xfrm>
            <a:custGeom>
              <a:rect b="b" l="l" r="r" t="t"/>
              <a:pathLst>
                <a:path extrusionOk="0" h="35025" w="14800">
                  <a:moveTo>
                    <a:pt x="3679" y="1"/>
                  </a:moveTo>
                  <a:cubicBezTo>
                    <a:pt x="3679" y="1"/>
                    <a:pt x="1334" y="17205"/>
                    <a:pt x="1393" y="18098"/>
                  </a:cubicBezTo>
                  <a:cubicBezTo>
                    <a:pt x="1465" y="19003"/>
                    <a:pt x="0" y="34338"/>
                    <a:pt x="0" y="34338"/>
                  </a:cubicBezTo>
                  <a:cubicBezTo>
                    <a:pt x="0" y="34338"/>
                    <a:pt x="1060" y="34732"/>
                    <a:pt x="2256" y="34732"/>
                  </a:cubicBezTo>
                  <a:cubicBezTo>
                    <a:pt x="2811" y="34732"/>
                    <a:pt x="3396" y="34647"/>
                    <a:pt x="3917" y="34398"/>
                  </a:cubicBezTo>
                  <a:cubicBezTo>
                    <a:pt x="3917" y="34398"/>
                    <a:pt x="6609" y="18722"/>
                    <a:pt x="6620" y="18646"/>
                  </a:cubicBezTo>
                  <a:lnTo>
                    <a:pt x="6620" y="18646"/>
                  </a:lnTo>
                  <a:cubicBezTo>
                    <a:pt x="6620" y="18646"/>
                    <a:pt x="6620" y="18646"/>
                    <a:pt x="6620" y="18646"/>
                  </a:cubicBezTo>
                  <a:cubicBezTo>
                    <a:pt x="6629" y="18646"/>
                    <a:pt x="8466" y="6978"/>
                    <a:pt x="8466" y="6978"/>
                  </a:cubicBezTo>
                  <a:lnTo>
                    <a:pt x="8549" y="7144"/>
                  </a:lnTo>
                  <a:lnTo>
                    <a:pt x="8799" y="16788"/>
                  </a:lnTo>
                  <a:lnTo>
                    <a:pt x="8811" y="34850"/>
                  </a:lnTo>
                  <a:cubicBezTo>
                    <a:pt x="8811" y="34850"/>
                    <a:pt x="9602" y="35025"/>
                    <a:pt x="10597" y="35025"/>
                  </a:cubicBezTo>
                  <a:cubicBezTo>
                    <a:pt x="11244" y="35025"/>
                    <a:pt x="11976" y="34951"/>
                    <a:pt x="12633" y="34707"/>
                  </a:cubicBezTo>
                  <a:cubicBezTo>
                    <a:pt x="12633" y="34707"/>
                    <a:pt x="13859" y="16788"/>
                    <a:pt x="13931" y="15586"/>
                  </a:cubicBezTo>
                  <a:cubicBezTo>
                    <a:pt x="13990" y="14371"/>
                    <a:pt x="14800" y="1132"/>
                    <a:pt x="14800" y="1132"/>
                  </a:cubicBezTo>
                  <a:lnTo>
                    <a:pt x="36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8"/>
            <p:cNvSpPr/>
            <p:nvPr/>
          </p:nvSpPr>
          <p:spPr>
            <a:xfrm>
              <a:off x="1891000" y="4443650"/>
              <a:ext cx="188725" cy="105275"/>
            </a:xfrm>
            <a:custGeom>
              <a:rect b="b" l="l" r="r" t="t"/>
              <a:pathLst>
                <a:path extrusionOk="0" h="4211" w="7549">
                  <a:moveTo>
                    <a:pt x="3262" y="1"/>
                  </a:moveTo>
                  <a:cubicBezTo>
                    <a:pt x="2774" y="1"/>
                    <a:pt x="2230" y="270"/>
                    <a:pt x="2513" y="1591"/>
                  </a:cubicBezTo>
                  <a:cubicBezTo>
                    <a:pt x="2370" y="1687"/>
                    <a:pt x="2203" y="1782"/>
                    <a:pt x="1989" y="1841"/>
                  </a:cubicBezTo>
                  <a:cubicBezTo>
                    <a:pt x="1890" y="1872"/>
                    <a:pt x="1785" y="1885"/>
                    <a:pt x="1680" y="1885"/>
                  </a:cubicBezTo>
                  <a:cubicBezTo>
                    <a:pt x="1139" y="1885"/>
                    <a:pt x="572" y="1544"/>
                    <a:pt x="572" y="1544"/>
                  </a:cubicBezTo>
                  <a:lnTo>
                    <a:pt x="131" y="3639"/>
                  </a:lnTo>
                  <a:lnTo>
                    <a:pt x="0" y="4211"/>
                  </a:lnTo>
                  <a:lnTo>
                    <a:pt x="6835" y="4211"/>
                  </a:lnTo>
                  <a:lnTo>
                    <a:pt x="6847" y="3639"/>
                  </a:lnTo>
                  <a:cubicBezTo>
                    <a:pt x="7001" y="3568"/>
                    <a:pt x="7061" y="3413"/>
                    <a:pt x="7061" y="3413"/>
                  </a:cubicBezTo>
                  <a:cubicBezTo>
                    <a:pt x="7061" y="3413"/>
                    <a:pt x="7549" y="2746"/>
                    <a:pt x="6847" y="2568"/>
                  </a:cubicBezTo>
                  <a:cubicBezTo>
                    <a:pt x="4846" y="2103"/>
                    <a:pt x="3929" y="1615"/>
                    <a:pt x="3513" y="1270"/>
                  </a:cubicBezTo>
                  <a:lnTo>
                    <a:pt x="3906" y="127"/>
                  </a:lnTo>
                  <a:cubicBezTo>
                    <a:pt x="3906" y="127"/>
                    <a:pt x="3597" y="1"/>
                    <a:pt x="3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8"/>
            <p:cNvSpPr/>
            <p:nvPr/>
          </p:nvSpPr>
          <p:spPr>
            <a:xfrm>
              <a:off x="1684425" y="3179775"/>
              <a:ext cx="381325" cy="549725"/>
            </a:xfrm>
            <a:custGeom>
              <a:rect b="b" l="l" r="r" t="t"/>
              <a:pathLst>
                <a:path extrusionOk="0" h="21989" w="15253">
                  <a:moveTo>
                    <a:pt x="7265" y="0"/>
                  </a:moveTo>
                  <a:cubicBezTo>
                    <a:pt x="6722" y="0"/>
                    <a:pt x="6194" y="27"/>
                    <a:pt x="5692" y="80"/>
                  </a:cubicBezTo>
                  <a:cubicBezTo>
                    <a:pt x="4525" y="199"/>
                    <a:pt x="3358" y="438"/>
                    <a:pt x="2251" y="807"/>
                  </a:cubicBezTo>
                  <a:cubicBezTo>
                    <a:pt x="1263" y="1128"/>
                    <a:pt x="0" y="2057"/>
                    <a:pt x="0" y="2057"/>
                  </a:cubicBezTo>
                  <a:cubicBezTo>
                    <a:pt x="0" y="2057"/>
                    <a:pt x="1084" y="6712"/>
                    <a:pt x="1084" y="6712"/>
                  </a:cubicBezTo>
                  <a:lnTo>
                    <a:pt x="1679" y="8569"/>
                  </a:lnTo>
                  <a:lnTo>
                    <a:pt x="2941" y="13296"/>
                  </a:lnTo>
                  <a:lnTo>
                    <a:pt x="1870" y="20607"/>
                  </a:lnTo>
                  <a:cubicBezTo>
                    <a:pt x="1870" y="20607"/>
                    <a:pt x="5399" y="21989"/>
                    <a:pt x="9202" y="21989"/>
                  </a:cubicBezTo>
                  <a:cubicBezTo>
                    <a:pt x="11188" y="21989"/>
                    <a:pt x="13248" y="21612"/>
                    <a:pt x="14919" y="20464"/>
                  </a:cubicBezTo>
                  <a:lnTo>
                    <a:pt x="13943" y="5462"/>
                  </a:lnTo>
                  <a:cubicBezTo>
                    <a:pt x="15252" y="2307"/>
                    <a:pt x="14264" y="1569"/>
                    <a:pt x="13205" y="1116"/>
                  </a:cubicBezTo>
                  <a:cubicBezTo>
                    <a:pt x="11471" y="366"/>
                    <a:pt x="9272" y="0"/>
                    <a:pt x="72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8"/>
            <p:cNvSpPr/>
            <p:nvPr/>
          </p:nvSpPr>
          <p:spPr>
            <a:xfrm>
              <a:off x="1790700" y="3068375"/>
              <a:ext cx="118175" cy="157050"/>
            </a:xfrm>
            <a:custGeom>
              <a:rect b="b" l="l" r="r" t="t"/>
              <a:pathLst>
                <a:path extrusionOk="0" h="6282" w="4727">
                  <a:moveTo>
                    <a:pt x="0" y="0"/>
                  </a:moveTo>
                  <a:lnTo>
                    <a:pt x="1453" y="5275"/>
                  </a:lnTo>
                  <a:cubicBezTo>
                    <a:pt x="1453" y="5275"/>
                    <a:pt x="1821" y="6282"/>
                    <a:pt x="3033" y="6282"/>
                  </a:cubicBezTo>
                  <a:cubicBezTo>
                    <a:pt x="3091" y="6282"/>
                    <a:pt x="3152" y="6280"/>
                    <a:pt x="3215" y="6275"/>
                  </a:cubicBezTo>
                  <a:cubicBezTo>
                    <a:pt x="4286" y="6179"/>
                    <a:pt x="4512" y="5346"/>
                    <a:pt x="4512" y="5346"/>
                  </a:cubicBezTo>
                  <a:lnTo>
                    <a:pt x="4691" y="2036"/>
                  </a:lnTo>
                  <a:lnTo>
                    <a:pt x="4727" y="1857"/>
                  </a:lnTo>
                  <a:lnTo>
                    <a:pt x="0" y="0"/>
                  </a:ln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8"/>
            <p:cNvSpPr/>
            <p:nvPr/>
          </p:nvSpPr>
          <p:spPr>
            <a:xfrm>
              <a:off x="1790700" y="3068375"/>
              <a:ext cx="118175" cy="94675"/>
            </a:xfrm>
            <a:custGeom>
              <a:rect b="b" l="l" r="r" t="t"/>
              <a:pathLst>
                <a:path extrusionOk="0" h="3787" w="4727">
                  <a:moveTo>
                    <a:pt x="0" y="0"/>
                  </a:moveTo>
                  <a:lnTo>
                    <a:pt x="750" y="2715"/>
                  </a:lnTo>
                  <a:cubicBezTo>
                    <a:pt x="1143" y="2953"/>
                    <a:pt x="1560" y="3155"/>
                    <a:pt x="2012" y="3334"/>
                  </a:cubicBezTo>
                  <a:cubicBezTo>
                    <a:pt x="2488" y="3524"/>
                    <a:pt x="2953" y="3655"/>
                    <a:pt x="3512" y="3703"/>
                  </a:cubicBezTo>
                  <a:cubicBezTo>
                    <a:pt x="3870" y="3739"/>
                    <a:pt x="4239" y="3751"/>
                    <a:pt x="4596" y="3786"/>
                  </a:cubicBezTo>
                  <a:lnTo>
                    <a:pt x="4691" y="2036"/>
                  </a:lnTo>
                  <a:lnTo>
                    <a:pt x="4727" y="1857"/>
                  </a:lnTo>
                  <a:lnTo>
                    <a:pt x="0" y="0"/>
                  </a:lnTo>
                  <a:close/>
                </a:path>
              </a:pathLst>
            </a:custGeom>
            <a:solidFill>
              <a:srgbClr val="D5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8"/>
            <p:cNvSpPr/>
            <p:nvPr/>
          </p:nvSpPr>
          <p:spPr>
            <a:xfrm>
              <a:off x="1720625" y="2879650"/>
              <a:ext cx="252250" cy="267250"/>
            </a:xfrm>
            <a:custGeom>
              <a:rect b="b" l="l" r="r" t="t"/>
              <a:pathLst>
                <a:path extrusionOk="0" h="10690" w="10090">
                  <a:moveTo>
                    <a:pt x="5896" y="0"/>
                  </a:moveTo>
                  <a:cubicBezTo>
                    <a:pt x="3642" y="0"/>
                    <a:pt x="1195" y="767"/>
                    <a:pt x="1374" y="4739"/>
                  </a:cubicBezTo>
                  <a:cubicBezTo>
                    <a:pt x="1374" y="4739"/>
                    <a:pt x="1267" y="4715"/>
                    <a:pt x="1115" y="4715"/>
                  </a:cubicBezTo>
                  <a:cubicBezTo>
                    <a:pt x="714" y="4715"/>
                    <a:pt x="1" y="4884"/>
                    <a:pt x="148" y="6120"/>
                  </a:cubicBezTo>
                  <a:cubicBezTo>
                    <a:pt x="338" y="7823"/>
                    <a:pt x="1577" y="7859"/>
                    <a:pt x="1934" y="7930"/>
                  </a:cubicBezTo>
                  <a:cubicBezTo>
                    <a:pt x="1934" y="7930"/>
                    <a:pt x="2551" y="10689"/>
                    <a:pt x="5847" y="10689"/>
                  </a:cubicBezTo>
                  <a:cubicBezTo>
                    <a:pt x="6008" y="10689"/>
                    <a:pt x="6176" y="10682"/>
                    <a:pt x="6351" y="10668"/>
                  </a:cubicBezTo>
                  <a:cubicBezTo>
                    <a:pt x="10090" y="10383"/>
                    <a:pt x="9482" y="7490"/>
                    <a:pt x="9459" y="5561"/>
                  </a:cubicBezTo>
                  <a:cubicBezTo>
                    <a:pt x="9423" y="3644"/>
                    <a:pt x="9637" y="310"/>
                    <a:pt x="7196" y="72"/>
                  </a:cubicBezTo>
                  <a:cubicBezTo>
                    <a:pt x="6786" y="30"/>
                    <a:pt x="6345" y="0"/>
                    <a:pt x="5896" y="0"/>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8"/>
            <p:cNvSpPr/>
            <p:nvPr/>
          </p:nvSpPr>
          <p:spPr>
            <a:xfrm>
              <a:off x="1733250" y="3007650"/>
              <a:ext cx="29175" cy="53425"/>
            </a:xfrm>
            <a:custGeom>
              <a:rect b="b" l="l" r="r" t="t"/>
              <a:pathLst>
                <a:path extrusionOk="0" h="2137" w="1167">
                  <a:moveTo>
                    <a:pt x="512" y="0"/>
                  </a:moveTo>
                  <a:cubicBezTo>
                    <a:pt x="322" y="12"/>
                    <a:pt x="179" y="203"/>
                    <a:pt x="119" y="381"/>
                  </a:cubicBezTo>
                  <a:cubicBezTo>
                    <a:pt x="0" y="834"/>
                    <a:pt x="179" y="1310"/>
                    <a:pt x="357" y="1739"/>
                  </a:cubicBezTo>
                  <a:cubicBezTo>
                    <a:pt x="417" y="1869"/>
                    <a:pt x="476" y="2000"/>
                    <a:pt x="595" y="2084"/>
                  </a:cubicBezTo>
                  <a:cubicBezTo>
                    <a:pt x="640" y="2118"/>
                    <a:pt x="699" y="2137"/>
                    <a:pt x="757" y="2137"/>
                  </a:cubicBezTo>
                  <a:cubicBezTo>
                    <a:pt x="838" y="2137"/>
                    <a:pt x="918" y="2101"/>
                    <a:pt x="953" y="2024"/>
                  </a:cubicBezTo>
                  <a:cubicBezTo>
                    <a:pt x="1012" y="1905"/>
                    <a:pt x="929" y="1762"/>
                    <a:pt x="857" y="1655"/>
                  </a:cubicBezTo>
                  <a:cubicBezTo>
                    <a:pt x="786" y="1536"/>
                    <a:pt x="750" y="1358"/>
                    <a:pt x="869" y="1286"/>
                  </a:cubicBezTo>
                  <a:cubicBezTo>
                    <a:pt x="917" y="1250"/>
                    <a:pt x="988" y="1250"/>
                    <a:pt x="1048" y="1227"/>
                  </a:cubicBezTo>
                  <a:cubicBezTo>
                    <a:pt x="1167" y="1167"/>
                    <a:pt x="1167" y="988"/>
                    <a:pt x="1131" y="857"/>
                  </a:cubicBezTo>
                  <a:cubicBezTo>
                    <a:pt x="1084" y="667"/>
                    <a:pt x="1024" y="500"/>
                    <a:pt x="929" y="334"/>
                  </a:cubicBezTo>
                  <a:cubicBezTo>
                    <a:pt x="834" y="167"/>
                    <a:pt x="703" y="0"/>
                    <a:pt x="512" y="0"/>
                  </a:cubicBezTo>
                  <a:close/>
                </a:path>
              </a:pathLst>
            </a:custGeom>
            <a:solidFill>
              <a:srgbClr val="E879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8"/>
            <p:cNvSpPr/>
            <p:nvPr/>
          </p:nvSpPr>
          <p:spPr>
            <a:xfrm>
              <a:off x="2029400" y="3683025"/>
              <a:ext cx="63725" cy="100300"/>
            </a:xfrm>
            <a:custGeom>
              <a:rect b="b" l="l" r="r" t="t"/>
              <a:pathLst>
                <a:path extrusionOk="0" h="4012" w="2549">
                  <a:moveTo>
                    <a:pt x="2008" y="1"/>
                  </a:moveTo>
                  <a:cubicBezTo>
                    <a:pt x="1622" y="1"/>
                    <a:pt x="987" y="168"/>
                    <a:pt x="60" y="405"/>
                  </a:cubicBezTo>
                  <a:cubicBezTo>
                    <a:pt x="37" y="1584"/>
                    <a:pt x="13" y="2775"/>
                    <a:pt x="1" y="3953"/>
                  </a:cubicBezTo>
                  <a:cubicBezTo>
                    <a:pt x="212" y="3953"/>
                    <a:pt x="406" y="4012"/>
                    <a:pt x="582" y="4012"/>
                  </a:cubicBezTo>
                  <a:cubicBezTo>
                    <a:pt x="804" y="4012"/>
                    <a:pt x="996" y="3919"/>
                    <a:pt x="1156" y="3501"/>
                  </a:cubicBezTo>
                  <a:cubicBezTo>
                    <a:pt x="1501" y="2525"/>
                    <a:pt x="989" y="2644"/>
                    <a:pt x="1644" y="2358"/>
                  </a:cubicBezTo>
                  <a:cubicBezTo>
                    <a:pt x="2299" y="2060"/>
                    <a:pt x="1680" y="1322"/>
                    <a:pt x="1680" y="1322"/>
                  </a:cubicBezTo>
                  <a:cubicBezTo>
                    <a:pt x="1680" y="1322"/>
                    <a:pt x="2549" y="941"/>
                    <a:pt x="2477" y="334"/>
                  </a:cubicBezTo>
                  <a:cubicBezTo>
                    <a:pt x="2452" y="97"/>
                    <a:pt x="2302" y="1"/>
                    <a:pt x="2008" y="1"/>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8"/>
            <p:cNvSpPr/>
            <p:nvPr/>
          </p:nvSpPr>
          <p:spPr>
            <a:xfrm>
              <a:off x="1981200" y="3684500"/>
              <a:ext cx="86925" cy="99875"/>
            </a:xfrm>
            <a:custGeom>
              <a:rect b="b" l="l" r="r" t="t"/>
              <a:pathLst>
                <a:path extrusionOk="0" h="3995" w="3477">
                  <a:moveTo>
                    <a:pt x="3477" y="1"/>
                  </a:moveTo>
                  <a:cubicBezTo>
                    <a:pt x="1750" y="168"/>
                    <a:pt x="0" y="1168"/>
                    <a:pt x="1667" y="1561"/>
                  </a:cubicBezTo>
                  <a:cubicBezTo>
                    <a:pt x="1667" y="1561"/>
                    <a:pt x="71" y="2751"/>
                    <a:pt x="1917" y="2811"/>
                  </a:cubicBezTo>
                  <a:cubicBezTo>
                    <a:pt x="1917" y="2811"/>
                    <a:pt x="616" y="3994"/>
                    <a:pt x="1977" y="3994"/>
                  </a:cubicBezTo>
                  <a:cubicBezTo>
                    <a:pt x="2118" y="3994"/>
                    <a:pt x="2287" y="3982"/>
                    <a:pt x="2488" y="3954"/>
                  </a:cubicBezTo>
                  <a:lnTo>
                    <a:pt x="3477" y="1"/>
                  </a:ln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8"/>
            <p:cNvSpPr/>
            <p:nvPr/>
          </p:nvSpPr>
          <p:spPr>
            <a:xfrm>
              <a:off x="1690975" y="3680475"/>
              <a:ext cx="62825" cy="103125"/>
            </a:xfrm>
            <a:custGeom>
              <a:rect b="b" l="l" r="r" t="t"/>
              <a:pathLst>
                <a:path extrusionOk="0" h="4125" w="2513">
                  <a:moveTo>
                    <a:pt x="518" y="0"/>
                  </a:moveTo>
                  <a:cubicBezTo>
                    <a:pt x="288" y="0"/>
                    <a:pt x="160" y="89"/>
                    <a:pt x="119" y="293"/>
                  </a:cubicBezTo>
                  <a:cubicBezTo>
                    <a:pt x="0" y="888"/>
                    <a:pt x="822" y="1341"/>
                    <a:pt x="822" y="1341"/>
                  </a:cubicBezTo>
                  <a:cubicBezTo>
                    <a:pt x="822" y="1341"/>
                    <a:pt x="143" y="2031"/>
                    <a:pt x="774" y="2377"/>
                  </a:cubicBezTo>
                  <a:cubicBezTo>
                    <a:pt x="1393" y="2722"/>
                    <a:pt x="893" y="2567"/>
                    <a:pt x="1155" y="3555"/>
                  </a:cubicBezTo>
                  <a:cubicBezTo>
                    <a:pt x="1290" y="4048"/>
                    <a:pt x="1504" y="4124"/>
                    <a:pt x="1762" y="4124"/>
                  </a:cubicBezTo>
                  <a:cubicBezTo>
                    <a:pt x="1877" y="4124"/>
                    <a:pt x="2002" y="4109"/>
                    <a:pt x="2132" y="4109"/>
                  </a:cubicBezTo>
                  <a:cubicBezTo>
                    <a:pt x="2175" y="4109"/>
                    <a:pt x="2219" y="4110"/>
                    <a:pt x="2263" y="4115"/>
                  </a:cubicBezTo>
                  <a:cubicBezTo>
                    <a:pt x="2358" y="2936"/>
                    <a:pt x="2429" y="1757"/>
                    <a:pt x="2513" y="579"/>
                  </a:cubicBezTo>
                  <a:cubicBezTo>
                    <a:pt x="1533" y="233"/>
                    <a:pt x="891" y="0"/>
                    <a:pt x="518" y="0"/>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8"/>
            <p:cNvSpPr/>
            <p:nvPr/>
          </p:nvSpPr>
          <p:spPr>
            <a:xfrm>
              <a:off x="1717475" y="3682725"/>
              <a:ext cx="84250" cy="103275"/>
            </a:xfrm>
            <a:custGeom>
              <a:rect b="b" l="l" r="r" t="t"/>
              <a:pathLst>
                <a:path extrusionOk="0" h="4131" w="3370">
                  <a:moveTo>
                    <a:pt x="0" y="1"/>
                  </a:moveTo>
                  <a:lnTo>
                    <a:pt x="643" y="4037"/>
                  </a:lnTo>
                  <a:cubicBezTo>
                    <a:pt x="926" y="4102"/>
                    <a:pt x="1145" y="4130"/>
                    <a:pt x="1313" y="4130"/>
                  </a:cubicBezTo>
                  <a:cubicBezTo>
                    <a:pt x="2400" y="4130"/>
                    <a:pt x="1310" y="2941"/>
                    <a:pt x="1310" y="2941"/>
                  </a:cubicBezTo>
                  <a:lnTo>
                    <a:pt x="1310" y="2941"/>
                  </a:lnTo>
                  <a:cubicBezTo>
                    <a:pt x="1382" y="2946"/>
                    <a:pt x="1448" y="2948"/>
                    <a:pt x="1511" y="2948"/>
                  </a:cubicBezTo>
                  <a:cubicBezTo>
                    <a:pt x="3042" y="2948"/>
                    <a:pt x="1667" y="1727"/>
                    <a:pt x="1667" y="1727"/>
                  </a:cubicBezTo>
                  <a:cubicBezTo>
                    <a:pt x="3370" y="1477"/>
                    <a:pt x="1703" y="334"/>
                    <a:pt x="0" y="1"/>
                  </a:cubicBezTo>
                  <a:close/>
                </a:path>
              </a:pathLst>
            </a:custGeom>
            <a:solidFill>
              <a:srgbClr val="E88D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8"/>
            <p:cNvSpPr/>
            <p:nvPr/>
          </p:nvSpPr>
          <p:spPr>
            <a:xfrm>
              <a:off x="1550775" y="3231175"/>
              <a:ext cx="187850" cy="279525"/>
            </a:xfrm>
            <a:custGeom>
              <a:rect b="b" l="l" r="r" t="t"/>
              <a:pathLst>
                <a:path extrusionOk="0" h="11181" w="7514">
                  <a:moveTo>
                    <a:pt x="5346" y="1"/>
                  </a:moveTo>
                  <a:cubicBezTo>
                    <a:pt x="3251" y="1703"/>
                    <a:pt x="1" y="8478"/>
                    <a:pt x="1" y="8478"/>
                  </a:cubicBezTo>
                  <a:lnTo>
                    <a:pt x="5096" y="11181"/>
                  </a:lnTo>
                  <a:lnTo>
                    <a:pt x="7513" y="6418"/>
                  </a:lnTo>
                  <a:lnTo>
                    <a:pt x="53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8"/>
            <p:cNvSpPr/>
            <p:nvPr/>
          </p:nvSpPr>
          <p:spPr>
            <a:xfrm>
              <a:off x="1821950" y="2911200"/>
              <a:ext cx="83350" cy="5375"/>
            </a:xfrm>
            <a:custGeom>
              <a:rect b="b" l="l" r="r" t="t"/>
              <a:pathLst>
                <a:path extrusionOk="0" h="215" w="3334">
                  <a:moveTo>
                    <a:pt x="84" y="1"/>
                  </a:moveTo>
                  <a:cubicBezTo>
                    <a:pt x="60" y="1"/>
                    <a:pt x="24" y="24"/>
                    <a:pt x="12" y="48"/>
                  </a:cubicBezTo>
                  <a:cubicBezTo>
                    <a:pt x="0" y="84"/>
                    <a:pt x="24" y="120"/>
                    <a:pt x="60" y="132"/>
                  </a:cubicBezTo>
                  <a:cubicBezTo>
                    <a:pt x="187" y="163"/>
                    <a:pt x="324" y="169"/>
                    <a:pt x="458" y="169"/>
                  </a:cubicBezTo>
                  <a:cubicBezTo>
                    <a:pt x="525" y="169"/>
                    <a:pt x="592" y="167"/>
                    <a:pt x="655" y="167"/>
                  </a:cubicBezTo>
                  <a:cubicBezTo>
                    <a:pt x="730" y="163"/>
                    <a:pt x="804" y="162"/>
                    <a:pt x="878" y="162"/>
                  </a:cubicBezTo>
                  <a:cubicBezTo>
                    <a:pt x="1024" y="162"/>
                    <a:pt x="1167" y="167"/>
                    <a:pt x="1310" y="167"/>
                  </a:cubicBezTo>
                  <a:cubicBezTo>
                    <a:pt x="1465" y="167"/>
                    <a:pt x="1619" y="167"/>
                    <a:pt x="1762" y="179"/>
                  </a:cubicBezTo>
                  <a:cubicBezTo>
                    <a:pt x="1917" y="179"/>
                    <a:pt x="2072" y="179"/>
                    <a:pt x="2215" y="191"/>
                  </a:cubicBezTo>
                  <a:cubicBezTo>
                    <a:pt x="2370" y="203"/>
                    <a:pt x="2536" y="215"/>
                    <a:pt x="2691" y="215"/>
                  </a:cubicBezTo>
                  <a:lnTo>
                    <a:pt x="2822" y="215"/>
                  </a:lnTo>
                  <a:cubicBezTo>
                    <a:pt x="2870" y="215"/>
                    <a:pt x="2917" y="215"/>
                    <a:pt x="2977" y="203"/>
                  </a:cubicBezTo>
                  <a:cubicBezTo>
                    <a:pt x="3072" y="203"/>
                    <a:pt x="3179" y="191"/>
                    <a:pt x="3274" y="191"/>
                  </a:cubicBezTo>
                  <a:cubicBezTo>
                    <a:pt x="3310" y="191"/>
                    <a:pt x="3334" y="167"/>
                    <a:pt x="3334" y="132"/>
                  </a:cubicBezTo>
                  <a:cubicBezTo>
                    <a:pt x="3334" y="96"/>
                    <a:pt x="3310" y="72"/>
                    <a:pt x="3274" y="72"/>
                  </a:cubicBezTo>
                  <a:cubicBezTo>
                    <a:pt x="3243" y="69"/>
                    <a:pt x="3213" y="67"/>
                    <a:pt x="3183" y="67"/>
                  </a:cubicBezTo>
                  <a:cubicBezTo>
                    <a:pt x="3110" y="67"/>
                    <a:pt x="3041" y="76"/>
                    <a:pt x="2965" y="84"/>
                  </a:cubicBezTo>
                  <a:lnTo>
                    <a:pt x="2810" y="84"/>
                  </a:lnTo>
                  <a:cubicBezTo>
                    <a:pt x="2754" y="87"/>
                    <a:pt x="2697" y="89"/>
                    <a:pt x="2640" y="89"/>
                  </a:cubicBezTo>
                  <a:cubicBezTo>
                    <a:pt x="2502" y="89"/>
                    <a:pt x="2361" y="80"/>
                    <a:pt x="2227" y="72"/>
                  </a:cubicBezTo>
                  <a:cubicBezTo>
                    <a:pt x="2072" y="60"/>
                    <a:pt x="1917" y="48"/>
                    <a:pt x="1762" y="48"/>
                  </a:cubicBezTo>
                  <a:cubicBezTo>
                    <a:pt x="1619" y="48"/>
                    <a:pt x="1465" y="48"/>
                    <a:pt x="1310" y="36"/>
                  </a:cubicBezTo>
                  <a:lnTo>
                    <a:pt x="655" y="36"/>
                  </a:lnTo>
                  <a:cubicBezTo>
                    <a:pt x="592" y="40"/>
                    <a:pt x="528" y="43"/>
                    <a:pt x="465" y="43"/>
                  </a:cubicBezTo>
                  <a:cubicBezTo>
                    <a:pt x="338" y="43"/>
                    <a:pt x="211" y="32"/>
                    <a:pt x="84" y="1"/>
                  </a:cubicBezTo>
                  <a:close/>
                </a:path>
              </a:pathLst>
            </a:custGeom>
            <a:solidFill>
              <a:srgbClr val="D5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8"/>
            <p:cNvSpPr/>
            <p:nvPr/>
          </p:nvSpPr>
          <p:spPr>
            <a:xfrm>
              <a:off x="1816275" y="2926300"/>
              <a:ext cx="73250" cy="5775"/>
            </a:xfrm>
            <a:custGeom>
              <a:rect b="b" l="l" r="r" t="t"/>
              <a:pathLst>
                <a:path extrusionOk="0" h="231" w="2930">
                  <a:moveTo>
                    <a:pt x="2229" y="0"/>
                  </a:moveTo>
                  <a:cubicBezTo>
                    <a:pt x="2137" y="0"/>
                    <a:pt x="2051" y="16"/>
                    <a:pt x="1965" y="16"/>
                  </a:cubicBezTo>
                  <a:cubicBezTo>
                    <a:pt x="1918" y="28"/>
                    <a:pt x="1858" y="40"/>
                    <a:pt x="1799" y="40"/>
                  </a:cubicBezTo>
                  <a:cubicBezTo>
                    <a:pt x="1584" y="51"/>
                    <a:pt x="1358" y="75"/>
                    <a:pt x="1144" y="87"/>
                  </a:cubicBezTo>
                  <a:cubicBezTo>
                    <a:pt x="787" y="111"/>
                    <a:pt x="430" y="159"/>
                    <a:pt x="72" y="159"/>
                  </a:cubicBezTo>
                  <a:cubicBezTo>
                    <a:pt x="37" y="159"/>
                    <a:pt x="1" y="159"/>
                    <a:pt x="1" y="194"/>
                  </a:cubicBezTo>
                  <a:cubicBezTo>
                    <a:pt x="1" y="230"/>
                    <a:pt x="37" y="230"/>
                    <a:pt x="72" y="230"/>
                  </a:cubicBezTo>
                  <a:cubicBezTo>
                    <a:pt x="430" y="230"/>
                    <a:pt x="799" y="206"/>
                    <a:pt x="1156" y="194"/>
                  </a:cubicBezTo>
                  <a:cubicBezTo>
                    <a:pt x="1370" y="170"/>
                    <a:pt x="1584" y="159"/>
                    <a:pt x="1811" y="147"/>
                  </a:cubicBezTo>
                  <a:lnTo>
                    <a:pt x="1977" y="147"/>
                  </a:lnTo>
                  <a:cubicBezTo>
                    <a:pt x="2053" y="138"/>
                    <a:pt x="2123" y="130"/>
                    <a:pt x="2199" y="130"/>
                  </a:cubicBezTo>
                  <a:cubicBezTo>
                    <a:pt x="2231" y="130"/>
                    <a:pt x="2264" y="131"/>
                    <a:pt x="2299" y="135"/>
                  </a:cubicBezTo>
                  <a:cubicBezTo>
                    <a:pt x="2477" y="147"/>
                    <a:pt x="2668" y="159"/>
                    <a:pt x="2870" y="159"/>
                  </a:cubicBezTo>
                  <a:cubicBezTo>
                    <a:pt x="2906" y="159"/>
                    <a:pt x="2930" y="123"/>
                    <a:pt x="2930" y="87"/>
                  </a:cubicBezTo>
                  <a:cubicBezTo>
                    <a:pt x="2930" y="51"/>
                    <a:pt x="2906" y="16"/>
                    <a:pt x="2870" y="16"/>
                  </a:cubicBezTo>
                  <a:cubicBezTo>
                    <a:pt x="2680" y="16"/>
                    <a:pt x="2489" y="16"/>
                    <a:pt x="2299" y="4"/>
                  </a:cubicBezTo>
                  <a:cubicBezTo>
                    <a:pt x="2275" y="1"/>
                    <a:pt x="2252" y="0"/>
                    <a:pt x="2229" y="0"/>
                  </a:cubicBezTo>
                  <a:close/>
                </a:path>
              </a:pathLst>
            </a:custGeom>
            <a:solidFill>
              <a:srgbClr val="D5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a:off x="1860625" y="2934125"/>
              <a:ext cx="57775" cy="7175"/>
            </a:xfrm>
            <a:custGeom>
              <a:rect b="b" l="l" r="r" t="t"/>
              <a:pathLst>
                <a:path extrusionOk="0" h="287" w="2311">
                  <a:moveTo>
                    <a:pt x="2239" y="0"/>
                  </a:moveTo>
                  <a:cubicBezTo>
                    <a:pt x="1906" y="0"/>
                    <a:pt x="1561" y="60"/>
                    <a:pt x="1227" y="72"/>
                  </a:cubicBezTo>
                  <a:cubicBezTo>
                    <a:pt x="846" y="84"/>
                    <a:pt x="453" y="143"/>
                    <a:pt x="72" y="143"/>
                  </a:cubicBezTo>
                  <a:cubicBezTo>
                    <a:pt x="37" y="143"/>
                    <a:pt x="1" y="179"/>
                    <a:pt x="1" y="215"/>
                  </a:cubicBezTo>
                  <a:cubicBezTo>
                    <a:pt x="1" y="250"/>
                    <a:pt x="37" y="274"/>
                    <a:pt x="72" y="286"/>
                  </a:cubicBezTo>
                  <a:cubicBezTo>
                    <a:pt x="465" y="286"/>
                    <a:pt x="858" y="250"/>
                    <a:pt x="1239" y="238"/>
                  </a:cubicBezTo>
                  <a:cubicBezTo>
                    <a:pt x="1561" y="227"/>
                    <a:pt x="1906" y="203"/>
                    <a:pt x="2239" y="203"/>
                  </a:cubicBezTo>
                  <a:cubicBezTo>
                    <a:pt x="2275" y="203"/>
                    <a:pt x="2311" y="143"/>
                    <a:pt x="2311" y="108"/>
                  </a:cubicBezTo>
                  <a:cubicBezTo>
                    <a:pt x="2311" y="72"/>
                    <a:pt x="2275" y="0"/>
                    <a:pt x="2239" y="0"/>
                  </a:cubicBezTo>
                  <a:close/>
                </a:path>
              </a:pathLst>
            </a:custGeom>
            <a:solidFill>
              <a:srgbClr val="D5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8"/>
            <p:cNvSpPr/>
            <p:nvPr/>
          </p:nvSpPr>
          <p:spPr>
            <a:xfrm>
              <a:off x="1783850" y="2957625"/>
              <a:ext cx="83050" cy="83075"/>
            </a:xfrm>
            <a:custGeom>
              <a:rect b="b" l="l" r="r" t="t"/>
              <a:pathLst>
                <a:path extrusionOk="0" fill="none" h="3323" w="3322">
                  <a:moveTo>
                    <a:pt x="3322" y="1656"/>
                  </a:moveTo>
                  <a:cubicBezTo>
                    <a:pt x="3322" y="2573"/>
                    <a:pt x="2584" y="3323"/>
                    <a:pt x="1667" y="3323"/>
                  </a:cubicBezTo>
                  <a:cubicBezTo>
                    <a:pt x="750" y="3323"/>
                    <a:pt x="0" y="2573"/>
                    <a:pt x="0" y="1656"/>
                  </a:cubicBezTo>
                  <a:cubicBezTo>
                    <a:pt x="0" y="739"/>
                    <a:pt x="750" y="1"/>
                    <a:pt x="1667" y="1"/>
                  </a:cubicBezTo>
                  <a:cubicBezTo>
                    <a:pt x="2584" y="1"/>
                    <a:pt x="3322" y="739"/>
                    <a:pt x="3322" y="1656"/>
                  </a:cubicBezTo>
                  <a:close/>
                </a:path>
              </a:pathLst>
            </a:custGeom>
            <a:noFill/>
            <a:ln cap="flat" cmpd="sng" w="477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8"/>
            <p:cNvSpPr/>
            <p:nvPr/>
          </p:nvSpPr>
          <p:spPr>
            <a:xfrm>
              <a:off x="1886825" y="2962700"/>
              <a:ext cx="83075" cy="83075"/>
            </a:xfrm>
            <a:custGeom>
              <a:rect b="b" l="l" r="r" t="t"/>
              <a:pathLst>
                <a:path extrusionOk="0" fill="none" h="3323" w="3323">
                  <a:moveTo>
                    <a:pt x="3323" y="1655"/>
                  </a:moveTo>
                  <a:cubicBezTo>
                    <a:pt x="3323" y="2572"/>
                    <a:pt x="2584" y="3322"/>
                    <a:pt x="1668" y="3322"/>
                  </a:cubicBezTo>
                  <a:cubicBezTo>
                    <a:pt x="739" y="3322"/>
                    <a:pt x="1" y="2572"/>
                    <a:pt x="1" y="1655"/>
                  </a:cubicBezTo>
                  <a:cubicBezTo>
                    <a:pt x="1" y="739"/>
                    <a:pt x="739" y="0"/>
                    <a:pt x="1668" y="0"/>
                  </a:cubicBezTo>
                  <a:cubicBezTo>
                    <a:pt x="2584" y="0"/>
                    <a:pt x="3323" y="739"/>
                    <a:pt x="3323" y="1655"/>
                  </a:cubicBezTo>
                  <a:close/>
                </a:path>
              </a:pathLst>
            </a:custGeom>
            <a:noFill/>
            <a:ln cap="flat" cmpd="sng" w="477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8"/>
            <p:cNvSpPr/>
            <p:nvPr/>
          </p:nvSpPr>
          <p:spPr>
            <a:xfrm>
              <a:off x="1866600" y="2998125"/>
              <a:ext cx="20250" cy="6875"/>
            </a:xfrm>
            <a:custGeom>
              <a:rect b="b" l="l" r="r" t="t"/>
              <a:pathLst>
                <a:path extrusionOk="0" fill="none" h="275" w="810">
                  <a:moveTo>
                    <a:pt x="0" y="250"/>
                  </a:moveTo>
                  <a:cubicBezTo>
                    <a:pt x="381" y="0"/>
                    <a:pt x="500" y="36"/>
                    <a:pt x="810" y="274"/>
                  </a:cubicBezTo>
                </a:path>
              </a:pathLst>
            </a:custGeom>
            <a:noFill/>
            <a:ln cap="rnd" cmpd="sng" w="477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28"/>
          <p:cNvGrpSpPr/>
          <p:nvPr/>
        </p:nvGrpSpPr>
        <p:grpSpPr>
          <a:xfrm>
            <a:off x="6504561" y="1205515"/>
            <a:ext cx="565860" cy="1869808"/>
            <a:chOff x="6644575" y="2836200"/>
            <a:chExt cx="531025" cy="1754700"/>
          </a:xfrm>
        </p:grpSpPr>
        <p:sp>
          <p:nvSpPr>
            <p:cNvPr id="316" name="Google Shape;316;p28"/>
            <p:cNvSpPr/>
            <p:nvPr/>
          </p:nvSpPr>
          <p:spPr>
            <a:xfrm>
              <a:off x="7024375" y="4458725"/>
              <a:ext cx="46750" cy="83050"/>
            </a:xfrm>
            <a:custGeom>
              <a:rect b="b" l="l" r="r" t="t"/>
              <a:pathLst>
                <a:path extrusionOk="0" h="3322" w="1870">
                  <a:moveTo>
                    <a:pt x="1870" y="0"/>
                  </a:moveTo>
                  <a:lnTo>
                    <a:pt x="1" y="667"/>
                  </a:lnTo>
                  <a:lnTo>
                    <a:pt x="167" y="2560"/>
                  </a:lnTo>
                  <a:lnTo>
                    <a:pt x="1870" y="3322"/>
                  </a:lnTo>
                  <a:lnTo>
                    <a:pt x="1870" y="0"/>
                  </a:ln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a:off x="6789825" y="4446800"/>
              <a:ext cx="83075" cy="93800"/>
            </a:xfrm>
            <a:custGeom>
              <a:rect b="b" l="l" r="r" t="t"/>
              <a:pathLst>
                <a:path extrusionOk="0" h="3752" w="3323">
                  <a:moveTo>
                    <a:pt x="0" y="1"/>
                  </a:moveTo>
                  <a:lnTo>
                    <a:pt x="453" y="1858"/>
                  </a:lnTo>
                  <a:lnTo>
                    <a:pt x="929" y="3120"/>
                  </a:lnTo>
                  <a:lnTo>
                    <a:pt x="2918" y="3751"/>
                  </a:lnTo>
                  <a:lnTo>
                    <a:pt x="3322" y="2644"/>
                  </a:lnTo>
                  <a:lnTo>
                    <a:pt x="3179" y="941"/>
                  </a:lnTo>
                  <a:lnTo>
                    <a:pt x="0" y="1"/>
                  </a:ln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a:off x="6995800" y="3255300"/>
              <a:ext cx="98550" cy="98550"/>
            </a:xfrm>
            <a:custGeom>
              <a:rect b="b" l="l" r="r" t="t"/>
              <a:pathLst>
                <a:path extrusionOk="0" h="3942" w="3942">
                  <a:moveTo>
                    <a:pt x="1965" y="0"/>
                  </a:moveTo>
                  <a:cubicBezTo>
                    <a:pt x="882" y="0"/>
                    <a:pt x="1" y="881"/>
                    <a:pt x="1" y="1977"/>
                  </a:cubicBezTo>
                  <a:cubicBezTo>
                    <a:pt x="1" y="3060"/>
                    <a:pt x="882" y="3941"/>
                    <a:pt x="1965" y="3941"/>
                  </a:cubicBezTo>
                  <a:cubicBezTo>
                    <a:pt x="3061" y="3941"/>
                    <a:pt x="3942" y="3060"/>
                    <a:pt x="3942" y="1977"/>
                  </a:cubicBezTo>
                  <a:cubicBezTo>
                    <a:pt x="3942" y="881"/>
                    <a:pt x="3061" y="0"/>
                    <a:pt x="1965" y="0"/>
                  </a:cubicBez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a:off x="7107425" y="3720825"/>
              <a:ext cx="43475" cy="43475"/>
            </a:xfrm>
            <a:custGeom>
              <a:rect b="b" l="l" r="r" t="t"/>
              <a:pathLst>
                <a:path extrusionOk="0" h="1739" w="1739">
                  <a:moveTo>
                    <a:pt x="870" y="1"/>
                  </a:moveTo>
                  <a:cubicBezTo>
                    <a:pt x="393" y="1"/>
                    <a:pt x="0" y="393"/>
                    <a:pt x="0" y="870"/>
                  </a:cubicBezTo>
                  <a:cubicBezTo>
                    <a:pt x="0" y="1346"/>
                    <a:pt x="393" y="1739"/>
                    <a:pt x="870" y="1739"/>
                  </a:cubicBezTo>
                  <a:cubicBezTo>
                    <a:pt x="1346" y="1739"/>
                    <a:pt x="1739" y="1346"/>
                    <a:pt x="1739" y="870"/>
                  </a:cubicBezTo>
                  <a:cubicBezTo>
                    <a:pt x="1739" y="393"/>
                    <a:pt x="1346" y="1"/>
                    <a:pt x="870" y="1"/>
                  </a:cubicBez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8"/>
            <p:cNvSpPr/>
            <p:nvPr/>
          </p:nvSpPr>
          <p:spPr>
            <a:xfrm>
              <a:off x="7068425" y="3741950"/>
              <a:ext cx="95275" cy="102625"/>
            </a:xfrm>
            <a:custGeom>
              <a:rect b="b" l="l" r="r" t="t"/>
              <a:pathLst>
                <a:path extrusionOk="0" h="4105" w="3811">
                  <a:moveTo>
                    <a:pt x="3299" y="1"/>
                  </a:moveTo>
                  <a:lnTo>
                    <a:pt x="1596" y="239"/>
                  </a:lnTo>
                  <a:cubicBezTo>
                    <a:pt x="1584" y="894"/>
                    <a:pt x="501" y="1549"/>
                    <a:pt x="251" y="2001"/>
                  </a:cubicBezTo>
                  <a:cubicBezTo>
                    <a:pt x="1" y="2454"/>
                    <a:pt x="417" y="2989"/>
                    <a:pt x="417" y="2989"/>
                  </a:cubicBezTo>
                  <a:cubicBezTo>
                    <a:pt x="417" y="2989"/>
                    <a:pt x="441" y="3561"/>
                    <a:pt x="548" y="3870"/>
                  </a:cubicBezTo>
                  <a:cubicBezTo>
                    <a:pt x="597" y="4024"/>
                    <a:pt x="713" y="4104"/>
                    <a:pt x="857" y="4104"/>
                  </a:cubicBezTo>
                  <a:cubicBezTo>
                    <a:pt x="993" y="4104"/>
                    <a:pt x="1154" y="4033"/>
                    <a:pt x="1310" y="3882"/>
                  </a:cubicBezTo>
                  <a:cubicBezTo>
                    <a:pt x="1390" y="3811"/>
                    <a:pt x="1461" y="3785"/>
                    <a:pt x="1528" y="3785"/>
                  </a:cubicBezTo>
                  <a:cubicBezTo>
                    <a:pt x="1711" y="3785"/>
                    <a:pt x="1868" y="3981"/>
                    <a:pt x="2124" y="3981"/>
                  </a:cubicBezTo>
                  <a:cubicBezTo>
                    <a:pt x="2164" y="3981"/>
                    <a:pt x="2206" y="3977"/>
                    <a:pt x="2251" y="3966"/>
                  </a:cubicBezTo>
                  <a:cubicBezTo>
                    <a:pt x="2598" y="3879"/>
                    <a:pt x="2727" y="3605"/>
                    <a:pt x="3047" y="3605"/>
                  </a:cubicBezTo>
                  <a:cubicBezTo>
                    <a:pt x="3123" y="3605"/>
                    <a:pt x="3209" y="3620"/>
                    <a:pt x="3311" y="3656"/>
                  </a:cubicBezTo>
                  <a:cubicBezTo>
                    <a:pt x="3323" y="3660"/>
                    <a:pt x="3334" y="3662"/>
                    <a:pt x="3345" y="3662"/>
                  </a:cubicBezTo>
                  <a:cubicBezTo>
                    <a:pt x="3810" y="3662"/>
                    <a:pt x="3299" y="1"/>
                    <a:pt x="3299" y="1"/>
                  </a:cubicBez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8"/>
            <p:cNvSpPr/>
            <p:nvPr/>
          </p:nvSpPr>
          <p:spPr>
            <a:xfrm>
              <a:off x="7107425" y="3720825"/>
              <a:ext cx="43475" cy="43475"/>
            </a:xfrm>
            <a:custGeom>
              <a:rect b="b" l="l" r="r" t="t"/>
              <a:pathLst>
                <a:path extrusionOk="0" h="1739" w="1739">
                  <a:moveTo>
                    <a:pt x="870" y="1"/>
                  </a:moveTo>
                  <a:cubicBezTo>
                    <a:pt x="393" y="1"/>
                    <a:pt x="0" y="393"/>
                    <a:pt x="0" y="870"/>
                  </a:cubicBezTo>
                  <a:cubicBezTo>
                    <a:pt x="0" y="1346"/>
                    <a:pt x="393" y="1739"/>
                    <a:pt x="870" y="1739"/>
                  </a:cubicBezTo>
                  <a:cubicBezTo>
                    <a:pt x="1346" y="1739"/>
                    <a:pt x="1739" y="1346"/>
                    <a:pt x="1739" y="870"/>
                  </a:cubicBezTo>
                  <a:cubicBezTo>
                    <a:pt x="1739" y="393"/>
                    <a:pt x="1346" y="1"/>
                    <a:pt x="870" y="1"/>
                  </a:cubicBez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8"/>
            <p:cNvSpPr/>
            <p:nvPr/>
          </p:nvSpPr>
          <p:spPr>
            <a:xfrm>
              <a:off x="6997300" y="3291000"/>
              <a:ext cx="153600" cy="456925"/>
            </a:xfrm>
            <a:custGeom>
              <a:rect b="b" l="l" r="r" t="t"/>
              <a:pathLst>
                <a:path extrusionOk="0" h="18277" w="6144">
                  <a:moveTo>
                    <a:pt x="3810" y="1"/>
                  </a:moveTo>
                  <a:lnTo>
                    <a:pt x="0" y="1037"/>
                  </a:lnTo>
                  <a:cubicBezTo>
                    <a:pt x="691" y="4240"/>
                    <a:pt x="1262" y="9228"/>
                    <a:pt x="1310" y="9943"/>
                  </a:cubicBezTo>
                  <a:cubicBezTo>
                    <a:pt x="1310" y="9955"/>
                    <a:pt x="1310" y="9966"/>
                    <a:pt x="1310" y="9978"/>
                  </a:cubicBezTo>
                  <a:cubicBezTo>
                    <a:pt x="1310" y="10014"/>
                    <a:pt x="1310" y="10038"/>
                    <a:pt x="1310" y="10074"/>
                  </a:cubicBezTo>
                  <a:cubicBezTo>
                    <a:pt x="1310" y="10097"/>
                    <a:pt x="1322" y="10133"/>
                    <a:pt x="1322" y="10157"/>
                  </a:cubicBezTo>
                  <a:cubicBezTo>
                    <a:pt x="1322" y="10181"/>
                    <a:pt x="1322" y="10205"/>
                    <a:pt x="1334" y="10228"/>
                  </a:cubicBezTo>
                  <a:cubicBezTo>
                    <a:pt x="1334" y="10264"/>
                    <a:pt x="1346" y="10300"/>
                    <a:pt x="1357" y="10324"/>
                  </a:cubicBezTo>
                  <a:cubicBezTo>
                    <a:pt x="1357" y="10336"/>
                    <a:pt x="1357" y="10347"/>
                    <a:pt x="1357" y="10359"/>
                  </a:cubicBezTo>
                  <a:cubicBezTo>
                    <a:pt x="1357" y="10359"/>
                    <a:pt x="1369" y="10383"/>
                    <a:pt x="1381" y="10431"/>
                  </a:cubicBezTo>
                  <a:cubicBezTo>
                    <a:pt x="1381" y="10431"/>
                    <a:pt x="1381" y="10443"/>
                    <a:pt x="1381" y="10443"/>
                  </a:cubicBezTo>
                  <a:cubicBezTo>
                    <a:pt x="1465" y="10728"/>
                    <a:pt x="1786" y="11752"/>
                    <a:pt x="2441" y="13300"/>
                  </a:cubicBezTo>
                  <a:cubicBezTo>
                    <a:pt x="3262" y="15193"/>
                    <a:pt x="4251" y="17182"/>
                    <a:pt x="4441" y="18277"/>
                  </a:cubicBezTo>
                  <a:lnTo>
                    <a:pt x="6144" y="18039"/>
                  </a:lnTo>
                  <a:cubicBezTo>
                    <a:pt x="6084" y="17074"/>
                    <a:pt x="4906" y="11109"/>
                    <a:pt x="4644" y="9788"/>
                  </a:cubicBezTo>
                  <a:cubicBezTo>
                    <a:pt x="4644" y="8740"/>
                    <a:pt x="4560" y="2525"/>
                    <a:pt x="3810" y="1"/>
                  </a:cubicBez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8"/>
            <p:cNvSpPr/>
            <p:nvPr/>
          </p:nvSpPr>
          <p:spPr>
            <a:xfrm>
              <a:off x="7033300" y="3449650"/>
              <a:ext cx="79200" cy="63150"/>
            </a:xfrm>
            <a:custGeom>
              <a:rect b="b" l="l" r="r" t="t"/>
              <a:pathLst>
                <a:path extrusionOk="0" h="2526" w="3168">
                  <a:moveTo>
                    <a:pt x="3108" y="1"/>
                  </a:moveTo>
                  <a:cubicBezTo>
                    <a:pt x="1834" y="465"/>
                    <a:pt x="703" y="1346"/>
                    <a:pt x="1" y="2525"/>
                  </a:cubicBezTo>
                  <a:cubicBezTo>
                    <a:pt x="1108" y="2394"/>
                    <a:pt x="2192" y="2025"/>
                    <a:pt x="3168" y="1465"/>
                  </a:cubicBezTo>
                  <a:cubicBezTo>
                    <a:pt x="3156" y="1025"/>
                    <a:pt x="3132" y="525"/>
                    <a:pt x="3108" y="1"/>
                  </a:cubicBezTo>
                  <a:close/>
                </a:path>
              </a:pathLst>
            </a:custGeom>
            <a:solidFill>
              <a:srgbClr val="804A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8"/>
            <p:cNvSpPr/>
            <p:nvPr/>
          </p:nvSpPr>
          <p:spPr>
            <a:xfrm>
              <a:off x="6995800" y="3255300"/>
              <a:ext cx="128325" cy="242000"/>
            </a:xfrm>
            <a:custGeom>
              <a:rect b="b" l="l" r="r" t="t"/>
              <a:pathLst>
                <a:path extrusionOk="0" h="9680" w="5133">
                  <a:moveTo>
                    <a:pt x="1965" y="0"/>
                  </a:moveTo>
                  <a:cubicBezTo>
                    <a:pt x="882" y="0"/>
                    <a:pt x="1" y="881"/>
                    <a:pt x="1" y="1977"/>
                  </a:cubicBezTo>
                  <a:cubicBezTo>
                    <a:pt x="1" y="2143"/>
                    <a:pt x="24" y="2310"/>
                    <a:pt x="60" y="2465"/>
                  </a:cubicBezTo>
                  <a:cubicBezTo>
                    <a:pt x="524" y="4584"/>
                    <a:pt x="1001" y="8049"/>
                    <a:pt x="1239" y="9680"/>
                  </a:cubicBezTo>
                  <a:cubicBezTo>
                    <a:pt x="1584" y="9632"/>
                    <a:pt x="4084" y="9192"/>
                    <a:pt x="5132" y="8573"/>
                  </a:cubicBezTo>
                  <a:cubicBezTo>
                    <a:pt x="4704" y="5596"/>
                    <a:pt x="4358" y="3072"/>
                    <a:pt x="3870" y="1429"/>
                  </a:cubicBezTo>
                  <a:lnTo>
                    <a:pt x="3858" y="1429"/>
                  </a:lnTo>
                  <a:cubicBezTo>
                    <a:pt x="3632" y="607"/>
                    <a:pt x="2870" y="0"/>
                    <a:pt x="19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8"/>
            <p:cNvSpPr/>
            <p:nvPr/>
          </p:nvSpPr>
          <p:spPr>
            <a:xfrm>
              <a:off x="6757375" y="3652950"/>
              <a:ext cx="143800" cy="143800"/>
            </a:xfrm>
            <a:custGeom>
              <a:rect b="b" l="l" r="r" t="t"/>
              <a:pathLst>
                <a:path extrusionOk="0" h="5752" w="5752">
                  <a:moveTo>
                    <a:pt x="2882" y="1"/>
                  </a:moveTo>
                  <a:cubicBezTo>
                    <a:pt x="1287" y="1"/>
                    <a:pt x="1" y="1287"/>
                    <a:pt x="1" y="2870"/>
                  </a:cubicBezTo>
                  <a:cubicBezTo>
                    <a:pt x="1" y="4466"/>
                    <a:pt x="1287" y="5752"/>
                    <a:pt x="2882" y="5752"/>
                  </a:cubicBezTo>
                  <a:cubicBezTo>
                    <a:pt x="4466" y="5752"/>
                    <a:pt x="5751" y="4466"/>
                    <a:pt x="5751" y="2870"/>
                  </a:cubicBezTo>
                  <a:cubicBezTo>
                    <a:pt x="5751" y="1287"/>
                    <a:pt x="4466" y="1"/>
                    <a:pt x="2882" y="1"/>
                  </a:cubicBezTo>
                  <a:close/>
                </a:path>
              </a:pathLst>
            </a:custGeom>
            <a:solidFill>
              <a:srgbClr val="001E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8"/>
            <p:cNvSpPr/>
            <p:nvPr/>
          </p:nvSpPr>
          <p:spPr>
            <a:xfrm>
              <a:off x="6767200" y="4098850"/>
              <a:ext cx="121775" cy="395650"/>
            </a:xfrm>
            <a:custGeom>
              <a:rect b="b" l="l" r="r" t="t"/>
              <a:pathLst>
                <a:path extrusionOk="0" h="15826" w="4871">
                  <a:moveTo>
                    <a:pt x="1" y="0"/>
                  </a:moveTo>
                  <a:lnTo>
                    <a:pt x="751" y="15538"/>
                  </a:lnTo>
                  <a:cubicBezTo>
                    <a:pt x="751" y="15538"/>
                    <a:pt x="1738" y="15825"/>
                    <a:pt x="2948" y="15825"/>
                  </a:cubicBezTo>
                  <a:cubicBezTo>
                    <a:pt x="3480" y="15825"/>
                    <a:pt x="4055" y="15770"/>
                    <a:pt x="4608" y="15609"/>
                  </a:cubicBezTo>
                  <a:lnTo>
                    <a:pt x="48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8"/>
            <p:cNvSpPr/>
            <p:nvPr/>
          </p:nvSpPr>
          <p:spPr>
            <a:xfrm>
              <a:off x="6757375" y="3725000"/>
              <a:ext cx="143800" cy="373875"/>
            </a:xfrm>
            <a:custGeom>
              <a:rect b="b" l="l" r="r" t="t"/>
              <a:pathLst>
                <a:path extrusionOk="0" h="14955" w="5752">
                  <a:moveTo>
                    <a:pt x="1" y="0"/>
                  </a:moveTo>
                  <a:lnTo>
                    <a:pt x="394" y="14954"/>
                  </a:lnTo>
                  <a:lnTo>
                    <a:pt x="5263" y="14954"/>
                  </a:lnTo>
                  <a:lnTo>
                    <a:pt x="5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8"/>
            <p:cNvSpPr/>
            <p:nvPr/>
          </p:nvSpPr>
          <p:spPr>
            <a:xfrm>
              <a:off x="6767200" y="4037825"/>
              <a:ext cx="121775" cy="122075"/>
            </a:xfrm>
            <a:custGeom>
              <a:rect b="b" l="l" r="r" t="t"/>
              <a:pathLst>
                <a:path extrusionOk="0" h="4883" w="4871">
                  <a:moveTo>
                    <a:pt x="2441" y="1"/>
                  </a:moveTo>
                  <a:cubicBezTo>
                    <a:pt x="1096" y="1"/>
                    <a:pt x="1" y="1096"/>
                    <a:pt x="1" y="2441"/>
                  </a:cubicBezTo>
                  <a:cubicBezTo>
                    <a:pt x="1" y="3787"/>
                    <a:pt x="1096" y="4882"/>
                    <a:pt x="2441" y="4882"/>
                  </a:cubicBezTo>
                  <a:cubicBezTo>
                    <a:pt x="3787" y="4882"/>
                    <a:pt x="4870" y="3787"/>
                    <a:pt x="4870" y="2441"/>
                  </a:cubicBezTo>
                  <a:cubicBezTo>
                    <a:pt x="4870" y="1096"/>
                    <a:pt x="3787" y="1"/>
                    <a:pt x="2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8"/>
            <p:cNvSpPr/>
            <p:nvPr/>
          </p:nvSpPr>
          <p:spPr>
            <a:xfrm>
              <a:off x="6908000" y="3652950"/>
              <a:ext cx="143775" cy="143800"/>
            </a:xfrm>
            <a:custGeom>
              <a:rect b="b" l="l" r="r" t="t"/>
              <a:pathLst>
                <a:path extrusionOk="0" h="5752" w="5751">
                  <a:moveTo>
                    <a:pt x="2870" y="1"/>
                  </a:moveTo>
                  <a:cubicBezTo>
                    <a:pt x="1286" y="1"/>
                    <a:pt x="0" y="1287"/>
                    <a:pt x="0" y="2870"/>
                  </a:cubicBezTo>
                  <a:cubicBezTo>
                    <a:pt x="0" y="4466"/>
                    <a:pt x="1286" y="5752"/>
                    <a:pt x="2870" y="5752"/>
                  </a:cubicBezTo>
                  <a:cubicBezTo>
                    <a:pt x="4453" y="5752"/>
                    <a:pt x="5751" y="4466"/>
                    <a:pt x="5751" y="2870"/>
                  </a:cubicBezTo>
                  <a:cubicBezTo>
                    <a:pt x="5751" y="1287"/>
                    <a:pt x="4453" y="1"/>
                    <a:pt x="2870" y="1"/>
                  </a:cubicBezTo>
                  <a:close/>
                </a:path>
              </a:pathLst>
            </a:custGeom>
            <a:solidFill>
              <a:srgbClr val="001E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8"/>
            <p:cNvSpPr/>
            <p:nvPr/>
          </p:nvSpPr>
          <p:spPr>
            <a:xfrm>
              <a:off x="6960975" y="4091100"/>
              <a:ext cx="148850" cy="399200"/>
            </a:xfrm>
            <a:custGeom>
              <a:rect b="b" l="l" r="r" t="t"/>
              <a:pathLst>
                <a:path extrusionOk="0" h="15968" w="5954">
                  <a:moveTo>
                    <a:pt x="4858" y="1"/>
                  </a:moveTo>
                  <a:lnTo>
                    <a:pt x="1" y="429"/>
                  </a:lnTo>
                  <a:lnTo>
                    <a:pt x="2096" y="15848"/>
                  </a:lnTo>
                  <a:cubicBezTo>
                    <a:pt x="2096" y="15848"/>
                    <a:pt x="2720" y="15968"/>
                    <a:pt x="3570" y="15968"/>
                  </a:cubicBezTo>
                  <a:cubicBezTo>
                    <a:pt x="4283" y="15968"/>
                    <a:pt x="5156" y="15884"/>
                    <a:pt x="5954" y="15574"/>
                  </a:cubicBezTo>
                  <a:lnTo>
                    <a:pt x="4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8"/>
            <p:cNvSpPr/>
            <p:nvPr/>
          </p:nvSpPr>
          <p:spPr>
            <a:xfrm>
              <a:off x="6908300" y="3716650"/>
              <a:ext cx="173850" cy="386975"/>
            </a:xfrm>
            <a:custGeom>
              <a:rect b="b" l="l" r="r" t="t"/>
              <a:pathLst>
                <a:path extrusionOk="0" h="15479" w="6954">
                  <a:moveTo>
                    <a:pt x="5715" y="1"/>
                  </a:moveTo>
                  <a:lnTo>
                    <a:pt x="0" y="656"/>
                  </a:lnTo>
                  <a:lnTo>
                    <a:pt x="2108" y="15479"/>
                  </a:lnTo>
                  <a:lnTo>
                    <a:pt x="6953" y="14919"/>
                  </a:lnTo>
                  <a:lnTo>
                    <a:pt x="5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8"/>
            <p:cNvSpPr/>
            <p:nvPr/>
          </p:nvSpPr>
          <p:spPr>
            <a:xfrm>
              <a:off x="6960675" y="4035450"/>
              <a:ext cx="121775" cy="122050"/>
            </a:xfrm>
            <a:custGeom>
              <a:rect b="b" l="l" r="r" t="t"/>
              <a:pathLst>
                <a:path extrusionOk="0" h="4882" w="4871">
                  <a:moveTo>
                    <a:pt x="2441" y="0"/>
                  </a:moveTo>
                  <a:cubicBezTo>
                    <a:pt x="1096" y="0"/>
                    <a:pt x="1" y="1096"/>
                    <a:pt x="1" y="2441"/>
                  </a:cubicBezTo>
                  <a:cubicBezTo>
                    <a:pt x="1" y="3787"/>
                    <a:pt x="1096" y="4882"/>
                    <a:pt x="2441" y="4882"/>
                  </a:cubicBezTo>
                  <a:cubicBezTo>
                    <a:pt x="3787" y="4882"/>
                    <a:pt x="4870" y="3787"/>
                    <a:pt x="4870" y="2441"/>
                  </a:cubicBezTo>
                  <a:cubicBezTo>
                    <a:pt x="4870" y="1096"/>
                    <a:pt x="3787" y="0"/>
                    <a:pt x="2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8"/>
            <p:cNvSpPr/>
            <p:nvPr/>
          </p:nvSpPr>
          <p:spPr>
            <a:xfrm>
              <a:off x="6757375" y="3652950"/>
              <a:ext cx="294400" cy="143800"/>
            </a:xfrm>
            <a:custGeom>
              <a:rect b="b" l="l" r="r" t="t"/>
              <a:pathLst>
                <a:path extrusionOk="0" h="5752" w="11776">
                  <a:moveTo>
                    <a:pt x="1" y="1"/>
                  </a:moveTo>
                  <a:lnTo>
                    <a:pt x="1" y="2894"/>
                  </a:lnTo>
                  <a:cubicBezTo>
                    <a:pt x="13" y="4478"/>
                    <a:pt x="1298" y="5752"/>
                    <a:pt x="2882" y="5752"/>
                  </a:cubicBezTo>
                  <a:lnTo>
                    <a:pt x="8895" y="5752"/>
                  </a:lnTo>
                  <a:cubicBezTo>
                    <a:pt x="9002" y="5752"/>
                    <a:pt x="9121" y="5740"/>
                    <a:pt x="9228" y="5728"/>
                  </a:cubicBezTo>
                  <a:cubicBezTo>
                    <a:pt x="10681" y="5561"/>
                    <a:pt x="11764" y="4335"/>
                    <a:pt x="11764" y="2894"/>
                  </a:cubicBezTo>
                  <a:lnTo>
                    <a:pt x="11776" y="2894"/>
                  </a:lnTo>
                  <a:lnTo>
                    <a:pt x="11776" y="1"/>
                  </a:lnTo>
                  <a:close/>
                </a:path>
              </a:pathLst>
            </a:custGeom>
            <a:solidFill>
              <a:srgbClr val="001E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8"/>
            <p:cNvSpPr/>
            <p:nvPr/>
          </p:nvSpPr>
          <p:spPr>
            <a:xfrm>
              <a:off x="6757375" y="3652950"/>
              <a:ext cx="294400" cy="143800"/>
            </a:xfrm>
            <a:custGeom>
              <a:rect b="b" l="l" r="r" t="t"/>
              <a:pathLst>
                <a:path extrusionOk="0" h="5752" w="11776">
                  <a:moveTo>
                    <a:pt x="1" y="1"/>
                  </a:moveTo>
                  <a:lnTo>
                    <a:pt x="1" y="2894"/>
                  </a:lnTo>
                  <a:cubicBezTo>
                    <a:pt x="13" y="4478"/>
                    <a:pt x="1298" y="5752"/>
                    <a:pt x="2882" y="5752"/>
                  </a:cubicBezTo>
                  <a:lnTo>
                    <a:pt x="8895" y="5752"/>
                  </a:lnTo>
                  <a:cubicBezTo>
                    <a:pt x="9002" y="5752"/>
                    <a:pt x="9121" y="5740"/>
                    <a:pt x="9228" y="5728"/>
                  </a:cubicBezTo>
                  <a:cubicBezTo>
                    <a:pt x="10681" y="5561"/>
                    <a:pt x="11764" y="4335"/>
                    <a:pt x="11764" y="2894"/>
                  </a:cubicBezTo>
                  <a:lnTo>
                    <a:pt x="11776" y="2894"/>
                  </a:lnTo>
                  <a:lnTo>
                    <a:pt x="117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8"/>
            <p:cNvSpPr/>
            <p:nvPr/>
          </p:nvSpPr>
          <p:spPr>
            <a:xfrm>
              <a:off x="6995800" y="3255300"/>
              <a:ext cx="98550" cy="98550"/>
            </a:xfrm>
            <a:custGeom>
              <a:rect b="b" l="l" r="r" t="t"/>
              <a:pathLst>
                <a:path extrusionOk="0" h="3942" w="3942">
                  <a:moveTo>
                    <a:pt x="1965" y="0"/>
                  </a:moveTo>
                  <a:cubicBezTo>
                    <a:pt x="882" y="0"/>
                    <a:pt x="1" y="881"/>
                    <a:pt x="1" y="1977"/>
                  </a:cubicBezTo>
                  <a:cubicBezTo>
                    <a:pt x="1" y="3060"/>
                    <a:pt x="882" y="3941"/>
                    <a:pt x="1965" y="3941"/>
                  </a:cubicBezTo>
                  <a:cubicBezTo>
                    <a:pt x="3061" y="3941"/>
                    <a:pt x="3942" y="3060"/>
                    <a:pt x="3942" y="1977"/>
                  </a:cubicBezTo>
                  <a:cubicBezTo>
                    <a:pt x="3942" y="881"/>
                    <a:pt x="3061" y="0"/>
                    <a:pt x="1965" y="0"/>
                  </a:cubicBezTo>
                  <a:close/>
                </a:path>
              </a:pathLst>
            </a:custGeom>
            <a:solidFill>
              <a:srgbClr val="F8E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a:off x="6678500" y="3267500"/>
              <a:ext cx="98550" cy="98550"/>
            </a:xfrm>
            <a:custGeom>
              <a:rect b="b" l="l" r="r" t="t"/>
              <a:pathLst>
                <a:path extrusionOk="0" h="3942" w="3942">
                  <a:moveTo>
                    <a:pt x="1965" y="0"/>
                  </a:moveTo>
                  <a:cubicBezTo>
                    <a:pt x="882" y="0"/>
                    <a:pt x="1" y="881"/>
                    <a:pt x="1" y="1965"/>
                  </a:cubicBezTo>
                  <a:cubicBezTo>
                    <a:pt x="1" y="3060"/>
                    <a:pt x="882" y="3941"/>
                    <a:pt x="1965" y="3941"/>
                  </a:cubicBezTo>
                  <a:cubicBezTo>
                    <a:pt x="3060" y="3941"/>
                    <a:pt x="3942" y="3060"/>
                    <a:pt x="3942" y="1965"/>
                  </a:cubicBezTo>
                  <a:cubicBezTo>
                    <a:pt x="3942" y="881"/>
                    <a:pt x="3060" y="0"/>
                    <a:pt x="1965" y="0"/>
                  </a:cubicBezTo>
                  <a:close/>
                </a:path>
              </a:pathLst>
            </a:custGeom>
            <a:solidFill>
              <a:srgbClr val="F8E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8"/>
            <p:cNvSpPr/>
            <p:nvPr/>
          </p:nvSpPr>
          <p:spPr>
            <a:xfrm>
              <a:off x="6694275" y="3192775"/>
              <a:ext cx="426275" cy="606050"/>
            </a:xfrm>
            <a:custGeom>
              <a:rect b="b" l="l" r="r" t="t"/>
              <a:pathLst>
                <a:path extrusionOk="0" h="24242" w="17051">
                  <a:moveTo>
                    <a:pt x="7726" y="1"/>
                  </a:moveTo>
                  <a:cubicBezTo>
                    <a:pt x="4115" y="1"/>
                    <a:pt x="1" y="3513"/>
                    <a:pt x="1" y="3513"/>
                  </a:cubicBezTo>
                  <a:lnTo>
                    <a:pt x="1965" y="13407"/>
                  </a:lnTo>
                  <a:cubicBezTo>
                    <a:pt x="1965" y="13407"/>
                    <a:pt x="1358" y="19563"/>
                    <a:pt x="1453" y="20706"/>
                  </a:cubicBezTo>
                  <a:cubicBezTo>
                    <a:pt x="1545" y="21697"/>
                    <a:pt x="2041" y="21767"/>
                    <a:pt x="2179" y="21767"/>
                  </a:cubicBezTo>
                  <a:cubicBezTo>
                    <a:pt x="2202" y="21767"/>
                    <a:pt x="2215" y="21765"/>
                    <a:pt x="2215" y="21765"/>
                  </a:cubicBezTo>
                  <a:lnTo>
                    <a:pt x="2215" y="23551"/>
                  </a:lnTo>
                  <a:cubicBezTo>
                    <a:pt x="2215" y="23551"/>
                    <a:pt x="5132" y="24242"/>
                    <a:pt x="8823" y="24242"/>
                  </a:cubicBezTo>
                  <a:cubicBezTo>
                    <a:pt x="11764" y="24242"/>
                    <a:pt x="15026" y="23587"/>
                    <a:pt x="15145" y="23278"/>
                  </a:cubicBezTo>
                  <a:lnTo>
                    <a:pt x="15169" y="21813"/>
                  </a:lnTo>
                  <a:cubicBezTo>
                    <a:pt x="15169" y="21813"/>
                    <a:pt x="16491" y="21218"/>
                    <a:pt x="16765" y="19753"/>
                  </a:cubicBezTo>
                  <a:cubicBezTo>
                    <a:pt x="17050" y="18289"/>
                    <a:pt x="15193" y="14491"/>
                    <a:pt x="15098" y="12812"/>
                  </a:cubicBezTo>
                  <a:cubicBezTo>
                    <a:pt x="15002" y="11121"/>
                    <a:pt x="15074" y="2811"/>
                    <a:pt x="15074" y="2811"/>
                  </a:cubicBezTo>
                  <a:cubicBezTo>
                    <a:pt x="15074" y="2811"/>
                    <a:pt x="11776" y="275"/>
                    <a:pt x="8085" y="13"/>
                  </a:cubicBezTo>
                  <a:cubicBezTo>
                    <a:pt x="7966" y="5"/>
                    <a:pt x="7846" y="1"/>
                    <a:pt x="77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8"/>
            <p:cNvSpPr/>
            <p:nvPr/>
          </p:nvSpPr>
          <p:spPr>
            <a:xfrm>
              <a:off x="6830600" y="3572300"/>
              <a:ext cx="210475" cy="156000"/>
            </a:xfrm>
            <a:custGeom>
              <a:rect b="b" l="l" r="r" t="t"/>
              <a:pathLst>
                <a:path extrusionOk="0" h="6240" w="8419">
                  <a:moveTo>
                    <a:pt x="6240" y="0"/>
                  </a:moveTo>
                  <a:lnTo>
                    <a:pt x="2072" y="96"/>
                  </a:lnTo>
                  <a:cubicBezTo>
                    <a:pt x="2227" y="1346"/>
                    <a:pt x="1537" y="2715"/>
                    <a:pt x="1" y="2846"/>
                  </a:cubicBezTo>
                  <a:lnTo>
                    <a:pt x="60" y="6239"/>
                  </a:lnTo>
                  <a:lnTo>
                    <a:pt x="8418" y="5822"/>
                  </a:lnTo>
                  <a:lnTo>
                    <a:pt x="8037" y="2548"/>
                  </a:lnTo>
                  <a:cubicBezTo>
                    <a:pt x="6775" y="2286"/>
                    <a:pt x="6180" y="1119"/>
                    <a:pt x="6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8"/>
            <p:cNvSpPr/>
            <p:nvPr/>
          </p:nvSpPr>
          <p:spPr>
            <a:xfrm>
              <a:off x="6730000" y="3143600"/>
              <a:ext cx="289925" cy="106650"/>
            </a:xfrm>
            <a:custGeom>
              <a:rect b="b" l="l" r="r" t="t"/>
              <a:pathLst>
                <a:path extrusionOk="0" h="4266" w="11597">
                  <a:moveTo>
                    <a:pt x="3191" y="0"/>
                  </a:moveTo>
                  <a:cubicBezTo>
                    <a:pt x="2001" y="0"/>
                    <a:pt x="531" y="315"/>
                    <a:pt x="322" y="1182"/>
                  </a:cubicBezTo>
                  <a:cubicBezTo>
                    <a:pt x="0" y="2456"/>
                    <a:pt x="1322" y="4266"/>
                    <a:pt x="1322" y="4266"/>
                  </a:cubicBezTo>
                  <a:lnTo>
                    <a:pt x="11061" y="3920"/>
                  </a:lnTo>
                  <a:cubicBezTo>
                    <a:pt x="11061" y="3920"/>
                    <a:pt x="11597" y="2337"/>
                    <a:pt x="10847" y="1182"/>
                  </a:cubicBezTo>
                  <a:cubicBezTo>
                    <a:pt x="10597" y="797"/>
                    <a:pt x="9961" y="669"/>
                    <a:pt x="9223" y="669"/>
                  </a:cubicBezTo>
                  <a:cubicBezTo>
                    <a:pt x="7749" y="669"/>
                    <a:pt x="5870" y="1182"/>
                    <a:pt x="5870" y="1182"/>
                  </a:cubicBezTo>
                  <a:cubicBezTo>
                    <a:pt x="5870" y="1182"/>
                    <a:pt x="5370" y="563"/>
                    <a:pt x="4549" y="194"/>
                  </a:cubicBezTo>
                  <a:cubicBezTo>
                    <a:pt x="4277" y="74"/>
                    <a:pt x="3767" y="0"/>
                    <a:pt x="31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8"/>
            <p:cNvSpPr/>
            <p:nvPr/>
          </p:nvSpPr>
          <p:spPr>
            <a:xfrm>
              <a:off x="6837750" y="3091875"/>
              <a:ext cx="91700" cy="149750"/>
            </a:xfrm>
            <a:custGeom>
              <a:rect b="b" l="l" r="r" t="t"/>
              <a:pathLst>
                <a:path extrusionOk="0" h="5990" w="3668">
                  <a:moveTo>
                    <a:pt x="0" y="1"/>
                  </a:moveTo>
                  <a:lnTo>
                    <a:pt x="500" y="4811"/>
                  </a:lnTo>
                  <a:cubicBezTo>
                    <a:pt x="564" y="5508"/>
                    <a:pt x="1639" y="5990"/>
                    <a:pt x="2488" y="5990"/>
                  </a:cubicBezTo>
                  <a:cubicBezTo>
                    <a:pt x="2596" y="5990"/>
                    <a:pt x="2700" y="5982"/>
                    <a:pt x="2798" y="5966"/>
                  </a:cubicBezTo>
                  <a:cubicBezTo>
                    <a:pt x="3525" y="5847"/>
                    <a:pt x="3501" y="5144"/>
                    <a:pt x="3525" y="4454"/>
                  </a:cubicBezTo>
                  <a:lnTo>
                    <a:pt x="3632" y="2037"/>
                  </a:lnTo>
                  <a:lnTo>
                    <a:pt x="3668" y="1870"/>
                  </a:lnTo>
                  <a:lnTo>
                    <a:pt x="0" y="1"/>
                  </a:ln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8"/>
            <p:cNvSpPr/>
            <p:nvPr/>
          </p:nvSpPr>
          <p:spPr>
            <a:xfrm>
              <a:off x="6837750" y="3091875"/>
              <a:ext cx="91700" cy="88450"/>
            </a:xfrm>
            <a:custGeom>
              <a:rect b="b" l="l" r="r" t="t"/>
              <a:pathLst>
                <a:path extrusionOk="0" h="3538" w="3668">
                  <a:moveTo>
                    <a:pt x="0" y="1"/>
                  </a:moveTo>
                  <a:lnTo>
                    <a:pt x="239" y="2263"/>
                  </a:lnTo>
                  <a:cubicBezTo>
                    <a:pt x="881" y="3232"/>
                    <a:pt x="2131" y="3537"/>
                    <a:pt x="3482" y="3537"/>
                  </a:cubicBezTo>
                  <a:cubicBezTo>
                    <a:pt x="3508" y="3537"/>
                    <a:pt x="3534" y="3537"/>
                    <a:pt x="3560" y="3537"/>
                  </a:cubicBezTo>
                  <a:lnTo>
                    <a:pt x="3632" y="2037"/>
                  </a:lnTo>
                  <a:lnTo>
                    <a:pt x="3668" y="1870"/>
                  </a:lnTo>
                  <a:lnTo>
                    <a:pt x="0" y="1"/>
                  </a:lnTo>
                  <a:close/>
                </a:path>
              </a:pathLst>
            </a:custGeom>
            <a:solidFill>
              <a:srgbClr val="804A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8"/>
            <p:cNvSpPr/>
            <p:nvPr/>
          </p:nvSpPr>
          <p:spPr>
            <a:xfrm>
              <a:off x="6753800" y="2893700"/>
              <a:ext cx="252750" cy="276950"/>
            </a:xfrm>
            <a:custGeom>
              <a:rect b="b" l="l" r="r" t="t"/>
              <a:pathLst>
                <a:path extrusionOk="0" h="11078" w="10110">
                  <a:moveTo>
                    <a:pt x="5285" y="1"/>
                  </a:moveTo>
                  <a:cubicBezTo>
                    <a:pt x="3389" y="1"/>
                    <a:pt x="2110" y="800"/>
                    <a:pt x="1239" y="2117"/>
                  </a:cubicBezTo>
                  <a:cubicBezTo>
                    <a:pt x="525" y="3177"/>
                    <a:pt x="822" y="4582"/>
                    <a:pt x="977" y="5094"/>
                  </a:cubicBezTo>
                  <a:cubicBezTo>
                    <a:pt x="560" y="5130"/>
                    <a:pt x="1" y="5380"/>
                    <a:pt x="132" y="6499"/>
                  </a:cubicBezTo>
                  <a:cubicBezTo>
                    <a:pt x="322" y="8201"/>
                    <a:pt x="1561" y="8237"/>
                    <a:pt x="1930" y="8309"/>
                  </a:cubicBezTo>
                  <a:cubicBezTo>
                    <a:pt x="1930" y="8309"/>
                    <a:pt x="2549" y="11078"/>
                    <a:pt x="5871" y="11078"/>
                  </a:cubicBezTo>
                  <a:cubicBezTo>
                    <a:pt x="6028" y="11078"/>
                    <a:pt x="6190" y="11072"/>
                    <a:pt x="6359" y="11059"/>
                  </a:cubicBezTo>
                  <a:cubicBezTo>
                    <a:pt x="10109" y="10761"/>
                    <a:pt x="9490" y="7868"/>
                    <a:pt x="9466" y="5939"/>
                  </a:cubicBezTo>
                  <a:cubicBezTo>
                    <a:pt x="9442" y="4796"/>
                    <a:pt x="9514" y="3141"/>
                    <a:pt x="9061" y="1951"/>
                  </a:cubicBezTo>
                  <a:cubicBezTo>
                    <a:pt x="9061" y="1951"/>
                    <a:pt x="9061" y="1939"/>
                    <a:pt x="9061" y="1939"/>
                  </a:cubicBezTo>
                  <a:cubicBezTo>
                    <a:pt x="8859" y="1415"/>
                    <a:pt x="8550" y="974"/>
                    <a:pt x="8085" y="701"/>
                  </a:cubicBezTo>
                  <a:cubicBezTo>
                    <a:pt x="7585" y="343"/>
                    <a:pt x="6883" y="105"/>
                    <a:pt x="5835" y="22"/>
                  </a:cubicBezTo>
                  <a:cubicBezTo>
                    <a:pt x="5646" y="8"/>
                    <a:pt x="5463" y="1"/>
                    <a:pt x="5285" y="1"/>
                  </a:cubicBez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p:cNvSpPr/>
            <p:nvPr/>
          </p:nvSpPr>
          <p:spPr>
            <a:xfrm>
              <a:off x="6735050" y="2836200"/>
              <a:ext cx="307500" cy="229800"/>
            </a:xfrm>
            <a:custGeom>
              <a:rect b="b" l="l" r="r" t="t"/>
              <a:pathLst>
                <a:path extrusionOk="0" h="9192" w="12300">
                  <a:moveTo>
                    <a:pt x="10621" y="0"/>
                  </a:moveTo>
                  <a:lnTo>
                    <a:pt x="6382" y="2048"/>
                  </a:lnTo>
                  <a:cubicBezTo>
                    <a:pt x="4668" y="2524"/>
                    <a:pt x="3084" y="2048"/>
                    <a:pt x="2430" y="2536"/>
                  </a:cubicBezTo>
                  <a:cubicBezTo>
                    <a:pt x="2013" y="2870"/>
                    <a:pt x="1775" y="3167"/>
                    <a:pt x="1644" y="3489"/>
                  </a:cubicBezTo>
                  <a:lnTo>
                    <a:pt x="620" y="2227"/>
                  </a:lnTo>
                  <a:lnTo>
                    <a:pt x="620" y="2227"/>
                  </a:lnTo>
                  <a:cubicBezTo>
                    <a:pt x="620" y="2227"/>
                    <a:pt x="1" y="3751"/>
                    <a:pt x="1203" y="4275"/>
                  </a:cubicBezTo>
                  <a:cubicBezTo>
                    <a:pt x="941" y="4453"/>
                    <a:pt x="703" y="4751"/>
                    <a:pt x="584" y="5227"/>
                  </a:cubicBezTo>
                  <a:cubicBezTo>
                    <a:pt x="251" y="6525"/>
                    <a:pt x="1215" y="7573"/>
                    <a:pt x="1215" y="7573"/>
                  </a:cubicBezTo>
                  <a:cubicBezTo>
                    <a:pt x="1215" y="7573"/>
                    <a:pt x="1414" y="7427"/>
                    <a:pt x="1722" y="7427"/>
                  </a:cubicBezTo>
                  <a:cubicBezTo>
                    <a:pt x="1827" y="7427"/>
                    <a:pt x="1945" y="7444"/>
                    <a:pt x="2072" y="7489"/>
                  </a:cubicBezTo>
                  <a:cubicBezTo>
                    <a:pt x="2513" y="7644"/>
                    <a:pt x="3001" y="8418"/>
                    <a:pt x="2977" y="9192"/>
                  </a:cubicBezTo>
                  <a:lnTo>
                    <a:pt x="3370" y="9132"/>
                  </a:lnTo>
                  <a:lnTo>
                    <a:pt x="3323" y="7525"/>
                  </a:lnTo>
                  <a:cubicBezTo>
                    <a:pt x="3323" y="7525"/>
                    <a:pt x="3846" y="7132"/>
                    <a:pt x="4311" y="5787"/>
                  </a:cubicBezTo>
                  <a:cubicBezTo>
                    <a:pt x="4881" y="6072"/>
                    <a:pt x="5542" y="6235"/>
                    <a:pt x="6125" y="6235"/>
                  </a:cubicBezTo>
                  <a:cubicBezTo>
                    <a:pt x="6272" y="6235"/>
                    <a:pt x="6415" y="6225"/>
                    <a:pt x="6549" y="6203"/>
                  </a:cubicBezTo>
                  <a:lnTo>
                    <a:pt x="5299" y="4989"/>
                  </a:lnTo>
                  <a:lnTo>
                    <a:pt x="5299" y="4989"/>
                  </a:lnTo>
                  <a:cubicBezTo>
                    <a:pt x="6430" y="5810"/>
                    <a:pt x="7323" y="6120"/>
                    <a:pt x="8716" y="6191"/>
                  </a:cubicBezTo>
                  <a:cubicBezTo>
                    <a:pt x="8780" y="6194"/>
                    <a:pt x="8843" y="6196"/>
                    <a:pt x="8907" y="6196"/>
                  </a:cubicBezTo>
                  <a:cubicBezTo>
                    <a:pt x="10242" y="6196"/>
                    <a:pt x="11618" y="5601"/>
                    <a:pt x="12300" y="4453"/>
                  </a:cubicBezTo>
                  <a:lnTo>
                    <a:pt x="12300" y="4453"/>
                  </a:lnTo>
                  <a:cubicBezTo>
                    <a:pt x="12111" y="4464"/>
                    <a:pt x="11908" y="4467"/>
                    <a:pt x="11700" y="4467"/>
                  </a:cubicBezTo>
                  <a:cubicBezTo>
                    <a:pt x="11448" y="4467"/>
                    <a:pt x="11187" y="4463"/>
                    <a:pt x="10935" y="4463"/>
                  </a:cubicBezTo>
                  <a:cubicBezTo>
                    <a:pt x="10727" y="4463"/>
                    <a:pt x="10524" y="4466"/>
                    <a:pt x="10335" y="4477"/>
                  </a:cubicBezTo>
                  <a:cubicBezTo>
                    <a:pt x="12228" y="3203"/>
                    <a:pt x="11407" y="357"/>
                    <a:pt x="10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p:cNvSpPr/>
            <p:nvPr/>
          </p:nvSpPr>
          <p:spPr>
            <a:xfrm>
              <a:off x="6766000" y="3031150"/>
              <a:ext cx="29200" cy="53225"/>
            </a:xfrm>
            <a:custGeom>
              <a:rect b="b" l="l" r="r" t="t"/>
              <a:pathLst>
                <a:path extrusionOk="0" h="2129" w="1168">
                  <a:moveTo>
                    <a:pt x="532" y="0"/>
                  </a:moveTo>
                  <a:cubicBezTo>
                    <a:pt x="526" y="0"/>
                    <a:pt x="519" y="0"/>
                    <a:pt x="513" y="1"/>
                  </a:cubicBezTo>
                  <a:cubicBezTo>
                    <a:pt x="322" y="1"/>
                    <a:pt x="180" y="191"/>
                    <a:pt x="132" y="382"/>
                  </a:cubicBezTo>
                  <a:cubicBezTo>
                    <a:pt x="1" y="822"/>
                    <a:pt x="180" y="1299"/>
                    <a:pt x="370" y="1739"/>
                  </a:cubicBezTo>
                  <a:cubicBezTo>
                    <a:pt x="418" y="1870"/>
                    <a:pt x="477" y="2001"/>
                    <a:pt x="596" y="2084"/>
                  </a:cubicBezTo>
                  <a:cubicBezTo>
                    <a:pt x="645" y="2113"/>
                    <a:pt x="703" y="2129"/>
                    <a:pt x="758" y="2129"/>
                  </a:cubicBezTo>
                  <a:cubicBezTo>
                    <a:pt x="841" y="2129"/>
                    <a:pt x="918" y="2096"/>
                    <a:pt x="953" y="2025"/>
                  </a:cubicBezTo>
                  <a:cubicBezTo>
                    <a:pt x="1013" y="1906"/>
                    <a:pt x="930" y="1763"/>
                    <a:pt x="858" y="1644"/>
                  </a:cubicBezTo>
                  <a:cubicBezTo>
                    <a:pt x="799" y="1525"/>
                    <a:pt x="751" y="1358"/>
                    <a:pt x="870" y="1287"/>
                  </a:cubicBezTo>
                  <a:cubicBezTo>
                    <a:pt x="918" y="1251"/>
                    <a:pt x="989" y="1251"/>
                    <a:pt x="1049" y="1215"/>
                  </a:cubicBezTo>
                  <a:cubicBezTo>
                    <a:pt x="1168" y="1156"/>
                    <a:pt x="1168" y="989"/>
                    <a:pt x="1132" y="846"/>
                  </a:cubicBezTo>
                  <a:cubicBezTo>
                    <a:pt x="1096" y="668"/>
                    <a:pt x="1025" y="489"/>
                    <a:pt x="930" y="322"/>
                  </a:cubicBezTo>
                  <a:cubicBezTo>
                    <a:pt x="849" y="161"/>
                    <a:pt x="713" y="0"/>
                    <a:pt x="532" y="0"/>
                  </a:cubicBezTo>
                  <a:close/>
                </a:path>
              </a:pathLst>
            </a:custGeom>
            <a:solidFill>
              <a:srgbClr val="804A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p:cNvSpPr/>
            <p:nvPr/>
          </p:nvSpPr>
          <p:spPr>
            <a:xfrm>
              <a:off x="6678500" y="3267500"/>
              <a:ext cx="98550" cy="98550"/>
            </a:xfrm>
            <a:custGeom>
              <a:rect b="b" l="l" r="r" t="t"/>
              <a:pathLst>
                <a:path extrusionOk="0" h="3942" w="3942">
                  <a:moveTo>
                    <a:pt x="1965" y="0"/>
                  </a:moveTo>
                  <a:cubicBezTo>
                    <a:pt x="882" y="0"/>
                    <a:pt x="1" y="881"/>
                    <a:pt x="1" y="1965"/>
                  </a:cubicBezTo>
                  <a:cubicBezTo>
                    <a:pt x="1" y="3060"/>
                    <a:pt x="882" y="3941"/>
                    <a:pt x="1965" y="3941"/>
                  </a:cubicBezTo>
                  <a:cubicBezTo>
                    <a:pt x="3060" y="3941"/>
                    <a:pt x="3942" y="3060"/>
                    <a:pt x="3942" y="1965"/>
                  </a:cubicBezTo>
                  <a:cubicBezTo>
                    <a:pt x="3942" y="881"/>
                    <a:pt x="3060" y="0"/>
                    <a:pt x="1965" y="0"/>
                  </a:cubicBez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a:off x="6674925" y="3740775"/>
              <a:ext cx="43475" cy="43475"/>
            </a:xfrm>
            <a:custGeom>
              <a:rect b="b" l="l" r="r" t="t"/>
              <a:pathLst>
                <a:path extrusionOk="0" h="1739" w="1739">
                  <a:moveTo>
                    <a:pt x="870" y="0"/>
                  </a:moveTo>
                  <a:cubicBezTo>
                    <a:pt x="394" y="0"/>
                    <a:pt x="1" y="393"/>
                    <a:pt x="1" y="869"/>
                  </a:cubicBezTo>
                  <a:cubicBezTo>
                    <a:pt x="1" y="1346"/>
                    <a:pt x="394" y="1739"/>
                    <a:pt x="870" y="1739"/>
                  </a:cubicBezTo>
                  <a:cubicBezTo>
                    <a:pt x="1346" y="1739"/>
                    <a:pt x="1739" y="1346"/>
                    <a:pt x="1739" y="869"/>
                  </a:cubicBezTo>
                  <a:cubicBezTo>
                    <a:pt x="1739" y="393"/>
                    <a:pt x="1346" y="0"/>
                    <a:pt x="870" y="0"/>
                  </a:cubicBez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8"/>
            <p:cNvSpPr/>
            <p:nvPr/>
          </p:nvSpPr>
          <p:spPr>
            <a:xfrm>
              <a:off x="6675525" y="3762500"/>
              <a:ext cx="94975" cy="94375"/>
            </a:xfrm>
            <a:custGeom>
              <a:rect b="b" l="l" r="r" t="t"/>
              <a:pathLst>
                <a:path extrusionOk="0" h="3775" w="3799">
                  <a:moveTo>
                    <a:pt x="1715" y="0"/>
                  </a:moveTo>
                  <a:lnTo>
                    <a:pt x="0" y="203"/>
                  </a:lnTo>
                  <a:cubicBezTo>
                    <a:pt x="0" y="203"/>
                    <a:pt x="408" y="3757"/>
                    <a:pt x="852" y="3757"/>
                  </a:cubicBezTo>
                  <a:cubicBezTo>
                    <a:pt x="869" y="3757"/>
                    <a:pt x="887" y="3751"/>
                    <a:pt x="905" y="3739"/>
                  </a:cubicBezTo>
                  <a:cubicBezTo>
                    <a:pt x="1049" y="3639"/>
                    <a:pt x="1168" y="3605"/>
                    <a:pt x="1277" y="3605"/>
                  </a:cubicBezTo>
                  <a:cubicBezTo>
                    <a:pt x="1518" y="3605"/>
                    <a:pt x="1709" y="3775"/>
                    <a:pt x="2013" y="3775"/>
                  </a:cubicBezTo>
                  <a:cubicBezTo>
                    <a:pt x="2387" y="3765"/>
                    <a:pt x="2476" y="3413"/>
                    <a:pt x="2718" y="3413"/>
                  </a:cubicBezTo>
                  <a:cubicBezTo>
                    <a:pt x="2769" y="3413"/>
                    <a:pt x="2826" y="3428"/>
                    <a:pt x="2894" y="3465"/>
                  </a:cubicBezTo>
                  <a:cubicBezTo>
                    <a:pt x="3033" y="3537"/>
                    <a:pt x="3165" y="3571"/>
                    <a:pt x="3279" y="3571"/>
                  </a:cubicBezTo>
                  <a:cubicBezTo>
                    <a:pt x="3484" y="3571"/>
                    <a:pt x="3628" y="3458"/>
                    <a:pt x="3644" y="3251"/>
                  </a:cubicBezTo>
                  <a:cubicBezTo>
                    <a:pt x="3656" y="2929"/>
                    <a:pt x="3537" y="2370"/>
                    <a:pt x="3537" y="2370"/>
                  </a:cubicBezTo>
                  <a:cubicBezTo>
                    <a:pt x="3537" y="2370"/>
                    <a:pt x="3799" y="1739"/>
                    <a:pt x="3441" y="1370"/>
                  </a:cubicBezTo>
                  <a:cubicBezTo>
                    <a:pt x="3084" y="989"/>
                    <a:pt x="1882" y="631"/>
                    <a:pt x="1715" y="0"/>
                  </a:cubicBez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a:off x="6674925" y="3740775"/>
              <a:ext cx="43475" cy="43475"/>
            </a:xfrm>
            <a:custGeom>
              <a:rect b="b" l="l" r="r" t="t"/>
              <a:pathLst>
                <a:path extrusionOk="0" h="1739" w="1739">
                  <a:moveTo>
                    <a:pt x="870" y="0"/>
                  </a:moveTo>
                  <a:cubicBezTo>
                    <a:pt x="394" y="0"/>
                    <a:pt x="1" y="393"/>
                    <a:pt x="1" y="869"/>
                  </a:cubicBezTo>
                  <a:cubicBezTo>
                    <a:pt x="1" y="1346"/>
                    <a:pt x="394" y="1739"/>
                    <a:pt x="870" y="1739"/>
                  </a:cubicBezTo>
                  <a:cubicBezTo>
                    <a:pt x="1346" y="1739"/>
                    <a:pt x="1739" y="1346"/>
                    <a:pt x="1739" y="869"/>
                  </a:cubicBezTo>
                  <a:cubicBezTo>
                    <a:pt x="1739" y="393"/>
                    <a:pt x="1346" y="0"/>
                    <a:pt x="870" y="0"/>
                  </a:cubicBez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8"/>
            <p:cNvSpPr/>
            <p:nvPr/>
          </p:nvSpPr>
          <p:spPr>
            <a:xfrm>
              <a:off x="6659450" y="3303225"/>
              <a:ext cx="116100" cy="464350"/>
            </a:xfrm>
            <a:custGeom>
              <a:rect b="b" l="l" r="r" t="t"/>
              <a:pathLst>
                <a:path extrusionOk="0" h="18574" w="4644">
                  <a:moveTo>
                    <a:pt x="834" y="0"/>
                  </a:moveTo>
                  <a:cubicBezTo>
                    <a:pt x="12" y="2762"/>
                    <a:pt x="1" y="9942"/>
                    <a:pt x="1" y="9942"/>
                  </a:cubicBezTo>
                  <a:cubicBezTo>
                    <a:pt x="1" y="10001"/>
                    <a:pt x="1" y="10061"/>
                    <a:pt x="1" y="10120"/>
                  </a:cubicBezTo>
                  <a:cubicBezTo>
                    <a:pt x="72" y="11287"/>
                    <a:pt x="453" y="17597"/>
                    <a:pt x="643" y="18574"/>
                  </a:cubicBezTo>
                  <a:lnTo>
                    <a:pt x="2358" y="18371"/>
                  </a:lnTo>
                  <a:cubicBezTo>
                    <a:pt x="2251" y="17264"/>
                    <a:pt x="2715" y="15085"/>
                    <a:pt x="3025" y="13049"/>
                  </a:cubicBezTo>
                  <a:cubicBezTo>
                    <a:pt x="3322" y="11085"/>
                    <a:pt x="3334" y="9942"/>
                    <a:pt x="3334" y="9942"/>
                  </a:cubicBezTo>
                  <a:cubicBezTo>
                    <a:pt x="3382" y="9215"/>
                    <a:pt x="3942" y="4239"/>
                    <a:pt x="4644" y="1036"/>
                  </a:cubicBezTo>
                  <a:lnTo>
                    <a:pt x="834" y="0"/>
                  </a:lnTo>
                  <a:close/>
                </a:path>
              </a:pathLst>
            </a:custGeom>
            <a:solidFill>
              <a:srgbClr val="9B6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8"/>
            <p:cNvSpPr/>
            <p:nvPr/>
          </p:nvSpPr>
          <p:spPr>
            <a:xfrm>
              <a:off x="6660350" y="3467225"/>
              <a:ext cx="89625" cy="61925"/>
            </a:xfrm>
            <a:custGeom>
              <a:rect b="b" l="l" r="r" t="t"/>
              <a:pathLst>
                <a:path extrusionOk="0" h="2477" w="3585">
                  <a:moveTo>
                    <a:pt x="48" y="0"/>
                  </a:moveTo>
                  <a:cubicBezTo>
                    <a:pt x="24" y="477"/>
                    <a:pt x="12" y="929"/>
                    <a:pt x="0" y="1334"/>
                  </a:cubicBezTo>
                  <a:cubicBezTo>
                    <a:pt x="1072" y="1858"/>
                    <a:pt x="2215" y="2239"/>
                    <a:pt x="3382" y="2477"/>
                  </a:cubicBezTo>
                  <a:cubicBezTo>
                    <a:pt x="3441" y="2024"/>
                    <a:pt x="3501" y="1429"/>
                    <a:pt x="3584" y="762"/>
                  </a:cubicBezTo>
                  <a:cubicBezTo>
                    <a:pt x="3179" y="620"/>
                    <a:pt x="2774" y="489"/>
                    <a:pt x="2358" y="370"/>
                  </a:cubicBezTo>
                  <a:cubicBezTo>
                    <a:pt x="1596" y="167"/>
                    <a:pt x="822" y="36"/>
                    <a:pt x="48" y="0"/>
                  </a:cubicBezTo>
                  <a:close/>
                </a:path>
              </a:pathLst>
            </a:custGeom>
            <a:solidFill>
              <a:srgbClr val="804A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8"/>
            <p:cNvSpPr/>
            <p:nvPr/>
          </p:nvSpPr>
          <p:spPr>
            <a:xfrm>
              <a:off x="6644575" y="3267500"/>
              <a:ext cx="132475" cy="242250"/>
            </a:xfrm>
            <a:custGeom>
              <a:rect b="b" l="l" r="r" t="t"/>
              <a:pathLst>
                <a:path extrusionOk="0" h="9690" w="5299">
                  <a:moveTo>
                    <a:pt x="3322" y="0"/>
                  </a:moveTo>
                  <a:cubicBezTo>
                    <a:pt x="2429" y="0"/>
                    <a:pt x="1667" y="608"/>
                    <a:pt x="1429" y="1429"/>
                  </a:cubicBezTo>
                  <a:cubicBezTo>
                    <a:pt x="941" y="3072"/>
                    <a:pt x="0" y="5811"/>
                    <a:pt x="0" y="8537"/>
                  </a:cubicBezTo>
                  <a:cubicBezTo>
                    <a:pt x="0" y="8537"/>
                    <a:pt x="1955" y="9689"/>
                    <a:pt x="3942" y="9689"/>
                  </a:cubicBezTo>
                  <a:cubicBezTo>
                    <a:pt x="4092" y="9689"/>
                    <a:pt x="4243" y="9682"/>
                    <a:pt x="4394" y="9668"/>
                  </a:cubicBezTo>
                  <a:cubicBezTo>
                    <a:pt x="4394" y="9668"/>
                    <a:pt x="4775" y="4584"/>
                    <a:pt x="5239" y="2465"/>
                  </a:cubicBezTo>
                  <a:lnTo>
                    <a:pt x="5227" y="2465"/>
                  </a:lnTo>
                  <a:cubicBezTo>
                    <a:pt x="5275" y="2310"/>
                    <a:pt x="5299" y="2143"/>
                    <a:pt x="5299" y="1965"/>
                  </a:cubicBezTo>
                  <a:cubicBezTo>
                    <a:pt x="5299" y="881"/>
                    <a:pt x="4417"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8"/>
            <p:cNvSpPr/>
            <p:nvPr/>
          </p:nvSpPr>
          <p:spPr>
            <a:xfrm>
              <a:off x="7030625" y="4573025"/>
              <a:ext cx="144975" cy="17875"/>
            </a:xfrm>
            <a:custGeom>
              <a:rect b="b" l="l" r="r" t="t"/>
              <a:pathLst>
                <a:path extrusionOk="0" h="715" w="5799">
                  <a:moveTo>
                    <a:pt x="1" y="0"/>
                  </a:moveTo>
                  <a:lnTo>
                    <a:pt x="24" y="714"/>
                  </a:lnTo>
                  <a:lnTo>
                    <a:pt x="5799" y="714"/>
                  </a:lnTo>
                  <a:lnTo>
                    <a:pt x="5644" y="0"/>
                  </a:lnTo>
                  <a:close/>
                </a:path>
              </a:pathLst>
            </a:custGeom>
            <a:solidFill>
              <a:srgbClr val="FE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8"/>
            <p:cNvSpPr/>
            <p:nvPr/>
          </p:nvSpPr>
          <p:spPr>
            <a:xfrm>
              <a:off x="7027050" y="4471150"/>
              <a:ext cx="146175" cy="101900"/>
            </a:xfrm>
            <a:custGeom>
              <a:rect b="b" l="l" r="r" t="t"/>
              <a:pathLst>
                <a:path extrusionOk="0" h="4076" w="5847">
                  <a:moveTo>
                    <a:pt x="2933" y="0"/>
                  </a:moveTo>
                  <a:cubicBezTo>
                    <a:pt x="2217" y="0"/>
                    <a:pt x="1275" y="75"/>
                    <a:pt x="1275" y="75"/>
                  </a:cubicBezTo>
                  <a:cubicBezTo>
                    <a:pt x="1275" y="75"/>
                    <a:pt x="1501" y="2396"/>
                    <a:pt x="1394" y="2468"/>
                  </a:cubicBezTo>
                  <a:cubicBezTo>
                    <a:pt x="1386" y="2473"/>
                    <a:pt x="1373" y="2476"/>
                    <a:pt x="1357" y="2476"/>
                  </a:cubicBezTo>
                  <a:cubicBezTo>
                    <a:pt x="1144" y="2476"/>
                    <a:pt x="275" y="2052"/>
                    <a:pt x="92" y="2052"/>
                  </a:cubicBezTo>
                  <a:cubicBezTo>
                    <a:pt x="76" y="2052"/>
                    <a:pt x="65" y="2056"/>
                    <a:pt x="60" y="2063"/>
                  </a:cubicBezTo>
                  <a:cubicBezTo>
                    <a:pt x="1" y="2146"/>
                    <a:pt x="144" y="4075"/>
                    <a:pt x="144" y="4075"/>
                  </a:cubicBezTo>
                  <a:lnTo>
                    <a:pt x="5787" y="4075"/>
                  </a:lnTo>
                  <a:cubicBezTo>
                    <a:pt x="5787" y="4075"/>
                    <a:pt x="5847" y="3623"/>
                    <a:pt x="5192" y="2992"/>
                  </a:cubicBezTo>
                  <a:cubicBezTo>
                    <a:pt x="4537" y="2372"/>
                    <a:pt x="3513" y="1622"/>
                    <a:pt x="3513" y="1622"/>
                  </a:cubicBezTo>
                  <a:cubicBezTo>
                    <a:pt x="3513" y="1622"/>
                    <a:pt x="3989" y="253"/>
                    <a:pt x="3692" y="75"/>
                  </a:cubicBezTo>
                  <a:cubicBezTo>
                    <a:pt x="3592" y="19"/>
                    <a:pt x="3291" y="0"/>
                    <a:pt x="29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8"/>
            <p:cNvSpPr/>
            <p:nvPr/>
          </p:nvSpPr>
          <p:spPr>
            <a:xfrm>
              <a:off x="6681775" y="4490850"/>
              <a:ext cx="198275" cy="82200"/>
            </a:xfrm>
            <a:custGeom>
              <a:rect b="b" l="l" r="r" t="t"/>
              <a:pathLst>
                <a:path extrusionOk="0" h="3288" w="7931">
                  <a:moveTo>
                    <a:pt x="4763" y="1"/>
                  </a:moveTo>
                  <a:cubicBezTo>
                    <a:pt x="4763" y="1"/>
                    <a:pt x="4632" y="1084"/>
                    <a:pt x="834" y="1989"/>
                  </a:cubicBezTo>
                  <a:cubicBezTo>
                    <a:pt x="1" y="2180"/>
                    <a:pt x="179" y="3287"/>
                    <a:pt x="179" y="3287"/>
                  </a:cubicBezTo>
                  <a:lnTo>
                    <a:pt x="7930" y="3287"/>
                  </a:lnTo>
                  <a:lnTo>
                    <a:pt x="7644" y="882"/>
                  </a:lnTo>
                  <a:cubicBezTo>
                    <a:pt x="7644" y="882"/>
                    <a:pt x="6957" y="1276"/>
                    <a:pt x="6334" y="1276"/>
                  </a:cubicBezTo>
                  <a:cubicBezTo>
                    <a:pt x="6215" y="1276"/>
                    <a:pt x="6098" y="1262"/>
                    <a:pt x="5989" y="1227"/>
                  </a:cubicBezTo>
                  <a:cubicBezTo>
                    <a:pt x="4977" y="906"/>
                    <a:pt x="4763" y="1"/>
                    <a:pt x="47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8"/>
            <p:cNvSpPr/>
            <p:nvPr/>
          </p:nvSpPr>
          <p:spPr>
            <a:xfrm>
              <a:off x="6686250" y="4573025"/>
              <a:ext cx="197650" cy="17875"/>
            </a:xfrm>
            <a:custGeom>
              <a:rect b="b" l="l" r="r" t="t"/>
              <a:pathLst>
                <a:path extrusionOk="0" h="715" w="7906">
                  <a:moveTo>
                    <a:pt x="0" y="0"/>
                  </a:moveTo>
                  <a:lnTo>
                    <a:pt x="24" y="714"/>
                  </a:lnTo>
                  <a:lnTo>
                    <a:pt x="7906" y="714"/>
                  </a:lnTo>
                  <a:lnTo>
                    <a:pt x="7751" y="0"/>
                  </a:lnTo>
                  <a:close/>
                </a:path>
              </a:pathLst>
            </a:custGeom>
            <a:solidFill>
              <a:srgbClr val="FE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8"/>
            <p:cNvSpPr/>
            <p:nvPr/>
          </p:nvSpPr>
          <p:spPr>
            <a:xfrm>
              <a:off x="6771075" y="4469725"/>
              <a:ext cx="29775" cy="49150"/>
            </a:xfrm>
            <a:custGeom>
              <a:rect b="b" l="l" r="r" t="t"/>
              <a:pathLst>
                <a:path extrusionOk="0" h="1966" w="1191">
                  <a:moveTo>
                    <a:pt x="0" y="1"/>
                  </a:moveTo>
                  <a:lnTo>
                    <a:pt x="358" y="1965"/>
                  </a:lnTo>
                  <a:cubicBezTo>
                    <a:pt x="358" y="1965"/>
                    <a:pt x="1084" y="1846"/>
                    <a:pt x="1191" y="846"/>
                  </a:cubicBezTo>
                  <a:lnTo>
                    <a:pt x="1191" y="191"/>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8"/>
            <p:cNvSpPr/>
            <p:nvPr/>
          </p:nvSpPr>
          <p:spPr>
            <a:xfrm>
              <a:off x="6723750" y="2863650"/>
              <a:ext cx="197075" cy="180925"/>
            </a:xfrm>
            <a:custGeom>
              <a:rect b="b" l="l" r="r" t="t"/>
              <a:pathLst>
                <a:path extrusionOk="0" h="7237" w="7883">
                  <a:moveTo>
                    <a:pt x="5895" y="1"/>
                  </a:moveTo>
                  <a:cubicBezTo>
                    <a:pt x="3993" y="1"/>
                    <a:pt x="1774" y="700"/>
                    <a:pt x="1774" y="700"/>
                  </a:cubicBezTo>
                  <a:cubicBezTo>
                    <a:pt x="1774" y="700"/>
                    <a:pt x="1494" y="351"/>
                    <a:pt x="1138" y="351"/>
                  </a:cubicBezTo>
                  <a:cubicBezTo>
                    <a:pt x="959" y="351"/>
                    <a:pt x="762" y="438"/>
                    <a:pt x="572" y="700"/>
                  </a:cubicBezTo>
                  <a:cubicBezTo>
                    <a:pt x="0" y="1474"/>
                    <a:pt x="727" y="1807"/>
                    <a:pt x="524" y="2796"/>
                  </a:cubicBezTo>
                  <a:cubicBezTo>
                    <a:pt x="322" y="3784"/>
                    <a:pt x="1036" y="4129"/>
                    <a:pt x="572" y="5296"/>
                  </a:cubicBezTo>
                  <a:cubicBezTo>
                    <a:pt x="107" y="6451"/>
                    <a:pt x="1322" y="7237"/>
                    <a:pt x="1322" y="7237"/>
                  </a:cubicBezTo>
                  <a:cubicBezTo>
                    <a:pt x="1370" y="6367"/>
                    <a:pt x="2310" y="6344"/>
                    <a:pt x="2310" y="6344"/>
                  </a:cubicBezTo>
                  <a:cubicBezTo>
                    <a:pt x="3263" y="3486"/>
                    <a:pt x="6834" y="950"/>
                    <a:pt x="6834" y="950"/>
                  </a:cubicBezTo>
                  <a:lnTo>
                    <a:pt x="7882" y="438"/>
                  </a:lnTo>
                  <a:cubicBezTo>
                    <a:pt x="7384" y="115"/>
                    <a:pt x="6666" y="1"/>
                    <a:pt x="58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8"/>
            <p:cNvSpPr/>
            <p:nvPr/>
          </p:nvSpPr>
          <p:spPr>
            <a:xfrm>
              <a:off x="6928225" y="3245550"/>
              <a:ext cx="33075" cy="164850"/>
            </a:xfrm>
            <a:custGeom>
              <a:rect b="b" l="l" r="r" t="t"/>
              <a:pathLst>
                <a:path extrusionOk="0" h="6594" w="1323">
                  <a:moveTo>
                    <a:pt x="284" y="0"/>
                  </a:moveTo>
                  <a:cubicBezTo>
                    <a:pt x="261" y="0"/>
                    <a:pt x="238" y="3"/>
                    <a:pt x="215" y="9"/>
                  </a:cubicBezTo>
                  <a:cubicBezTo>
                    <a:pt x="84" y="57"/>
                    <a:pt x="1" y="188"/>
                    <a:pt x="49" y="331"/>
                  </a:cubicBezTo>
                  <a:cubicBezTo>
                    <a:pt x="632" y="2248"/>
                    <a:pt x="811" y="4319"/>
                    <a:pt x="584" y="6308"/>
                  </a:cubicBezTo>
                  <a:cubicBezTo>
                    <a:pt x="572" y="6450"/>
                    <a:pt x="668" y="6570"/>
                    <a:pt x="811" y="6581"/>
                  </a:cubicBezTo>
                  <a:cubicBezTo>
                    <a:pt x="822" y="6593"/>
                    <a:pt x="834" y="6593"/>
                    <a:pt x="834" y="6593"/>
                  </a:cubicBezTo>
                  <a:cubicBezTo>
                    <a:pt x="965" y="6593"/>
                    <a:pt x="1072" y="6498"/>
                    <a:pt x="1084" y="6367"/>
                  </a:cubicBezTo>
                  <a:cubicBezTo>
                    <a:pt x="1322" y="4307"/>
                    <a:pt x="1132" y="2164"/>
                    <a:pt x="525" y="176"/>
                  </a:cubicBezTo>
                  <a:cubicBezTo>
                    <a:pt x="495" y="68"/>
                    <a:pt x="392" y="0"/>
                    <a:pt x="284" y="0"/>
                  </a:cubicBezTo>
                  <a:close/>
                </a:path>
              </a:pathLst>
            </a:custGeom>
            <a:solidFill>
              <a:srgbClr val="F8E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8"/>
            <p:cNvSpPr/>
            <p:nvPr/>
          </p:nvSpPr>
          <p:spPr>
            <a:xfrm>
              <a:off x="6865125" y="3246875"/>
              <a:ext cx="25625" cy="185850"/>
            </a:xfrm>
            <a:custGeom>
              <a:rect b="b" l="l" r="r" t="t"/>
              <a:pathLst>
                <a:path extrusionOk="0" h="7434" w="1025">
                  <a:moveTo>
                    <a:pt x="271" y="0"/>
                  </a:moveTo>
                  <a:cubicBezTo>
                    <a:pt x="257" y="0"/>
                    <a:pt x="242" y="1"/>
                    <a:pt x="227" y="4"/>
                  </a:cubicBezTo>
                  <a:cubicBezTo>
                    <a:pt x="96" y="28"/>
                    <a:pt x="1" y="159"/>
                    <a:pt x="25" y="290"/>
                  </a:cubicBezTo>
                  <a:cubicBezTo>
                    <a:pt x="417" y="2564"/>
                    <a:pt x="513" y="4873"/>
                    <a:pt x="322" y="7159"/>
                  </a:cubicBezTo>
                  <a:cubicBezTo>
                    <a:pt x="310" y="7302"/>
                    <a:pt x="417" y="7421"/>
                    <a:pt x="560" y="7433"/>
                  </a:cubicBezTo>
                  <a:lnTo>
                    <a:pt x="572" y="7433"/>
                  </a:lnTo>
                  <a:cubicBezTo>
                    <a:pt x="703" y="7433"/>
                    <a:pt x="822" y="7326"/>
                    <a:pt x="822" y="7195"/>
                  </a:cubicBezTo>
                  <a:cubicBezTo>
                    <a:pt x="1025" y="4873"/>
                    <a:pt x="918" y="2516"/>
                    <a:pt x="525" y="206"/>
                  </a:cubicBezTo>
                  <a:cubicBezTo>
                    <a:pt x="503" y="89"/>
                    <a:pt x="396" y="0"/>
                    <a:pt x="271" y="0"/>
                  </a:cubicBezTo>
                  <a:close/>
                </a:path>
              </a:pathLst>
            </a:custGeom>
            <a:solidFill>
              <a:srgbClr val="F8E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28"/>
          <p:cNvGrpSpPr/>
          <p:nvPr/>
        </p:nvGrpSpPr>
        <p:grpSpPr>
          <a:xfrm>
            <a:off x="2703384" y="3336729"/>
            <a:ext cx="1734439" cy="1188343"/>
            <a:chOff x="1021850" y="946825"/>
            <a:chExt cx="5528975" cy="3788150"/>
          </a:xfrm>
        </p:grpSpPr>
        <p:sp>
          <p:nvSpPr>
            <p:cNvPr id="361" name="Google Shape;361;p28"/>
            <p:cNvSpPr/>
            <p:nvPr/>
          </p:nvSpPr>
          <p:spPr>
            <a:xfrm>
              <a:off x="1055775" y="1816700"/>
              <a:ext cx="5347425" cy="2892075"/>
            </a:xfrm>
            <a:custGeom>
              <a:rect b="b" l="l" r="r" t="t"/>
              <a:pathLst>
                <a:path extrusionOk="0" h="115683" w="213897">
                  <a:moveTo>
                    <a:pt x="137601" y="0"/>
                  </a:moveTo>
                  <a:cubicBezTo>
                    <a:pt x="135704" y="0"/>
                    <a:pt x="133807" y="65"/>
                    <a:pt x="131922" y="180"/>
                  </a:cubicBezTo>
                  <a:cubicBezTo>
                    <a:pt x="101573" y="2025"/>
                    <a:pt x="73450" y="15944"/>
                    <a:pt x="46280" y="29600"/>
                  </a:cubicBezTo>
                  <a:cubicBezTo>
                    <a:pt x="35672" y="34922"/>
                    <a:pt x="24789" y="40459"/>
                    <a:pt x="16943" y="49365"/>
                  </a:cubicBezTo>
                  <a:cubicBezTo>
                    <a:pt x="10061" y="57163"/>
                    <a:pt x="5989" y="67045"/>
                    <a:pt x="3489" y="77142"/>
                  </a:cubicBezTo>
                  <a:cubicBezTo>
                    <a:pt x="262" y="90167"/>
                    <a:pt x="0" y="105419"/>
                    <a:pt x="8275" y="115682"/>
                  </a:cubicBezTo>
                  <a:lnTo>
                    <a:pt x="202883" y="115682"/>
                  </a:lnTo>
                  <a:cubicBezTo>
                    <a:pt x="213896" y="102585"/>
                    <a:pt x="213015" y="87119"/>
                    <a:pt x="209062" y="70200"/>
                  </a:cubicBezTo>
                  <a:cubicBezTo>
                    <a:pt x="207122" y="61866"/>
                    <a:pt x="204550" y="53651"/>
                    <a:pt x="200716" y="46007"/>
                  </a:cubicBezTo>
                  <a:cubicBezTo>
                    <a:pt x="195001" y="34649"/>
                    <a:pt x="186595" y="24826"/>
                    <a:pt x="177189" y="16277"/>
                  </a:cubicBezTo>
                  <a:cubicBezTo>
                    <a:pt x="171605" y="11205"/>
                    <a:pt x="165545" y="6490"/>
                    <a:pt x="158568" y="3633"/>
                  </a:cubicBezTo>
                  <a:cubicBezTo>
                    <a:pt x="151958" y="930"/>
                    <a:pt x="144775" y="0"/>
                    <a:pt x="1376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8"/>
            <p:cNvSpPr/>
            <p:nvPr/>
          </p:nvSpPr>
          <p:spPr>
            <a:xfrm>
              <a:off x="1261150" y="1695675"/>
              <a:ext cx="1718925" cy="2222750"/>
            </a:xfrm>
            <a:custGeom>
              <a:rect b="b" l="l" r="r" t="t"/>
              <a:pathLst>
                <a:path extrusionOk="0" h="88910" w="68757">
                  <a:moveTo>
                    <a:pt x="32536" y="0"/>
                  </a:moveTo>
                  <a:cubicBezTo>
                    <a:pt x="27443" y="0"/>
                    <a:pt x="21327" y="1059"/>
                    <a:pt x="14003" y="3473"/>
                  </a:cubicBezTo>
                  <a:cubicBezTo>
                    <a:pt x="14003" y="3473"/>
                    <a:pt x="5656" y="7486"/>
                    <a:pt x="7823" y="28476"/>
                  </a:cubicBezTo>
                  <a:cubicBezTo>
                    <a:pt x="7823" y="28476"/>
                    <a:pt x="1" y="44883"/>
                    <a:pt x="2156" y="46526"/>
                  </a:cubicBezTo>
                  <a:cubicBezTo>
                    <a:pt x="2910" y="47102"/>
                    <a:pt x="4061" y="47264"/>
                    <a:pt x="5113" y="47264"/>
                  </a:cubicBezTo>
                  <a:cubicBezTo>
                    <a:pt x="6453" y="47264"/>
                    <a:pt x="7633" y="47002"/>
                    <a:pt x="7633" y="47002"/>
                  </a:cubicBezTo>
                  <a:cubicBezTo>
                    <a:pt x="7633" y="47002"/>
                    <a:pt x="8645" y="52932"/>
                    <a:pt x="9550" y="57492"/>
                  </a:cubicBezTo>
                  <a:cubicBezTo>
                    <a:pt x="10645" y="63028"/>
                    <a:pt x="12490" y="64624"/>
                    <a:pt x="16074" y="65052"/>
                  </a:cubicBezTo>
                  <a:cubicBezTo>
                    <a:pt x="16757" y="65133"/>
                    <a:pt x="17499" y="65154"/>
                    <a:pt x="18276" y="65154"/>
                  </a:cubicBezTo>
                  <a:cubicBezTo>
                    <a:pt x="19157" y="65154"/>
                    <a:pt x="20083" y="65127"/>
                    <a:pt x="21018" y="65127"/>
                  </a:cubicBezTo>
                  <a:cubicBezTo>
                    <a:pt x="24991" y="65127"/>
                    <a:pt x="29134" y="65623"/>
                    <a:pt x="30743" y="70839"/>
                  </a:cubicBezTo>
                  <a:cubicBezTo>
                    <a:pt x="32517" y="76577"/>
                    <a:pt x="33755" y="82197"/>
                    <a:pt x="33755" y="82197"/>
                  </a:cubicBezTo>
                  <a:cubicBezTo>
                    <a:pt x="33755" y="82197"/>
                    <a:pt x="38910" y="88910"/>
                    <a:pt x="47562" y="88910"/>
                  </a:cubicBezTo>
                  <a:cubicBezTo>
                    <a:pt x="52119" y="88910"/>
                    <a:pt x="57646" y="87048"/>
                    <a:pt x="63902" y="81364"/>
                  </a:cubicBezTo>
                  <a:lnTo>
                    <a:pt x="53281" y="53527"/>
                  </a:lnTo>
                  <a:cubicBezTo>
                    <a:pt x="53281" y="53527"/>
                    <a:pt x="68756" y="0"/>
                    <a:pt x="32536" y="0"/>
                  </a:cubicBezTo>
                  <a:close/>
                </a:path>
              </a:pathLst>
            </a:custGeom>
            <a:solidFill>
              <a:srgbClr val="BE7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8"/>
            <p:cNvSpPr/>
            <p:nvPr/>
          </p:nvSpPr>
          <p:spPr>
            <a:xfrm>
              <a:off x="1021850" y="946825"/>
              <a:ext cx="2279475" cy="2000125"/>
            </a:xfrm>
            <a:custGeom>
              <a:rect b="b" l="l" r="r" t="t"/>
              <a:pathLst>
                <a:path extrusionOk="0" h="80005" w="91179">
                  <a:moveTo>
                    <a:pt x="35430" y="0"/>
                  </a:moveTo>
                  <a:cubicBezTo>
                    <a:pt x="31655" y="0"/>
                    <a:pt x="27732" y="925"/>
                    <a:pt x="24765" y="2519"/>
                  </a:cubicBezTo>
                  <a:cubicBezTo>
                    <a:pt x="21003" y="4543"/>
                    <a:pt x="18705" y="8805"/>
                    <a:pt x="17193" y="12806"/>
                  </a:cubicBezTo>
                  <a:cubicBezTo>
                    <a:pt x="16943" y="13496"/>
                    <a:pt x="16717" y="14282"/>
                    <a:pt x="16086" y="14675"/>
                  </a:cubicBezTo>
                  <a:cubicBezTo>
                    <a:pt x="15775" y="14867"/>
                    <a:pt x="15420" y="14924"/>
                    <a:pt x="15052" y="14924"/>
                  </a:cubicBezTo>
                  <a:cubicBezTo>
                    <a:pt x="14713" y="14924"/>
                    <a:pt x="14362" y="14876"/>
                    <a:pt x="14026" y="14842"/>
                  </a:cubicBezTo>
                  <a:cubicBezTo>
                    <a:pt x="13649" y="14802"/>
                    <a:pt x="13272" y="14783"/>
                    <a:pt x="12895" y="14783"/>
                  </a:cubicBezTo>
                  <a:cubicBezTo>
                    <a:pt x="8453" y="14783"/>
                    <a:pt x="4061" y="17444"/>
                    <a:pt x="2108" y="21450"/>
                  </a:cubicBezTo>
                  <a:cubicBezTo>
                    <a:pt x="0" y="25807"/>
                    <a:pt x="893" y="31439"/>
                    <a:pt x="4263" y="34904"/>
                  </a:cubicBezTo>
                  <a:cubicBezTo>
                    <a:pt x="4763" y="35427"/>
                    <a:pt x="5346" y="35963"/>
                    <a:pt x="5418" y="36678"/>
                  </a:cubicBezTo>
                  <a:cubicBezTo>
                    <a:pt x="5501" y="37463"/>
                    <a:pt x="4917" y="38154"/>
                    <a:pt x="4501" y="38845"/>
                  </a:cubicBezTo>
                  <a:cubicBezTo>
                    <a:pt x="2703" y="41809"/>
                    <a:pt x="3822" y="45857"/>
                    <a:pt x="6191" y="48417"/>
                  </a:cubicBezTo>
                  <a:cubicBezTo>
                    <a:pt x="8549" y="50965"/>
                    <a:pt x="8882" y="51275"/>
                    <a:pt x="12097" y="52608"/>
                  </a:cubicBezTo>
                  <a:cubicBezTo>
                    <a:pt x="14346" y="55104"/>
                    <a:pt x="17690" y="56579"/>
                    <a:pt x="21050" y="56579"/>
                  </a:cubicBezTo>
                  <a:cubicBezTo>
                    <a:pt x="21264" y="56579"/>
                    <a:pt x="21479" y="56573"/>
                    <a:pt x="21693" y="56561"/>
                  </a:cubicBezTo>
                  <a:cubicBezTo>
                    <a:pt x="25265" y="56359"/>
                    <a:pt x="28706" y="54454"/>
                    <a:pt x="30778" y="51537"/>
                  </a:cubicBezTo>
                  <a:cubicBezTo>
                    <a:pt x="31296" y="56489"/>
                    <a:pt x="36005" y="60579"/>
                    <a:pt x="40955" y="60579"/>
                  </a:cubicBezTo>
                  <a:cubicBezTo>
                    <a:pt x="41241" y="60579"/>
                    <a:pt x="41528" y="60566"/>
                    <a:pt x="41815" y="60538"/>
                  </a:cubicBezTo>
                  <a:cubicBezTo>
                    <a:pt x="42178" y="60501"/>
                    <a:pt x="42562" y="60450"/>
                    <a:pt x="42933" y="60450"/>
                  </a:cubicBezTo>
                  <a:cubicBezTo>
                    <a:pt x="43401" y="60450"/>
                    <a:pt x="43849" y="60531"/>
                    <a:pt x="44208" y="60823"/>
                  </a:cubicBezTo>
                  <a:cubicBezTo>
                    <a:pt x="44661" y="61204"/>
                    <a:pt x="44827" y="61812"/>
                    <a:pt x="44970" y="62383"/>
                  </a:cubicBezTo>
                  <a:cubicBezTo>
                    <a:pt x="46601" y="68789"/>
                    <a:pt x="49625" y="74849"/>
                    <a:pt x="53757" y="80004"/>
                  </a:cubicBezTo>
                  <a:cubicBezTo>
                    <a:pt x="53567" y="79511"/>
                    <a:pt x="53625" y="79350"/>
                    <a:pt x="53837" y="79350"/>
                  </a:cubicBezTo>
                  <a:cubicBezTo>
                    <a:pt x="54240" y="79350"/>
                    <a:pt x="55201" y="79937"/>
                    <a:pt x="56073" y="79937"/>
                  </a:cubicBezTo>
                  <a:cubicBezTo>
                    <a:pt x="56466" y="79937"/>
                    <a:pt x="56841" y="79817"/>
                    <a:pt x="57138" y="79469"/>
                  </a:cubicBezTo>
                  <a:cubicBezTo>
                    <a:pt x="57734" y="78766"/>
                    <a:pt x="59019" y="75920"/>
                    <a:pt x="59889" y="75587"/>
                  </a:cubicBezTo>
                  <a:cubicBezTo>
                    <a:pt x="67020" y="72825"/>
                    <a:pt x="70318" y="67146"/>
                    <a:pt x="76510" y="62633"/>
                  </a:cubicBezTo>
                  <a:cubicBezTo>
                    <a:pt x="82701" y="58133"/>
                    <a:pt x="87940" y="51977"/>
                    <a:pt x="90059" y="44631"/>
                  </a:cubicBezTo>
                  <a:cubicBezTo>
                    <a:pt x="90845" y="41928"/>
                    <a:pt x="91178" y="38987"/>
                    <a:pt x="90238" y="36344"/>
                  </a:cubicBezTo>
                  <a:cubicBezTo>
                    <a:pt x="89642" y="34701"/>
                    <a:pt x="88595" y="33249"/>
                    <a:pt x="87380" y="31998"/>
                  </a:cubicBezTo>
                  <a:cubicBezTo>
                    <a:pt x="84082" y="28569"/>
                    <a:pt x="79498" y="26402"/>
                    <a:pt x="74748" y="26045"/>
                  </a:cubicBezTo>
                  <a:cubicBezTo>
                    <a:pt x="74152" y="21438"/>
                    <a:pt x="72069" y="16901"/>
                    <a:pt x="68449" y="13996"/>
                  </a:cubicBezTo>
                  <a:cubicBezTo>
                    <a:pt x="66112" y="12127"/>
                    <a:pt x="63100" y="11041"/>
                    <a:pt x="60132" y="11041"/>
                  </a:cubicBezTo>
                  <a:cubicBezTo>
                    <a:pt x="58488" y="11041"/>
                    <a:pt x="56858" y="11374"/>
                    <a:pt x="55364" y="12091"/>
                  </a:cubicBezTo>
                  <a:cubicBezTo>
                    <a:pt x="54903" y="12317"/>
                    <a:pt x="54416" y="12577"/>
                    <a:pt x="53909" y="12577"/>
                  </a:cubicBezTo>
                  <a:cubicBezTo>
                    <a:pt x="53827" y="12577"/>
                    <a:pt x="53745" y="12570"/>
                    <a:pt x="53662" y="12556"/>
                  </a:cubicBezTo>
                  <a:cubicBezTo>
                    <a:pt x="53162" y="12472"/>
                    <a:pt x="52781" y="12091"/>
                    <a:pt x="52435" y="11734"/>
                  </a:cubicBezTo>
                  <a:cubicBezTo>
                    <a:pt x="49113" y="8174"/>
                    <a:pt x="46911" y="3245"/>
                    <a:pt x="42446" y="1304"/>
                  </a:cubicBezTo>
                  <a:cubicBezTo>
                    <a:pt x="40390" y="410"/>
                    <a:pt x="37943" y="0"/>
                    <a:pt x="35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8"/>
            <p:cNvSpPr/>
            <p:nvPr/>
          </p:nvSpPr>
          <p:spPr>
            <a:xfrm>
              <a:off x="1279600" y="3632725"/>
              <a:ext cx="1790150" cy="1076050"/>
            </a:xfrm>
            <a:custGeom>
              <a:rect b="b" l="l" r="r" t="t"/>
              <a:pathLst>
                <a:path extrusionOk="0" h="43042" w="71606">
                  <a:moveTo>
                    <a:pt x="63176" y="0"/>
                  </a:moveTo>
                  <a:lnTo>
                    <a:pt x="33017" y="4715"/>
                  </a:lnTo>
                  <a:cubicBezTo>
                    <a:pt x="20563" y="11656"/>
                    <a:pt x="7633" y="30802"/>
                    <a:pt x="7633" y="30802"/>
                  </a:cubicBezTo>
                  <a:lnTo>
                    <a:pt x="1" y="43041"/>
                  </a:lnTo>
                  <a:lnTo>
                    <a:pt x="71605" y="43041"/>
                  </a:lnTo>
                  <a:lnTo>
                    <a:pt x="71605" y="33147"/>
                  </a:lnTo>
                  <a:cubicBezTo>
                    <a:pt x="69962" y="6084"/>
                    <a:pt x="63176" y="0"/>
                    <a:pt x="63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8"/>
            <p:cNvSpPr/>
            <p:nvPr/>
          </p:nvSpPr>
          <p:spPr>
            <a:xfrm>
              <a:off x="2003500" y="3668075"/>
              <a:ext cx="878425" cy="160300"/>
            </a:xfrm>
            <a:custGeom>
              <a:rect b="b" l="l" r="r" t="t"/>
              <a:pathLst>
                <a:path extrusionOk="0" h="6412" w="35137">
                  <a:moveTo>
                    <a:pt x="35067" y="1"/>
                  </a:moveTo>
                  <a:cubicBezTo>
                    <a:pt x="34758" y="1"/>
                    <a:pt x="32917" y="600"/>
                    <a:pt x="30052" y="1420"/>
                  </a:cubicBezTo>
                  <a:cubicBezTo>
                    <a:pt x="29278" y="1634"/>
                    <a:pt x="28433" y="1872"/>
                    <a:pt x="27504" y="2111"/>
                  </a:cubicBezTo>
                  <a:cubicBezTo>
                    <a:pt x="26588" y="2361"/>
                    <a:pt x="25599" y="2599"/>
                    <a:pt x="24564" y="2849"/>
                  </a:cubicBezTo>
                  <a:cubicBezTo>
                    <a:pt x="22492" y="3337"/>
                    <a:pt x="20194" y="3837"/>
                    <a:pt x="17765" y="4266"/>
                  </a:cubicBezTo>
                  <a:cubicBezTo>
                    <a:pt x="15336" y="4694"/>
                    <a:pt x="13015" y="5028"/>
                    <a:pt x="10883" y="5278"/>
                  </a:cubicBezTo>
                  <a:cubicBezTo>
                    <a:pt x="9824" y="5397"/>
                    <a:pt x="8824" y="5516"/>
                    <a:pt x="7871" y="5599"/>
                  </a:cubicBezTo>
                  <a:cubicBezTo>
                    <a:pt x="6930" y="5694"/>
                    <a:pt x="6037" y="5766"/>
                    <a:pt x="5240" y="5825"/>
                  </a:cubicBezTo>
                  <a:cubicBezTo>
                    <a:pt x="2013" y="6063"/>
                    <a:pt x="1" y="6123"/>
                    <a:pt x="1" y="6254"/>
                  </a:cubicBezTo>
                  <a:cubicBezTo>
                    <a:pt x="1" y="6302"/>
                    <a:pt x="513" y="6349"/>
                    <a:pt x="1418" y="6385"/>
                  </a:cubicBezTo>
                  <a:cubicBezTo>
                    <a:pt x="1784" y="6394"/>
                    <a:pt x="2220" y="6412"/>
                    <a:pt x="2714" y="6412"/>
                  </a:cubicBezTo>
                  <a:cubicBezTo>
                    <a:pt x="2830" y="6412"/>
                    <a:pt x="2950" y="6411"/>
                    <a:pt x="3073" y="6409"/>
                  </a:cubicBezTo>
                  <a:cubicBezTo>
                    <a:pt x="3716" y="6409"/>
                    <a:pt x="4454" y="6409"/>
                    <a:pt x="5264" y="6373"/>
                  </a:cubicBezTo>
                  <a:cubicBezTo>
                    <a:pt x="6073" y="6349"/>
                    <a:pt x="6966" y="6313"/>
                    <a:pt x="7919" y="6242"/>
                  </a:cubicBezTo>
                  <a:cubicBezTo>
                    <a:pt x="8883" y="6194"/>
                    <a:pt x="9895" y="6099"/>
                    <a:pt x="10967" y="5992"/>
                  </a:cubicBezTo>
                  <a:cubicBezTo>
                    <a:pt x="13110" y="5778"/>
                    <a:pt x="15455" y="5468"/>
                    <a:pt x="17896" y="5039"/>
                  </a:cubicBezTo>
                  <a:cubicBezTo>
                    <a:pt x="20349" y="4599"/>
                    <a:pt x="22659" y="4087"/>
                    <a:pt x="24742" y="3551"/>
                  </a:cubicBezTo>
                  <a:cubicBezTo>
                    <a:pt x="25778" y="3277"/>
                    <a:pt x="26766" y="3015"/>
                    <a:pt x="27683" y="2730"/>
                  </a:cubicBezTo>
                  <a:cubicBezTo>
                    <a:pt x="28600" y="2468"/>
                    <a:pt x="29445" y="2194"/>
                    <a:pt x="30219" y="1944"/>
                  </a:cubicBezTo>
                  <a:cubicBezTo>
                    <a:pt x="30993" y="1694"/>
                    <a:pt x="31684" y="1444"/>
                    <a:pt x="32291" y="1218"/>
                  </a:cubicBezTo>
                  <a:cubicBezTo>
                    <a:pt x="32898" y="1003"/>
                    <a:pt x="33422" y="801"/>
                    <a:pt x="33839" y="622"/>
                  </a:cubicBezTo>
                  <a:cubicBezTo>
                    <a:pt x="34684" y="277"/>
                    <a:pt x="35136" y="63"/>
                    <a:pt x="35113" y="15"/>
                  </a:cubicBezTo>
                  <a:cubicBezTo>
                    <a:pt x="35110" y="5"/>
                    <a:pt x="35094" y="1"/>
                    <a:pt x="35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8"/>
            <p:cNvSpPr/>
            <p:nvPr/>
          </p:nvSpPr>
          <p:spPr>
            <a:xfrm>
              <a:off x="2180925" y="3796175"/>
              <a:ext cx="762900" cy="938800"/>
            </a:xfrm>
            <a:custGeom>
              <a:rect b="b" l="l" r="r" t="t"/>
              <a:pathLst>
                <a:path extrusionOk="0" h="37552" w="30516">
                  <a:moveTo>
                    <a:pt x="29522" y="0"/>
                  </a:moveTo>
                  <a:cubicBezTo>
                    <a:pt x="29426" y="0"/>
                    <a:pt x="29333" y="11"/>
                    <a:pt x="29230" y="11"/>
                  </a:cubicBezTo>
                  <a:cubicBezTo>
                    <a:pt x="29087" y="23"/>
                    <a:pt x="28920" y="35"/>
                    <a:pt x="28754" y="35"/>
                  </a:cubicBezTo>
                  <a:cubicBezTo>
                    <a:pt x="28587" y="46"/>
                    <a:pt x="28408" y="58"/>
                    <a:pt x="28218" y="70"/>
                  </a:cubicBezTo>
                  <a:cubicBezTo>
                    <a:pt x="28039" y="70"/>
                    <a:pt x="27837" y="94"/>
                    <a:pt x="27635" y="118"/>
                  </a:cubicBezTo>
                  <a:cubicBezTo>
                    <a:pt x="27230" y="177"/>
                    <a:pt x="26789" y="237"/>
                    <a:pt x="26313" y="308"/>
                  </a:cubicBezTo>
                  <a:cubicBezTo>
                    <a:pt x="25837" y="404"/>
                    <a:pt x="25337" y="523"/>
                    <a:pt x="24801" y="630"/>
                  </a:cubicBezTo>
                  <a:cubicBezTo>
                    <a:pt x="24277" y="773"/>
                    <a:pt x="23717" y="939"/>
                    <a:pt x="23134" y="1118"/>
                  </a:cubicBezTo>
                  <a:cubicBezTo>
                    <a:pt x="20848" y="1892"/>
                    <a:pt x="18205" y="3154"/>
                    <a:pt x="15633" y="5071"/>
                  </a:cubicBezTo>
                  <a:cubicBezTo>
                    <a:pt x="15312" y="5309"/>
                    <a:pt x="14990" y="5559"/>
                    <a:pt x="14657" y="5809"/>
                  </a:cubicBezTo>
                  <a:cubicBezTo>
                    <a:pt x="14347" y="6071"/>
                    <a:pt x="14026" y="6345"/>
                    <a:pt x="13704" y="6607"/>
                  </a:cubicBezTo>
                  <a:cubicBezTo>
                    <a:pt x="13383" y="6881"/>
                    <a:pt x="13085" y="7178"/>
                    <a:pt x="12764" y="7464"/>
                  </a:cubicBezTo>
                  <a:cubicBezTo>
                    <a:pt x="12454" y="7762"/>
                    <a:pt x="12133" y="8059"/>
                    <a:pt x="11835" y="8381"/>
                  </a:cubicBezTo>
                  <a:cubicBezTo>
                    <a:pt x="10609" y="9619"/>
                    <a:pt x="9454" y="11012"/>
                    <a:pt x="8394" y="12524"/>
                  </a:cubicBezTo>
                  <a:cubicBezTo>
                    <a:pt x="7334" y="14048"/>
                    <a:pt x="6406" y="15596"/>
                    <a:pt x="5620" y="17144"/>
                  </a:cubicBezTo>
                  <a:cubicBezTo>
                    <a:pt x="4834" y="18703"/>
                    <a:pt x="4167" y="20239"/>
                    <a:pt x="3596" y="21740"/>
                  </a:cubicBezTo>
                  <a:cubicBezTo>
                    <a:pt x="2477" y="24728"/>
                    <a:pt x="1715" y="27502"/>
                    <a:pt x="1215" y="29860"/>
                  </a:cubicBezTo>
                  <a:cubicBezTo>
                    <a:pt x="703" y="32205"/>
                    <a:pt x="393" y="34134"/>
                    <a:pt x="226" y="35467"/>
                  </a:cubicBezTo>
                  <a:cubicBezTo>
                    <a:pt x="60" y="36801"/>
                    <a:pt x="0" y="37539"/>
                    <a:pt x="48" y="37551"/>
                  </a:cubicBezTo>
                  <a:cubicBezTo>
                    <a:pt x="107" y="37551"/>
                    <a:pt x="262" y="36825"/>
                    <a:pt x="524" y="35515"/>
                  </a:cubicBezTo>
                  <a:cubicBezTo>
                    <a:pt x="786" y="34205"/>
                    <a:pt x="1179" y="32300"/>
                    <a:pt x="1750" y="29979"/>
                  </a:cubicBezTo>
                  <a:cubicBezTo>
                    <a:pt x="2322" y="27657"/>
                    <a:pt x="3120" y="24930"/>
                    <a:pt x="4263" y="21990"/>
                  </a:cubicBezTo>
                  <a:cubicBezTo>
                    <a:pt x="4846" y="20525"/>
                    <a:pt x="5513" y="19025"/>
                    <a:pt x="6299" y="17501"/>
                  </a:cubicBezTo>
                  <a:cubicBezTo>
                    <a:pt x="7084" y="15977"/>
                    <a:pt x="7989" y="14453"/>
                    <a:pt x="9025" y="12977"/>
                  </a:cubicBezTo>
                  <a:cubicBezTo>
                    <a:pt x="10061" y="11488"/>
                    <a:pt x="11192" y="10131"/>
                    <a:pt x="12383" y="8905"/>
                  </a:cubicBezTo>
                  <a:cubicBezTo>
                    <a:pt x="12680" y="8595"/>
                    <a:pt x="12978" y="8297"/>
                    <a:pt x="13287" y="8012"/>
                  </a:cubicBezTo>
                  <a:cubicBezTo>
                    <a:pt x="13597" y="7726"/>
                    <a:pt x="13883" y="7428"/>
                    <a:pt x="14204" y="7166"/>
                  </a:cubicBezTo>
                  <a:cubicBezTo>
                    <a:pt x="14514" y="6904"/>
                    <a:pt x="14811" y="6642"/>
                    <a:pt x="15121" y="6381"/>
                  </a:cubicBezTo>
                  <a:cubicBezTo>
                    <a:pt x="15443" y="6130"/>
                    <a:pt x="15752" y="5880"/>
                    <a:pt x="16062" y="5642"/>
                  </a:cubicBezTo>
                  <a:cubicBezTo>
                    <a:pt x="17312" y="4702"/>
                    <a:pt x="18562" y="3880"/>
                    <a:pt x="19788" y="3237"/>
                  </a:cubicBezTo>
                  <a:cubicBezTo>
                    <a:pt x="21015" y="2559"/>
                    <a:pt x="22217" y="2059"/>
                    <a:pt x="23324" y="1630"/>
                  </a:cubicBezTo>
                  <a:cubicBezTo>
                    <a:pt x="23884" y="1451"/>
                    <a:pt x="24420" y="1273"/>
                    <a:pt x="24932" y="1106"/>
                  </a:cubicBezTo>
                  <a:cubicBezTo>
                    <a:pt x="25444" y="975"/>
                    <a:pt x="25932" y="856"/>
                    <a:pt x="26396" y="737"/>
                  </a:cubicBezTo>
                  <a:cubicBezTo>
                    <a:pt x="26861" y="654"/>
                    <a:pt x="27289" y="570"/>
                    <a:pt x="27682" y="487"/>
                  </a:cubicBezTo>
                  <a:cubicBezTo>
                    <a:pt x="27885" y="451"/>
                    <a:pt x="28075" y="427"/>
                    <a:pt x="28266" y="404"/>
                  </a:cubicBezTo>
                  <a:cubicBezTo>
                    <a:pt x="28444" y="380"/>
                    <a:pt x="28623" y="356"/>
                    <a:pt x="28789" y="344"/>
                  </a:cubicBezTo>
                  <a:cubicBezTo>
                    <a:pt x="28944" y="320"/>
                    <a:pt x="29111" y="296"/>
                    <a:pt x="29254" y="285"/>
                  </a:cubicBezTo>
                  <a:cubicBezTo>
                    <a:pt x="29397" y="261"/>
                    <a:pt x="29540" y="237"/>
                    <a:pt x="29647" y="237"/>
                  </a:cubicBezTo>
                  <a:cubicBezTo>
                    <a:pt x="29873" y="249"/>
                    <a:pt x="30075" y="332"/>
                    <a:pt x="30206" y="416"/>
                  </a:cubicBezTo>
                  <a:cubicBezTo>
                    <a:pt x="30349" y="511"/>
                    <a:pt x="30397" y="618"/>
                    <a:pt x="30373" y="689"/>
                  </a:cubicBezTo>
                  <a:cubicBezTo>
                    <a:pt x="30361" y="761"/>
                    <a:pt x="30325" y="808"/>
                    <a:pt x="30337" y="820"/>
                  </a:cubicBezTo>
                  <a:cubicBezTo>
                    <a:pt x="30337" y="820"/>
                    <a:pt x="30397" y="808"/>
                    <a:pt x="30444" y="713"/>
                  </a:cubicBezTo>
                  <a:cubicBezTo>
                    <a:pt x="30516" y="618"/>
                    <a:pt x="30456" y="416"/>
                    <a:pt x="30313" y="296"/>
                  </a:cubicBezTo>
                  <a:cubicBezTo>
                    <a:pt x="30159" y="165"/>
                    <a:pt x="29956" y="46"/>
                    <a:pt x="29670" y="11"/>
                  </a:cubicBezTo>
                  <a:cubicBezTo>
                    <a:pt x="29619" y="3"/>
                    <a:pt x="29570" y="0"/>
                    <a:pt x="295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8"/>
            <p:cNvSpPr/>
            <p:nvPr/>
          </p:nvSpPr>
          <p:spPr>
            <a:xfrm>
              <a:off x="1903800" y="4157600"/>
              <a:ext cx="117300" cy="96225"/>
            </a:xfrm>
            <a:custGeom>
              <a:rect b="b" l="l" r="r" t="t"/>
              <a:pathLst>
                <a:path extrusionOk="0" h="3849" w="4692">
                  <a:moveTo>
                    <a:pt x="4477" y="1"/>
                  </a:moveTo>
                  <a:cubicBezTo>
                    <a:pt x="4164" y="1"/>
                    <a:pt x="3107" y="585"/>
                    <a:pt x="2013" y="1532"/>
                  </a:cubicBezTo>
                  <a:cubicBezTo>
                    <a:pt x="774" y="2592"/>
                    <a:pt x="0" y="3687"/>
                    <a:pt x="155" y="3830"/>
                  </a:cubicBezTo>
                  <a:cubicBezTo>
                    <a:pt x="168" y="3842"/>
                    <a:pt x="186" y="3848"/>
                    <a:pt x="209" y="3848"/>
                  </a:cubicBezTo>
                  <a:cubicBezTo>
                    <a:pt x="473" y="3848"/>
                    <a:pt x="1408" y="3067"/>
                    <a:pt x="2525" y="2115"/>
                  </a:cubicBezTo>
                  <a:cubicBezTo>
                    <a:pt x="3715" y="1079"/>
                    <a:pt x="4691" y="210"/>
                    <a:pt x="4560" y="32"/>
                  </a:cubicBezTo>
                  <a:cubicBezTo>
                    <a:pt x="4547" y="11"/>
                    <a:pt x="4518" y="1"/>
                    <a:pt x="44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8"/>
            <p:cNvSpPr/>
            <p:nvPr/>
          </p:nvSpPr>
          <p:spPr>
            <a:xfrm>
              <a:off x="2025550" y="4354925"/>
              <a:ext cx="69950" cy="63225"/>
            </a:xfrm>
            <a:custGeom>
              <a:rect b="b" l="l" r="r" t="t"/>
              <a:pathLst>
                <a:path extrusionOk="0" h="2529" w="2798">
                  <a:moveTo>
                    <a:pt x="2550" y="1"/>
                  </a:moveTo>
                  <a:cubicBezTo>
                    <a:pt x="2301" y="1"/>
                    <a:pt x="1714" y="400"/>
                    <a:pt x="1119" y="985"/>
                  </a:cubicBezTo>
                  <a:cubicBezTo>
                    <a:pt x="429" y="1676"/>
                    <a:pt x="0" y="2342"/>
                    <a:pt x="143" y="2497"/>
                  </a:cubicBezTo>
                  <a:cubicBezTo>
                    <a:pt x="164" y="2518"/>
                    <a:pt x="196" y="2529"/>
                    <a:pt x="236" y="2529"/>
                  </a:cubicBezTo>
                  <a:cubicBezTo>
                    <a:pt x="485" y="2529"/>
                    <a:pt x="1072" y="2130"/>
                    <a:pt x="1667" y="1545"/>
                  </a:cubicBezTo>
                  <a:cubicBezTo>
                    <a:pt x="2357" y="866"/>
                    <a:pt x="2798" y="187"/>
                    <a:pt x="2643" y="32"/>
                  </a:cubicBezTo>
                  <a:cubicBezTo>
                    <a:pt x="2622" y="11"/>
                    <a:pt x="2590" y="1"/>
                    <a:pt x="25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8"/>
            <p:cNvSpPr/>
            <p:nvPr/>
          </p:nvSpPr>
          <p:spPr>
            <a:xfrm>
              <a:off x="1924625" y="4280925"/>
              <a:ext cx="96475" cy="82650"/>
            </a:xfrm>
            <a:custGeom>
              <a:rect b="b" l="l" r="r" t="t"/>
              <a:pathLst>
                <a:path extrusionOk="0" h="3306" w="3859">
                  <a:moveTo>
                    <a:pt x="3628" y="0"/>
                  </a:moveTo>
                  <a:cubicBezTo>
                    <a:pt x="3355" y="0"/>
                    <a:pt x="2535" y="568"/>
                    <a:pt x="1668" y="1361"/>
                  </a:cubicBezTo>
                  <a:cubicBezTo>
                    <a:pt x="679" y="2266"/>
                    <a:pt x="1" y="3123"/>
                    <a:pt x="144" y="3278"/>
                  </a:cubicBezTo>
                  <a:cubicBezTo>
                    <a:pt x="160" y="3297"/>
                    <a:pt x="185" y="3306"/>
                    <a:pt x="219" y="3306"/>
                  </a:cubicBezTo>
                  <a:cubicBezTo>
                    <a:pt x="492" y="3306"/>
                    <a:pt x="1314" y="2738"/>
                    <a:pt x="2192" y="1945"/>
                  </a:cubicBezTo>
                  <a:cubicBezTo>
                    <a:pt x="3168" y="1040"/>
                    <a:pt x="3858" y="183"/>
                    <a:pt x="3704" y="28"/>
                  </a:cubicBezTo>
                  <a:cubicBezTo>
                    <a:pt x="3688" y="9"/>
                    <a:pt x="3662" y="0"/>
                    <a:pt x="36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8"/>
            <p:cNvSpPr/>
            <p:nvPr/>
          </p:nvSpPr>
          <p:spPr>
            <a:xfrm>
              <a:off x="2132700" y="4076075"/>
              <a:ext cx="74725" cy="66125"/>
            </a:xfrm>
            <a:custGeom>
              <a:rect b="b" l="l" r="r" t="t"/>
              <a:pathLst>
                <a:path extrusionOk="0" h="2645" w="2989">
                  <a:moveTo>
                    <a:pt x="2756" y="0"/>
                  </a:moveTo>
                  <a:cubicBezTo>
                    <a:pt x="2501" y="0"/>
                    <a:pt x="1877" y="423"/>
                    <a:pt x="1227" y="1042"/>
                  </a:cubicBezTo>
                  <a:cubicBezTo>
                    <a:pt x="488" y="1757"/>
                    <a:pt x="0" y="2459"/>
                    <a:pt x="155" y="2614"/>
                  </a:cubicBezTo>
                  <a:cubicBezTo>
                    <a:pt x="174" y="2635"/>
                    <a:pt x="203" y="2644"/>
                    <a:pt x="241" y="2644"/>
                  </a:cubicBezTo>
                  <a:cubicBezTo>
                    <a:pt x="491" y="2644"/>
                    <a:pt x="1122" y="2222"/>
                    <a:pt x="1762" y="1602"/>
                  </a:cubicBezTo>
                  <a:cubicBezTo>
                    <a:pt x="2513" y="888"/>
                    <a:pt x="2989" y="185"/>
                    <a:pt x="2846" y="30"/>
                  </a:cubicBezTo>
                  <a:cubicBezTo>
                    <a:pt x="2825" y="10"/>
                    <a:pt x="2795" y="0"/>
                    <a:pt x="27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8"/>
            <p:cNvSpPr/>
            <p:nvPr/>
          </p:nvSpPr>
          <p:spPr>
            <a:xfrm>
              <a:off x="1975525" y="3993625"/>
              <a:ext cx="106900" cy="87350"/>
            </a:xfrm>
            <a:custGeom>
              <a:rect b="b" l="l" r="r" t="t"/>
              <a:pathLst>
                <a:path extrusionOk="0" h="3494" w="4276">
                  <a:moveTo>
                    <a:pt x="4063" y="1"/>
                  </a:moveTo>
                  <a:cubicBezTo>
                    <a:pt x="3799" y="1"/>
                    <a:pt x="2946" y="692"/>
                    <a:pt x="1953" y="1542"/>
                  </a:cubicBezTo>
                  <a:cubicBezTo>
                    <a:pt x="870" y="2483"/>
                    <a:pt x="1" y="3281"/>
                    <a:pt x="120" y="3459"/>
                  </a:cubicBezTo>
                  <a:cubicBezTo>
                    <a:pt x="135" y="3482"/>
                    <a:pt x="166" y="3493"/>
                    <a:pt x="212" y="3493"/>
                  </a:cubicBezTo>
                  <a:cubicBezTo>
                    <a:pt x="521" y="3493"/>
                    <a:pt x="1479" y="2978"/>
                    <a:pt x="2465" y="2138"/>
                  </a:cubicBezTo>
                  <a:cubicBezTo>
                    <a:pt x="3585" y="1161"/>
                    <a:pt x="4275" y="161"/>
                    <a:pt x="4120" y="18"/>
                  </a:cubicBezTo>
                  <a:cubicBezTo>
                    <a:pt x="4106" y="6"/>
                    <a:pt x="4087" y="1"/>
                    <a:pt x="40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8"/>
            <p:cNvSpPr/>
            <p:nvPr/>
          </p:nvSpPr>
          <p:spPr>
            <a:xfrm>
              <a:off x="1819275" y="3967925"/>
              <a:ext cx="124725" cy="112550"/>
            </a:xfrm>
            <a:custGeom>
              <a:rect b="b" l="l" r="r" t="t"/>
              <a:pathLst>
                <a:path extrusionOk="0" h="4502" w="4989">
                  <a:moveTo>
                    <a:pt x="4783" y="0"/>
                  </a:moveTo>
                  <a:cubicBezTo>
                    <a:pt x="4486" y="0"/>
                    <a:pt x="3334" y="743"/>
                    <a:pt x="2143" y="1880"/>
                  </a:cubicBezTo>
                  <a:cubicBezTo>
                    <a:pt x="833" y="3118"/>
                    <a:pt x="0" y="4344"/>
                    <a:pt x="167" y="4487"/>
                  </a:cubicBezTo>
                  <a:cubicBezTo>
                    <a:pt x="178" y="4497"/>
                    <a:pt x="192" y="4501"/>
                    <a:pt x="211" y="4501"/>
                  </a:cubicBezTo>
                  <a:cubicBezTo>
                    <a:pt x="475" y="4501"/>
                    <a:pt x="1488" y="3574"/>
                    <a:pt x="2679" y="2439"/>
                  </a:cubicBezTo>
                  <a:cubicBezTo>
                    <a:pt x="3965" y="1213"/>
                    <a:pt x="4989" y="201"/>
                    <a:pt x="4846" y="22"/>
                  </a:cubicBezTo>
                  <a:cubicBezTo>
                    <a:pt x="4834" y="7"/>
                    <a:pt x="4813" y="0"/>
                    <a:pt x="47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8"/>
            <p:cNvSpPr/>
            <p:nvPr/>
          </p:nvSpPr>
          <p:spPr>
            <a:xfrm>
              <a:off x="2203525" y="3909250"/>
              <a:ext cx="92600" cy="86325"/>
            </a:xfrm>
            <a:custGeom>
              <a:rect b="b" l="l" r="r" t="t"/>
              <a:pathLst>
                <a:path extrusionOk="0" h="3453" w="3704">
                  <a:moveTo>
                    <a:pt x="3493" y="1"/>
                  </a:moveTo>
                  <a:cubicBezTo>
                    <a:pt x="3227" y="1"/>
                    <a:pt x="2419" y="606"/>
                    <a:pt x="1573" y="1453"/>
                  </a:cubicBezTo>
                  <a:cubicBezTo>
                    <a:pt x="632" y="2393"/>
                    <a:pt x="1" y="3274"/>
                    <a:pt x="144" y="3429"/>
                  </a:cubicBezTo>
                  <a:cubicBezTo>
                    <a:pt x="159" y="3445"/>
                    <a:pt x="182" y="3452"/>
                    <a:pt x="212" y="3452"/>
                  </a:cubicBezTo>
                  <a:cubicBezTo>
                    <a:pt x="478" y="3452"/>
                    <a:pt x="1286" y="2847"/>
                    <a:pt x="2132" y="2000"/>
                  </a:cubicBezTo>
                  <a:cubicBezTo>
                    <a:pt x="3073" y="1060"/>
                    <a:pt x="3704" y="167"/>
                    <a:pt x="3561" y="24"/>
                  </a:cubicBezTo>
                  <a:cubicBezTo>
                    <a:pt x="3545" y="8"/>
                    <a:pt x="3523" y="1"/>
                    <a:pt x="34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8"/>
            <p:cNvSpPr/>
            <p:nvPr/>
          </p:nvSpPr>
          <p:spPr>
            <a:xfrm>
              <a:off x="2075550" y="3852025"/>
              <a:ext cx="119975" cy="84875"/>
            </a:xfrm>
            <a:custGeom>
              <a:rect b="b" l="l" r="r" t="t"/>
              <a:pathLst>
                <a:path extrusionOk="0" h="3395" w="4799">
                  <a:moveTo>
                    <a:pt x="4585" y="0"/>
                  </a:moveTo>
                  <a:cubicBezTo>
                    <a:pt x="4247" y="0"/>
                    <a:pt x="3218" y="500"/>
                    <a:pt x="2120" y="1301"/>
                  </a:cubicBezTo>
                  <a:cubicBezTo>
                    <a:pt x="846" y="2242"/>
                    <a:pt x="0" y="3206"/>
                    <a:pt x="131" y="3373"/>
                  </a:cubicBezTo>
                  <a:cubicBezTo>
                    <a:pt x="145" y="3388"/>
                    <a:pt x="167" y="3395"/>
                    <a:pt x="197" y="3395"/>
                  </a:cubicBezTo>
                  <a:cubicBezTo>
                    <a:pt x="480" y="3395"/>
                    <a:pt x="1454" y="2761"/>
                    <a:pt x="2584" y="1932"/>
                  </a:cubicBezTo>
                  <a:cubicBezTo>
                    <a:pt x="3822" y="1027"/>
                    <a:pt x="4799" y="217"/>
                    <a:pt x="4691" y="39"/>
                  </a:cubicBezTo>
                  <a:cubicBezTo>
                    <a:pt x="4675" y="13"/>
                    <a:pt x="4639" y="0"/>
                    <a:pt x="45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8"/>
            <p:cNvSpPr/>
            <p:nvPr/>
          </p:nvSpPr>
          <p:spPr>
            <a:xfrm>
              <a:off x="2110375" y="4191375"/>
              <a:ext cx="80675" cy="83450"/>
            </a:xfrm>
            <a:custGeom>
              <a:rect b="b" l="l" r="r" t="t"/>
              <a:pathLst>
                <a:path extrusionOk="0" h="3338" w="3227">
                  <a:moveTo>
                    <a:pt x="3009" y="0"/>
                  </a:moveTo>
                  <a:cubicBezTo>
                    <a:pt x="2745" y="0"/>
                    <a:pt x="1980" y="524"/>
                    <a:pt x="1262" y="1348"/>
                  </a:cubicBezTo>
                  <a:cubicBezTo>
                    <a:pt x="429" y="2276"/>
                    <a:pt x="0" y="3205"/>
                    <a:pt x="179" y="3324"/>
                  </a:cubicBezTo>
                  <a:cubicBezTo>
                    <a:pt x="192" y="3333"/>
                    <a:pt x="209" y="3337"/>
                    <a:pt x="228" y="3337"/>
                  </a:cubicBezTo>
                  <a:cubicBezTo>
                    <a:pt x="463" y="3337"/>
                    <a:pt x="1108" y="2685"/>
                    <a:pt x="1846" y="1860"/>
                  </a:cubicBezTo>
                  <a:cubicBezTo>
                    <a:pt x="2632" y="967"/>
                    <a:pt x="3227" y="193"/>
                    <a:pt x="3084" y="26"/>
                  </a:cubicBezTo>
                  <a:cubicBezTo>
                    <a:pt x="3068" y="9"/>
                    <a:pt x="3042" y="0"/>
                    <a:pt x="30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8"/>
            <p:cNvSpPr/>
            <p:nvPr/>
          </p:nvSpPr>
          <p:spPr>
            <a:xfrm>
              <a:off x="2300875" y="4018025"/>
              <a:ext cx="73850" cy="70875"/>
            </a:xfrm>
            <a:custGeom>
              <a:rect b="b" l="l" r="r" t="t"/>
              <a:pathLst>
                <a:path extrusionOk="0" h="2835" w="2954">
                  <a:moveTo>
                    <a:pt x="2713" y="1"/>
                  </a:moveTo>
                  <a:cubicBezTo>
                    <a:pt x="2481" y="1"/>
                    <a:pt x="1922" y="553"/>
                    <a:pt x="1274" y="1233"/>
                  </a:cubicBezTo>
                  <a:cubicBezTo>
                    <a:pt x="572" y="1983"/>
                    <a:pt x="0" y="2626"/>
                    <a:pt x="131" y="2793"/>
                  </a:cubicBezTo>
                  <a:cubicBezTo>
                    <a:pt x="152" y="2821"/>
                    <a:pt x="189" y="2835"/>
                    <a:pt x="241" y="2835"/>
                  </a:cubicBezTo>
                  <a:cubicBezTo>
                    <a:pt x="519" y="2835"/>
                    <a:pt x="1202" y="2441"/>
                    <a:pt x="1834" y="1769"/>
                  </a:cubicBezTo>
                  <a:cubicBezTo>
                    <a:pt x="2596" y="971"/>
                    <a:pt x="2953" y="126"/>
                    <a:pt x="2774" y="19"/>
                  </a:cubicBezTo>
                  <a:cubicBezTo>
                    <a:pt x="2758" y="6"/>
                    <a:pt x="2737" y="1"/>
                    <a:pt x="27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8"/>
            <p:cNvSpPr/>
            <p:nvPr/>
          </p:nvSpPr>
          <p:spPr>
            <a:xfrm>
              <a:off x="2393450" y="3828175"/>
              <a:ext cx="116100" cy="85650"/>
            </a:xfrm>
            <a:custGeom>
              <a:rect b="b" l="l" r="r" t="t"/>
              <a:pathLst>
                <a:path extrusionOk="0" h="3426" w="4644">
                  <a:moveTo>
                    <a:pt x="4435" y="1"/>
                  </a:moveTo>
                  <a:cubicBezTo>
                    <a:pt x="4139" y="1"/>
                    <a:pt x="3163" y="574"/>
                    <a:pt x="2084" y="1410"/>
                  </a:cubicBezTo>
                  <a:cubicBezTo>
                    <a:pt x="881" y="2338"/>
                    <a:pt x="0" y="3219"/>
                    <a:pt x="131" y="3398"/>
                  </a:cubicBezTo>
                  <a:cubicBezTo>
                    <a:pt x="145" y="3416"/>
                    <a:pt x="171" y="3425"/>
                    <a:pt x="208" y="3425"/>
                  </a:cubicBezTo>
                  <a:cubicBezTo>
                    <a:pt x="501" y="3425"/>
                    <a:pt x="1479" y="2844"/>
                    <a:pt x="2560" y="2017"/>
                  </a:cubicBezTo>
                  <a:cubicBezTo>
                    <a:pt x="3774" y="1088"/>
                    <a:pt x="4644" y="195"/>
                    <a:pt x="4513" y="28"/>
                  </a:cubicBezTo>
                  <a:cubicBezTo>
                    <a:pt x="4498" y="10"/>
                    <a:pt x="4472" y="1"/>
                    <a:pt x="44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8"/>
            <p:cNvSpPr/>
            <p:nvPr/>
          </p:nvSpPr>
          <p:spPr>
            <a:xfrm>
              <a:off x="2530650" y="3836875"/>
              <a:ext cx="85750" cy="55175"/>
            </a:xfrm>
            <a:custGeom>
              <a:rect b="b" l="l" r="r" t="t"/>
              <a:pathLst>
                <a:path extrusionOk="0" h="2207" w="3430">
                  <a:moveTo>
                    <a:pt x="3176" y="0"/>
                  </a:moveTo>
                  <a:cubicBezTo>
                    <a:pt x="2887" y="0"/>
                    <a:pt x="2218" y="301"/>
                    <a:pt x="1501" y="776"/>
                  </a:cubicBezTo>
                  <a:cubicBezTo>
                    <a:pt x="620" y="1359"/>
                    <a:pt x="1" y="1978"/>
                    <a:pt x="120" y="2157"/>
                  </a:cubicBezTo>
                  <a:cubicBezTo>
                    <a:pt x="140" y="2190"/>
                    <a:pt x="185" y="2206"/>
                    <a:pt x="251" y="2206"/>
                  </a:cubicBezTo>
                  <a:cubicBezTo>
                    <a:pt x="536" y="2206"/>
                    <a:pt x="1213" y="1905"/>
                    <a:pt x="1930" y="1431"/>
                  </a:cubicBezTo>
                  <a:cubicBezTo>
                    <a:pt x="2811" y="847"/>
                    <a:pt x="3430" y="228"/>
                    <a:pt x="3311" y="50"/>
                  </a:cubicBezTo>
                  <a:cubicBezTo>
                    <a:pt x="3289" y="16"/>
                    <a:pt x="3242" y="0"/>
                    <a:pt x="31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8"/>
            <p:cNvSpPr/>
            <p:nvPr/>
          </p:nvSpPr>
          <p:spPr>
            <a:xfrm>
              <a:off x="2800350" y="3738625"/>
              <a:ext cx="49125" cy="29550"/>
            </a:xfrm>
            <a:custGeom>
              <a:rect b="b" l="l" r="r" t="t"/>
              <a:pathLst>
                <a:path extrusionOk="0" h="1182" w="1965">
                  <a:moveTo>
                    <a:pt x="1733" y="1"/>
                  </a:moveTo>
                  <a:cubicBezTo>
                    <a:pt x="1528" y="1"/>
                    <a:pt x="1212" y="150"/>
                    <a:pt x="869" y="312"/>
                  </a:cubicBezTo>
                  <a:cubicBezTo>
                    <a:pt x="417" y="539"/>
                    <a:pt x="0" y="717"/>
                    <a:pt x="0" y="943"/>
                  </a:cubicBezTo>
                  <a:cubicBezTo>
                    <a:pt x="12" y="1051"/>
                    <a:pt x="143" y="1134"/>
                    <a:pt x="369" y="1170"/>
                  </a:cubicBezTo>
                  <a:cubicBezTo>
                    <a:pt x="414" y="1177"/>
                    <a:pt x="464" y="1181"/>
                    <a:pt x="517" y="1181"/>
                  </a:cubicBezTo>
                  <a:cubicBezTo>
                    <a:pt x="714" y="1181"/>
                    <a:pt x="958" y="1128"/>
                    <a:pt x="1203" y="1015"/>
                  </a:cubicBezTo>
                  <a:cubicBezTo>
                    <a:pt x="1500" y="872"/>
                    <a:pt x="1726" y="658"/>
                    <a:pt x="1845" y="467"/>
                  </a:cubicBezTo>
                  <a:cubicBezTo>
                    <a:pt x="1953" y="277"/>
                    <a:pt x="1965" y="122"/>
                    <a:pt x="1893" y="51"/>
                  </a:cubicBezTo>
                  <a:cubicBezTo>
                    <a:pt x="1853" y="16"/>
                    <a:pt x="1799"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8"/>
            <p:cNvSpPr/>
            <p:nvPr/>
          </p:nvSpPr>
          <p:spPr>
            <a:xfrm>
              <a:off x="2062750" y="4526125"/>
              <a:ext cx="68775" cy="135700"/>
            </a:xfrm>
            <a:custGeom>
              <a:rect b="b" l="l" r="r" t="t"/>
              <a:pathLst>
                <a:path extrusionOk="0" h="5428" w="2751">
                  <a:moveTo>
                    <a:pt x="2534" y="1"/>
                  </a:moveTo>
                  <a:cubicBezTo>
                    <a:pt x="2307" y="1"/>
                    <a:pt x="1569" y="1068"/>
                    <a:pt x="929" y="2519"/>
                  </a:cubicBezTo>
                  <a:cubicBezTo>
                    <a:pt x="274" y="4031"/>
                    <a:pt x="0" y="5353"/>
                    <a:pt x="191" y="5424"/>
                  </a:cubicBezTo>
                  <a:cubicBezTo>
                    <a:pt x="197" y="5426"/>
                    <a:pt x="204" y="5427"/>
                    <a:pt x="210" y="5427"/>
                  </a:cubicBezTo>
                  <a:cubicBezTo>
                    <a:pt x="440" y="5427"/>
                    <a:pt x="1019" y="4274"/>
                    <a:pt x="1643" y="2840"/>
                  </a:cubicBezTo>
                  <a:cubicBezTo>
                    <a:pt x="2286" y="1352"/>
                    <a:pt x="2751" y="114"/>
                    <a:pt x="2560" y="7"/>
                  </a:cubicBezTo>
                  <a:cubicBezTo>
                    <a:pt x="2552" y="3"/>
                    <a:pt x="2544" y="1"/>
                    <a:pt x="25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8"/>
            <p:cNvSpPr/>
            <p:nvPr/>
          </p:nvSpPr>
          <p:spPr>
            <a:xfrm>
              <a:off x="2187175" y="4323850"/>
              <a:ext cx="32450" cy="40050"/>
            </a:xfrm>
            <a:custGeom>
              <a:rect b="b" l="l" r="r" t="t"/>
              <a:pathLst>
                <a:path extrusionOk="0" h="1602" w="1298">
                  <a:moveTo>
                    <a:pt x="1019" y="1"/>
                  </a:moveTo>
                  <a:cubicBezTo>
                    <a:pt x="820" y="1"/>
                    <a:pt x="533" y="235"/>
                    <a:pt x="322" y="597"/>
                  </a:cubicBezTo>
                  <a:cubicBezTo>
                    <a:pt x="60" y="1025"/>
                    <a:pt x="0" y="1466"/>
                    <a:pt x="191" y="1573"/>
                  </a:cubicBezTo>
                  <a:cubicBezTo>
                    <a:pt x="220" y="1593"/>
                    <a:pt x="254" y="1602"/>
                    <a:pt x="292" y="1602"/>
                  </a:cubicBezTo>
                  <a:cubicBezTo>
                    <a:pt x="484" y="1602"/>
                    <a:pt x="769" y="1360"/>
                    <a:pt x="988" y="1002"/>
                  </a:cubicBezTo>
                  <a:cubicBezTo>
                    <a:pt x="1238" y="573"/>
                    <a:pt x="1298" y="132"/>
                    <a:pt x="1119" y="25"/>
                  </a:cubicBezTo>
                  <a:cubicBezTo>
                    <a:pt x="1090" y="9"/>
                    <a:pt x="1056" y="1"/>
                    <a:pt x="10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8"/>
            <p:cNvSpPr/>
            <p:nvPr/>
          </p:nvSpPr>
          <p:spPr>
            <a:xfrm>
              <a:off x="1895475" y="4564500"/>
              <a:ext cx="56275" cy="101000"/>
            </a:xfrm>
            <a:custGeom>
              <a:rect b="b" l="l" r="r" t="t"/>
              <a:pathLst>
                <a:path extrusionOk="0" h="4040" w="2251">
                  <a:moveTo>
                    <a:pt x="2027" y="0"/>
                  </a:moveTo>
                  <a:cubicBezTo>
                    <a:pt x="1809" y="0"/>
                    <a:pt x="1259" y="804"/>
                    <a:pt x="774" y="1853"/>
                  </a:cubicBezTo>
                  <a:cubicBezTo>
                    <a:pt x="262" y="2972"/>
                    <a:pt x="0" y="3949"/>
                    <a:pt x="191" y="4032"/>
                  </a:cubicBezTo>
                  <a:cubicBezTo>
                    <a:pt x="201" y="4037"/>
                    <a:pt x="213" y="4039"/>
                    <a:pt x="225" y="4039"/>
                  </a:cubicBezTo>
                  <a:cubicBezTo>
                    <a:pt x="452" y="4039"/>
                    <a:pt x="991" y="3236"/>
                    <a:pt x="1476" y="2186"/>
                  </a:cubicBezTo>
                  <a:cubicBezTo>
                    <a:pt x="2000" y="1067"/>
                    <a:pt x="2250" y="91"/>
                    <a:pt x="2060" y="8"/>
                  </a:cubicBezTo>
                  <a:cubicBezTo>
                    <a:pt x="2050" y="3"/>
                    <a:pt x="2039" y="0"/>
                    <a:pt x="20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8"/>
            <p:cNvSpPr/>
            <p:nvPr/>
          </p:nvSpPr>
          <p:spPr>
            <a:xfrm>
              <a:off x="1732950" y="4526075"/>
              <a:ext cx="56875" cy="69425"/>
            </a:xfrm>
            <a:custGeom>
              <a:rect b="b" l="l" r="r" t="t"/>
              <a:pathLst>
                <a:path extrusionOk="0" h="2777" w="2275">
                  <a:moveTo>
                    <a:pt x="2038" y="0"/>
                  </a:moveTo>
                  <a:cubicBezTo>
                    <a:pt x="1807" y="0"/>
                    <a:pt x="1290" y="482"/>
                    <a:pt x="822" y="1164"/>
                  </a:cubicBezTo>
                  <a:cubicBezTo>
                    <a:pt x="286" y="1926"/>
                    <a:pt x="0" y="2640"/>
                    <a:pt x="167" y="2759"/>
                  </a:cubicBezTo>
                  <a:cubicBezTo>
                    <a:pt x="184" y="2771"/>
                    <a:pt x="205" y="2776"/>
                    <a:pt x="230" y="2776"/>
                  </a:cubicBezTo>
                  <a:cubicBezTo>
                    <a:pt x="456" y="2776"/>
                    <a:pt x="969" y="2293"/>
                    <a:pt x="1453" y="1616"/>
                  </a:cubicBezTo>
                  <a:cubicBezTo>
                    <a:pt x="1989" y="854"/>
                    <a:pt x="2274" y="140"/>
                    <a:pt x="2108" y="21"/>
                  </a:cubicBezTo>
                  <a:cubicBezTo>
                    <a:pt x="2089" y="7"/>
                    <a:pt x="2066" y="0"/>
                    <a:pt x="20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8"/>
            <p:cNvSpPr/>
            <p:nvPr/>
          </p:nvSpPr>
          <p:spPr>
            <a:xfrm>
              <a:off x="1838025" y="4428725"/>
              <a:ext cx="75325" cy="108825"/>
            </a:xfrm>
            <a:custGeom>
              <a:rect b="b" l="l" r="r" t="t"/>
              <a:pathLst>
                <a:path extrusionOk="0" h="4353" w="3013">
                  <a:moveTo>
                    <a:pt x="2799" y="1"/>
                  </a:moveTo>
                  <a:cubicBezTo>
                    <a:pt x="2572" y="1"/>
                    <a:pt x="1865" y="849"/>
                    <a:pt x="1179" y="1974"/>
                  </a:cubicBezTo>
                  <a:cubicBezTo>
                    <a:pt x="441" y="3176"/>
                    <a:pt x="0" y="4236"/>
                    <a:pt x="179" y="4343"/>
                  </a:cubicBezTo>
                  <a:cubicBezTo>
                    <a:pt x="189" y="4349"/>
                    <a:pt x="202" y="4352"/>
                    <a:pt x="216" y="4352"/>
                  </a:cubicBezTo>
                  <a:cubicBezTo>
                    <a:pt x="452" y="4352"/>
                    <a:pt x="1149" y="3514"/>
                    <a:pt x="1846" y="2379"/>
                  </a:cubicBezTo>
                  <a:cubicBezTo>
                    <a:pt x="2572" y="1188"/>
                    <a:pt x="3012" y="128"/>
                    <a:pt x="2834" y="9"/>
                  </a:cubicBezTo>
                  <a:cubicBezTo>
                    <a:pt x="2824" y="3"/>
                    <a:pt x="2812" y="1"/>
                    <a:pt x="27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8"/>
            <p:cNvSpPr/>
            <p:nvPr/>
          </p:nvSpPr>
          <p:spPr>
            <a:xfrm>
              <a:off x="1710925" y="4323300"/>
              <a:ext cx="96450" cy="86600"/>
            </a:xfrm>
            <a:custGeom>
              <a:rect b="b" l="l" r="r" t="t"/>
              <a:pathLst>
                <a:path extrusionOk="0" h="3464" w="3858">
                  <a:moveTo>
                    <a:pt x="3646" y="1"/>
                  </a:moveTo>
                  <a:cubicBezTo>
                    <a:pt x="3376" y="1"/>
                    <a:pt x="2546" y="606"/>
                    <a:pt x="1667" y="1452"/>
                  </a:cubicBezTo>
                  <a:cubicBezTo>
                    <a:pt x="679" y="2393"/>
                    <a:pt x="0" y="3286"/>
                    <a:pt x="155" y="3441"/>
                  </a:cubicBezTo>
                  <a:cubicBezTo>
                    <a:pt x="169" y="3456"/>
                    <a:pt x="191" y="3464"/>
                    <a:pt x="220" y="3464"/>
                  </a:cubicBezTo>
                  <a:cubicBezTo>
                    <a:pt x="482" y="3464"/>
                    <a:pt x="1314" y="2858"/>
                    <a:pt x="2203" y="2012"/>
                  </a:cubicBezTo>
                  <a:cubicBezTo>
                    <a:pt x="3179" y="1071"/>
                    <a:pt x="3858" y="178"/>
                    <a:pt x="3715" y="24"/>
                  </a:cubicBezTo>
                  <a:cubicBezTo>
                    <a:pt x="3699" y="8"/>
                    <a:pt x="3676" y="1"/>
                    <a:pt x="36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8"/>
            <p:cNvSpPr/>
            <p:nvPr/>
          </p:nvSpPr>
          <p:spPr>
            <a:xfrm>
              <a:off x="1574875" y="4556900"/>
              <a:ext cx="78925" cy="140000"/>
            </a:xfrm>
            <a:custGeom>
              <a:rect b="b" l="l" r="r" t="t"/>
              <a:pathLst>
                <a:path extrusionOk="0" h="5600" w="3157">
                  <a:moveTo>
                    <a:pt x="2937" y="0"/>
                  </a:moveTo>
                  <a:cubicBezTo>
                    <a:pt x="2686" y="0"/>
                    <a:pt x="1689" y="973"/>
                    <a:pt x="953" y="2479"/>
                  </a:cubicBezTo>
                  <a:cubicBezTo>
                    <a:pt x="144" y="4086"/>
                    <a:pt x="1" y="5550"/>
                    <a:pt x="203" y="5598"/>
                  </a:cubicBezTo>
                  <a:cubicBezTo>
                    <a:pt x="207" y="5599"/>
                    <a:pt x="211" y="5599"/>
                    <a:pt x="215" y="5599"/>
                  </a:cubicBezTo>
                  <a:cubicBezTo>
                    <a:pt x="434" y="5599"/>
                    <a:pt x="896" y="4309"/>
                    <a:pt x="1644" y="2836"/>
                  </a:cubicBezTo>
                  <a:cubicBezTo>
                    <a:pt x="2394" y="1324"/>
                    <a:pt x="3156" y="157"/>
                    <a:pt x="2978" y="14"/>
                  </a:cubicBezTo>
                  <a:cubicBezTo>
                    <a:pt x="2968" y="5"/>
                    <a:pt x="2954" y="0"/>
                    <a:pt x="29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8"/>
            <p:cNvSpPr/>
            <p:nvPr/>
          </p:nvSpPr>
          <p:spPr>
            <a:xfrm>
              <a:off x="1438550" y="4479275"/>
              <a:ext cx="94975" cy="132000"/>
            </a:xfrm>
            <a:custGeom>
              <a:rect b="b" l="l" r="r" t="t"/>
              <a:pathLst>
                <a:path extrusionOk="0" h="5280" w="3799">
                  <a:moveTo>
                    <a:pt x="3594" y="0"/>
                  </a:moveTo>
                  <a:cubicBezTo>
                    <a:pt x="3345" y="0"/>
                    <a:pt x="2374" y="978"/>
                    <a:pt x="1477" y="2357"/>
                  </a:cubicBezTo>
                  <a:cubicBezTo>
                    <a:pt x="513" y="3833"/>
                    <a:pt x="1" y="5179"/>
                    <a:pt x="191" y="5274"/>
                  </a:cubicBezTo>
                  <a:cubicBezTo>
                    <a:pt x="199" y="5278"/>
                    <a:pt x="207" y="5280"/>
                    <a:pt x="216" y="5280"/>
                  </a:cubicBezTo>
                  <a:cubicBezTo>
                    <a:pt x="444" y="5280"/>
                    <a:pt x="1217" y="4170"/>
                    <a:pt x="2132" y="2786"/>
                  </a:cubicBezTo>
                  <a:cubicBezTo>
                    <a:pt x="3061" y="1345"/>
                    <a:pt x="3799" y="154"/>
                    <a:pt x="3632" y="11"/>
                  </a:cubicBezTo>
                  <a:cubicBezTo>
                    <a:pt x="3623" y="4"/>
                    <a:pt x="3610" y="0"/>
                    <a:pt x="35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8"/>
            <p:cNvSpPr/>
            <p:nvPr/>
          </p:nvSpPr>
          <p:spPr>
            <a:xfrm>
              <a:off x="1613275" y="4370125"/>
              <a:ext cx="62850" cy="101900"/>
            </a:xfrm>
            <a:custGeom>
              <a:rect b="b" l="l" r="r" t="t"/>
              <a:pathLst>
                <a:path extrusionOk="0" h="4076" w="2514">
                  <a:moveTo>
                    <a:pt x="2289" y="0"/>
                  </a:moveTo>
                  <a:cubicBezTo>
                    <a:pt x="2065" y="0"/>
                    <a:pt x="1470" y="793"/>
                    <a:pt x="906" y="1853"/>
                  </a:cubicBezTo>
                  <a:cubicBezTo>
                    <a:pt x="322" y="2973"/>
                    <a:pt x="1" y="3961"/>
                    <a:pt x="191" y="4068"/>
                  </a:cubicBezTo>
                  <a:cubicBezTo>
                    <a:pt x="201" y="4073"/>
                    <a:pt x="213" y="4075"/>
                    <a:pt x="225" y="4075"/>
                  </a:cubicBezTo>
                  <a:cubicBezTo>
                    <a:pt x="448" y="4075"/>
                    <a:pt x="1044" y="3282"/>
                    <a:pt x="1596" y="2222"/>
                  </a:cubicBezTo>
                  <a:cubicBezTo>
                    <a:pt x="2192" y="1103"/>
                    <a:pt x="2513" y="115"/>
                    <a:pt x="2323" y="8"/>
                  </a:cubicBezTo>
                  <a:cubicBezTo>
                    <a:pt x="2313" y="3"/>
                    <a:pt x="2301" y="0"/>
                    <a:pt x="22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8"/>
            <p:cNvSpPr/>
            <p:nvPr/>
          </p:nvSpPr>
          <p:spPr>
            <a:xfrm>
              <a:off x="1651375" y="4189975"/>
              <a:ext cx="92000" cy="129525"/>
            </a:xfrm>
            <a:custGeom>
              <a:rect b="b" l="l" r="r" t="t"/>
              <a:pathLst>
                <a:path extrusionOk="0" h="5181" w="3680">
                  <a:moveTo>
                    <a:pt x="3475" y="1"/>
                  </a:moveTo>
                  <a:cubicBezTo>
                    <a:pt x="3344" y="1"/>
                    <a:pt x="3052" y="159"/>
                    <a:pt x="2680" y="463"/>
                  </a:cubicBezTo>
                  <a:cubicBezTo>
                    <a:pt x="2227" y="832"/>
                    <a:pt x="1656" y="1416"/>
                    <a:pt x="1168" y="2166"/>
                  </a:cubicBezTo>
                  <a:cubicBezTo>
                    <a:pt x="668" y="2904"/>
                    <a:pt x="334" y="3654"/>
                    <a:pt x="179" y="4214"/>
                  </a:cubicBezTo>
                  <a:cubicBezTo>
                    <a:pt x="13" y="4773"/>
                    <a:pt x="1" y="5154"/>
                    <a:pt x="96" y="5178"/>
                  </a:cubicBezTo>
                  <a:cubicBezTo>
                    <a:pt x="102" y="5180"/>
                    <a:pt x="108" y="5181"/>
                    <a:pt x="114" y="5181"/>
                  </a:cubicBezTo>
                  <a:cubicBezTo>
                    <a:pt x="341" y="5181"/>
                    <a:pt x="896" y="3950"/>
                    <a:pt x="1811" y="2594"/>
                  </a:cubicBezTo>
                  <a:cubicBezTo>
                    <a:pt x="2739" y="1201"/>
                    <a:pt x="3680" y="189"/>
                    <a:pt x="3537" y="23"/>
                  </a:cubicBezTo>
                  <a:cubicBezTo>
                    <a:pt x="3524" y="8"/>
                    <a:pt x="3504" y="1"/>
                    <a:pt x="34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8"/>
            <p:cNvSpPr/>
            <p:nvPr/>
          </p:nvSpPr>
          <p:spPr>
            <a:xfrm>
              <a:off x="1832050" y="4137225"/>
              <a:ext cx="72375" cy="91450"/>
            </a:xfrm>
            <a:custGeom>
              <a:rect b="b" l="l" r="r" t="t"/>
              <a:pathLst>
                <a:path extrusionOk="0" h="3658" w="2895">
                  <a:moveTo>
                    <a:pt x="2680" y="0"/>
                  </a:moveTo>
                  <a:cubicBezTo>
                    <a:pt x="2444" y="0"/>
                    <a:pt x="1783" y="682"/>
                    <a:pt x="1132" y="1609"/>
                  </a:cubicBezTo>
                  <a:cubicBezTo>
                    <a:pt x="430" y="2609"/>
                    <a:pt x="1" y="3514"/>
                    <a:pt x="168" y="3645"/>
                  </a:cubicBezTo>
                  <a:cubicBezTo>
                    <a:pt x="181" y="3653"/>
                    <a:pt x="197" y="3658"/>
                    <a:pt x="215" y="3658"/>
                  </a:cubicBezTo>
                  <a:cubicBezTo>
                    <a:pt x="451" y="3658"/>
                    <a:pt x="1112" y="2976"/>
                    <a:pt x="1763" y="2049"/>
                  </a:cubicBezTo>
                  <a:cubicBezTo>
                    <a:pt x="2466" y="1049"/>
                    <a:pt x="2894" y="144"/>
                    <a:pt x="2728" y="13"/>
                  </a:cubicBezTo>
                  <a:cubicBezTo>
                    <a:pt x="2714" y="5"/>
                    <a:pt x="2698" y="0"/>
                    <a:pt x="26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8"/>
            <p:cNvSpPr/>
            <p:nvPr/>
          </p:nvSpPr>
          <p:spPr>
            <a:xfrm>
              <a:off x="2344625" y="1938600"/>
              <a:ext cx="1756150" cy="2120150"/>
            </a:xfrm>
            <a:custGeom>
              <a:rect b="b" l="l" r="r" t="t"/>
              <a:pathLst>
                <a:path extrusionOk="0" h="84806" w="70246">
                  <a:moveTo>
                    <a:pt x="23201" y="0"/>
                  </a:moveTo>
                  <a:cubicBezTo>
                    <a:pt x="19425" y="0"/>
                    <a:pt x="15215" y="375"/>
                    <a:pt x="10526" y="1186"/>
                  </a:cubicBezTo>
                  <a:cubicBezTo>
                    <a:pt x="10526" y="1186"/>
                    <a:pt x="2191" y="5198"/>
                    <a:pt x="4346" y="26189"/>
                  </a:cubicBezTo>
                  <a:cubicBezTo>
                    <a:pt x="4346" y="26189"/>
                    <a:pt x="2215" y="35833"/>
                    <a:pt x="215" y="43810"/>
                  </a:cubicBezTo>
                  <a:cubicBezTo>
                    <a:pt x="1" y="44655"/>
                    <a:pt x="4156" y="44715"/>
                    <a:pt x="4156" y="44715"/>
                  </a:cubicBezTo>
                  <a:cubicBezTo>
                    <a:pt x="4156" y="44715"/>
                    <a:pt x="5168" y="50644"/>
                    <a:pt x="6073" y="55204"/>
                  </a:cubicBezTo>
                  <a:cubicBezTo>
                    <a:pt x="7168" y="60741"/>
                    <a:pt x="9014" y="62336"/>
                    <a:pt x="12597" y="62765"/>
                  </a:cubicBezTo>
                  <a:cubicBezTo>
                    <a:pt x="13280" y="62845"/>
                    <a:pt x="14022" y="62867"/>
                    <a:pt x="14799" y="62867"/>
                  </a:cubicBezTo>
                  <a:cubicBezTo>
                    <a:pt x="15680" y="62867"/>
                    <a:pt x="16606" y="62839"/>
                    <a:pt x="17541" y="62839"/>
                  </a:cubicBezTo>
                  <a:cubicBezTo>
                    <a:pt x="21514" y="62839"/>
                    <a:pt x="25657" y="63336"/>
                    <a:pt x="27266" y="68551"/>
                  </a:cubicBezTo>
                  <a:cubicBezTo>
                    <a:pt x="29040" y="74290"/>
                    <a:pt x="30278" y="79910"/>
                    <a:pt x="30278" y="79910"/>
                  </a:cubicBezTo>
                  <a:cubicBezTo>
                    <a:pt x="30278" y="79910"/>
                    <a:pt x="32124" y="84806"/>
                    <a:pt x="38704" y="84806"/>
                  </a:cubicBezTo>
                  <a:cubicBezTo>
                    <a:pt x="42891" y="84806"/>
                    <a:pt x="48994" y="82824"/>
                    <a:pt x="57758" y="76338"/>
                  </a:cubicBezTo>
                  <a:lnTo>
                    <a:pt x="49840" y="58228"/>
                  </a:lnTo>
                  <a:cubicBezTo>
                    <a:pt x="49840" y="58228"/>
                    <a:pt x="70246" y="0"/>
                    <a:pt x="23201" y="0"/>
                  </a:cubicBezTo>
                  <a:close/>
                </a:path>
              </a:pathLst>
            </a:custGeom>
            <a:solidFill>
              <a:srgbClr val="FFD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8"/>
            <p:cNvSpPr/>
            <p:nvPr/>
          </p:nvSpPr>
          <p:spPr>
            <a:xfrm>
              <a:off x="2246700" y="1630850"/>
              <a:ext cx="1591600" cy="1902200"/>
            </a:xfrm>
            <a:custGeom>
              <a:rect b="b" l="l" r="r" t="t"/>
              <a:pathLst>
                <a:path extrusionOk="0" h="76088" w="63664">
                  <a:moveTo>
                    <a:pt x="44975" y="0"/>
                  </a:moveTo>
                  <a:cubicBezTo>
                    <a:pt x="44563" y="0"/>
                    <a:pt x="44100" y="619"/>
                    <a:pt x="43649" y="1601"/>
                  </a:cubicBezTo>
                  <a:cubicBezTo>
                    <a:pt x="43172" y="2649"/>
                    <a:pt x="42708" y="4114"/>
                    <a:pt x="42339" y="5769"/>
                  </a:cubicBezTo>
                  <a:cubicBezTo>
                    <a:pt x="41970" y="7423"/>
                    <a:pt x="41768" y="8947"/>
                    <a:pt x="41744" y="10090"/>
                  </a:cubicBezTo>
                  <a:cubicBezTo>
                    <a:pt x="41744" y="10126"/>
                    <a:pt x="41744" y="10150"/>
                    <a:pt x="41744" y="10186"/>
                  </a:cubicBezTo>
                  <a:cubicBezTo>
                    <a:pt x="41351" y="9174"/>
                    <a:pt x="40803" y="8031"/>
                    <a:pt x="40148" y="6852"/>
                  </a:cubicBezTo>
                  <a:cubicBezTo>
                    <a:pt x="38413" y="3722"/>
                    <a:pt x="36455" y="1433"/>
                    <a:pt x="35573" y="1433"/>
                  </a:cubicBezTo>
                  <a:cubicBezTo>
                    <a:pt x="35499" y="1433"/>
                    <a:pt x="35432" y="1449"/>
                    <a:pt x="35374" y="1482"/>
                  </a:cubicBezTo>
                  <a:cubicBezTo>
                    <a:pt x="34612" y="1899"/>
                    <a:pt x="35541" y="4983"/>
                    <a:pt x="37434" y="8364"/>
                  </a:cubicBezTo>
                  <a:cubicBezTo>
                    <a:pt x="37517" y="8531"/>
                    <a:pt x="37612" y="8697"/>
                    <a:pt x="37707" y="8852"/>
                  </a:cubicBezTo>
                  <a:lnTo>
                    <a:pt x="37446" y="8757"/>
                  </a:lnTo>
                  <a:cubicBezTo>
                    <a:pt x="34074" y="7424"/>
                    <a:pt x="30610" y="6797"/>
                    <a:pt x="27212" y="6797"/>
                  </a:cubicBezTo>
                  <a:cubicBezTo>
                    <a:pt x="14973" y="6797"/>
                    <a:pt x="3574" y="14933"/>
                    <a:pt x="322" y="27569"/>
                  </a:cubicBezTo>
                  <a:cubicBezTo>
                    <a:pt x="84" y="28498"/>
                    <a:pt x="0" y="29045"/>
                    <a:pt x="0" y="29045"/>
                  </a:cubicBezTo>
                  <a:lnTo>
                    <a:pt x="131" y="30069"/>
                  </a:lnTo>
                  <a:lnTo>
                    <a:pt x="8942" y="32260"/>
                  </a:lnTo>
                  <a:lnTo>
                    <a:pt x="13181" y="27378"/>
                  </a:lnTo>
                  <a:lnTo>
                    <a:pt x="11811" y="33058"/>
                  </a:lnTo>
                  <a:lnTo>
                    <a:pt x="31576" y="38999"/>
                  </a:lnTo>
                  <a:cubicBezTo>
                    <a:pt x="32624" y="51286"/>
                    <a:pt x="33278" y="63621"/>
                    <a:pt x="33576" y="75956"/>
                  </a:cubicBezTo>
                  <a:cubicBezTo>
                    <a:pt x="35534" y="76044"/>
                    <a:pt x="37495" y="76088"/>
                    <a:pt x="39456" y="76088"/>
                  </a:cubicBezTo>
                  <a:cubicBezTo>
                    <a:pt x="47569" y="76088"/>
                    <a:pt x="55685" y="75337"/>
                    <a:pt x="63663" y="73860"/>
                  </a:cubicBezTo>
                  <a:cubicBezTo>
                    <a:pt x="61068" y="60382"/>
                    <a:pt x="58484" y="46916"/>
                    <a:pt x="55888" y="33439"/>
                  </a:cubicBezTo>
                  <a:cubicBezTo>
                    <a:pt x="55817" y="33022"/>
                    <a:pt x="55710" y="32569"/>
                    <a:pt x="55376" y="32319"/>
                  </a:cubicBezTo>
                  <a:cubicBezTo>
                    <a:pt x="55150" y="32141"/>
                    <a:pt x="54864" y="32093"/>
                    <a:pt x="54579" y="32081"/>
                  </a:cubicBezTo>
                  <a:lnTo>
                    <a:pt x="53186" y="14972"/>
                  </a:lnTo>
                  <a:lnTo>
                    <a:pt x="43565" y="11174"/>
                  </a:lnTo>
                  <a:cubicBezTo>
                    <a:pt x="43673" y="11019"/>
                    <a:pt x="43768" y="10852"/>
                    <a:pt x="43875" y="10662"/>
                  </a:cubicBezTo>
                  <a:cubicBezTo>
                    <a:pt x="44435" y="9638"/>
                    <a:pt x="44994" y="8150"/>
                    <a:pt x="45387" y="6447"/>
                  </a:cubicBezTo>
                  <a:cubicBezTo>
                    <a:pt x="45768" y="4756"/>
                    <a:pt x="45899" y="3173"/>
                    <a:pt x="45816" y="1994"/>
                  </a:cubicBezTo>
                  <a:cubicBezTo>
                    <a:pt x="45744" y="827"/>
                    <a:pt x="45470" y="77"/>
                    <a:pt x="45042" y="6"/>
                  </a:cubicBezTo>
                  <a:cubicBezTo>
                    <a:pt x="45020" y="2"/>
                    <a:pt x="44998" y="0"/>
                    <a:pt x="449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8"/>
            <p:cNvSpPr/>
            <p:nvPr/>
          </p:nvSpPr>
          <p:spPr>
            <a:xfrm>
              <a:off x="2224375" y="3708025"/>
              <a:ext cx="1734475" cy="1000750"/>
            </a:xfrm>
            <a:custGeom>
              <a:rect b="b" l="l" r="r" t="t"/>
              <a:pathLst>
                <a:path extrusionOk="0" h="40030" w="69379">
                  <a:moveTo>
                    <a:pt x="60960" y="1"/>
                  </a:moveTo>
                  <a:lnTo>
                    <a:pt x="33826" y="3965"/>
                  </a:lnTo>
                  <a:cubicBezTo>
                    <a:pt x="21360" y="10454"/>
                    <a:pt x="5013" y="32576"/>
                    <a:pt x="5013" y="32576"/>
                  </a:cubicBezTo>
                  <a:lnTo>
                    <a:pt x="0" y="40029"/>
                  </a:lnTo>
                  <a:lnTo>
                    <a:pt x="69378" y="40029"/>
                  </a:lnTo>
                  <a:lnTo>
                    <a:pt x="69378" y="30992"/>
                  </a:lnTo>
                  <a:cubicBezTo>
                    <a:pt x="67747" y="5692"/>
                    <a:pt x="60960" y="1"/>
                    <a:pt x="609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8"/>
            <p:cNvSpPr/>
            <p:nvPr/>
          </p:nvSpPr>
          <p:spPr>
            <a:xfrm>
              <a:off x="3095525" y="2028700"/>
              <a:ext cx="1647050" cy="2137250"/>
            </a:xfrm>
            <a:custGeom>
              <a:rect b="b" l="l" r="r" t="t"/>
              <a:pathLst>
                <a:path extrusionOk="0" h="85490" w="65882">
                  <a:moveTo>
                    <a:pt x="14645" y="1"/>
                  </a:moveTo>
                  <a:cubicBezTo>
                    <a:pt x="13644" y="1"/>
                    <a:pt x="12622" y="35"/>
                    <a:pt x="11577" y="106"/>
                  </a:cubicBezTo>
                  <a:cubicBezTo>
                    <a:pt x="11577" y="106"/>
                    <a:pt x="3243" y="4118"/>
                    <a:pt x="5398" y="25109"/>
                  </a:cubicBezTo>
                  <a:cubicBezTo>
                    <a:pt x="5398" y="25109"/>
                    <a:pt x="933" y="33896"/>
                    <a:pt x="52" y="43040"/>
                  </a:cubicBezTo>
                  <a:cubicBezTo>
                    <a:pt x="1" y="43573"/>
                    <a:pt x="1952" y="43676"/>
                    <a:pt x="3469" y="43676"/>
                  </a:cubicBezTo>
                  <a:cubicBezTo>
                    <a:pt x="4424" y="43676"/>
                    <a:pt x="5207" y="43635"/>
                    <a:pt x="5207" y="43635"/>
                  </a:cubicBezTo>
                  <a:cubicBezTo>
                    <a:pt x="5207" y="43635"/>
                    <a:pt x="5576" y="48505"/>
                    <a:pt x="6064" y="53196"/>
                  </a:cubicBezTo>
                  <a:cubicBezTo>
                    <a:pt x="6590" y="58164"/>
                    <a:pt x="9263" y="61500"/>
                    <a:pt x="12854" y="61500"/>
                  </a:cubicBezTo>
                  <a:cubicBezTo>
                    <a:pt x="13006" y="61500"/>
                    <a:pt x="13160" y="61494"/>
                    <a:pt x="13315" y="61482"/>
                  </a:cubicBezTo>
                  <a:cubicBezTo>
                    <a:pt x="14126" y="61421"/>
                    <a:pt x="15165" y="61347"/>
                    <a:pt x="16325" y="61347"/>
                  </a:cubicBezTo>
                  <a:cubicBezTo>
                    <a:pt x="20325" y="61347"/>
                    <a:pt x="25770" y="62222"/>
                    <a:pt x="28317" y="67483"/>
                  </a:cubicBezTo>
                  <a:cubicBezTo>
                    <a:pt x="30948" y="72889"/>
                    <a:pt x="31329" y="78830"/>
                    <a:pt x="31329" y="78830"/>
                  </a:cubicBezTo>
                  <a:cubicBezTo>
                    <a:pt x="31329" y="78830"/>
                    <a:pt x="36443" y="85489"/>
                    <a:pt x="46257" y="85489"/>
                  </a:cubicBezTo>
                  <a:cubicBezTo>
                    <a:pt x="51485" y="85489"/>
                    <a:pt x="58048" y="83599"/>
                    <a:pt x="65881" y="77806"/>
                  </a:cubicBezTo>
                  <a:lnTo>
                    <a:pt x="59631" y="62899"/>
                  </a:lnTo>
                  <a:cubicBezTo>
                    <a:pt x="59631" y="62899"/>
                    <a:pt x="57380" y="1"/>
                    <a:pt x="14645"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8"/>
            <p:cNvSpPr/>
            <p:nvPr/>
          </p:nvSpPr>
          <p:spPr>
            <a:xfrm>
              <a:off x="3079825" y="3708025"/>
              <a:ext cx="1760975" cy="1000750"/>
            </a:xfrm>
            <a:custGeom>
              <a:rect b="b" l="l" r="r" t="t"/>
              <a:pathLst>
                <a:path extrusionOk="0" h="40030" w="70439">
                  <a:moveTo>
                    <a:pt x="62056" y="1"/>
                  </a:moveTo>
                  <a:lnTo>
                    <a:pt x="31934" y="4406"/>
                  </a:lnTo>
                  <a:cubicBezTo>
                    <a:pt x="19468" y="10895"/>
                    <a:pt x="8728" y="29671"/>
                    <a:pt x="8728" y="29671"/>
                  </a:cubicBezTo>
                  <a:lnTo>
                    <a:pt x="1" y="40029"/>
                  </a:lnTo>
                  <a:lnTo>
                    <a:pt x="70438" y="40029"/>
                  </a:lnTo>
                  <a:lnTo>
                    <a:pt x="70438" y="30992"/>
                  </a:lnTo>
                  <a:cubicBezTo>
                    <a:pt x="68950" y="5692"/>
                    <a:pt x="62056" y="1"/>
                    <a:pt x="62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8"/>
            <p:cNvSpPr/>
            <p:nvPr/>
          </p:nvSpPr>
          <p:spPr>
            <a:xfrm>
              <a:off x="3213175" y="1755450"/>
              <a:ext cx="1891350" cy="2894250"/>
            </a:xfrm>
            <a:custGeom>
              <a:rect b="b" l="l" r="r" t="t"/>
              <a:pathLst>
                <a:path extrusionOk="0" h="115770" w="75654">
                  <a:moveTo>
                    <a:pt x="36678" y="0"/>
                  </a:moveTo>
                  <a:cubicBezTo>
                    <a:pt x="36164" y="0"/>
                    <a:pt x="35653" y="8"/>
                    <a:pt x="35148" y="23"/>
                  </a:cubicBezTo>
                  <a:cubicBezTo>
                    <a:pt x="31338" y="130"/>
                    <a:pt x="27540" y="451"/>
                    <a:pt x="23766" y="963"/>
                  </a:cubicBezTo>
                  <a:cubicBezTo>
                    <a:pt x="19777" y="1511"/>
                    <a:pt x="15729" y="2320"/>
                    <a:pt x="12312" y="4440"/>
                  </a:cubicBezTo>
                  <a:cubicBezTo>
                    <a:pt x="9074" y="6440"/>
                    <a:pt x="6633" y="9464"/>
                    <a:pt x="4252" y="12441"/>
                  </a:cubicBezTo>
                  <a:cubicBezTo>
                    <a:pt x="1811" y="15501"/>
                    <a:pt x="25" y="16691"/>
                    <a:pt x="1" y="20608"/>
                  </a:cubicBezTo>
                  <a:cubicBezTo>
                    <a:pt x="799" y="25204"/>
                    <a:pt x="4263" y="29240"/>
                    <a:pt x="8693" y="30717"/>
                  </a:cubicBezTo>
                  <a:cubicBezTo>
                    <a:pt x="12514" y="32003"/>
                    <a:pt x="17467" y="31872"/>
                    <a:pt x="19468" y="35372"/>
                  </a:cubicBezTo>
                  <a:cubicBezTo>
                    <a:pt x="21146" y="38277"/>
                    <a:pt x="19682" y="42194"/>
                    <a:pt x="21242" y="45159"/>
                  </a:cubicBezTo>
                  <a:cubicBezTo>
                    <a:pt x="22706" y="47945"/>
                    <a:pt x="26326" y="48957"/>
                    <a:pt x="28064" y="51576"/>
                  </a:cubicBezTo>
                  <a:cubicBezTo>
                    <a:pt x="31624" y="56970"/>
                    <a:pt x="25242" y="64971"/>
                    <a:pt x="28766" y="70376"/>
                  </a:cubicBezTo>
                  <a:cubicBezTo>
                    <a:pt x="30802" y="73496"/>
                    <a:pt x="35684" y="74782"/>
                    <a:pt x="36005" y="78496"/>
                  </a:cubicBezTo>
                  <a:cubicBezTo>
                    <a:pt x="36172" y="80437"/>
                    <a:pt x="34910" y="82175"/>
                    <a:pt x="33910" y="83854"/>
                  </a:cubicBezTo>
                  <a:cubicBezTo>
                    <a:pt x="28314" y="93201"/>
                    <a:pt x="30314" y="106405"/>
                    <a:pt x="38434" y="113667"/>
                  </a:cubicBezTo>
                  <a:cubicBezTo>
                    <a:pt x="39565" y="114679"/>
                    <a:pt x="40863" y="115608"/>
                    <a:pt x="42363" y="115751"/>
                  </a:cubicBezTo>
                  <a:cubicBezTo>
                    <a:pt x="42500" y="115764"/>
                    <a:pt x="42636" y="115769"/>
                    <a:pt x="42771" y="115769"/>
                  </a:cubicBezTo>
                  <a:cubicBezTo>
                    <a:pt x="43797" y="115769"/>
                    <a:pt x="44802" y="115434"/>
                    <a:pt x="45781" y="115108"/>
                  </a:cubicBezTo>
                  <a:cubicBezTo>
                    <a:pt x="55687" y="111762"/>
                    <a:pt x="65604" y="108405"/>
                    <a:pt x="75522" y="105059"/>
                  </a:cubicBezTo>
                  <a:cubicBezTo>
                    <a:pt x="75653" y="99963"/>
                    <a:pt x="74915" y="94856"/>
                    <a:pt x="73343" y="90010"/>
                  </a:cubicBezTo>
                  <a:cubicBezTo>
                    <a:pt x="72212" y="86497"/>
                    <a:pt x="70641" y="83128"/>
                    <a:pt x="69545" y="79604"/>
                  </a:cubicBezTo>
                  <a:cubicBezTo>
                    <a:pt x="67986" y="74651"/>
                    <a:pt x="67367" y="69472"/>
                    <a:pt x="66628" y="64340"/>
                  </a:cubicBezTo>
                  <a:cubicBezTo>
                    <a:pt x="64092" y="46647"/>
                    <a:pt x="60116" y="29169"/>
                    <a:pt x="54734" y="12119"/>
                  </a:cubicBezTo>
                  <a:cubicBezTo>
                    <a:pt x="53960" y="9655"/>
                    <a:pt x="53127" y="7142"/>
                    <a:pt x="51496" y="5130"/>
                  </a:cubicBezTo>
                  <a:cubicBezTo>
                    <a:pt x="48076" y="927"/>
                    <a:pt x="42186" y="0"/>
                    <a:pt x="36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8"/>
            <p:cNvSpPr/>
            <p:nvPr/>
          </p:nvSpPr>
          <p:spPr>
            <a:xfrm>
              <a:off x="4056450" y="2133750"/>
              <a:ext cx="1631175" cy="2084100"/>
            </a:xfrm>
            <a:custGeom>
              <a:rect b="b" l="l" r="r" t="t"/>
              <a:pathLst>
                <a:path extrusionOk="0" h="83364" w="65247">
                  <a:moveTo>
                    <a:pt x="16134" y="0"/>
                  </a:moveTo>
                  <a:cubicBezTo>
                    <a:pt x="15124" y="0"/>
                    <a:pt x="14088" y="35"/>
                    <a:pt x="13026" y="107"/>
                  </a:cubicBezTo>
                  <a:cubicBezTo>
                    <a:pt x="13026" y="107"/>
                    <a:pt x="4691" y="4131"/>
                    <a:pt x="6846" y="25122"/>
                  </a:cubicBezTo>
                  <a:cubicBezTo>
                    <a:pt x="6846" y="25122"/>
                    <a:pt x="3656" y="35456"/>
                    <a:pt x="369" y="42409"/>
                  </a:cubicBezTo>
                  <a:cubicBezTo>
                    <a:pt x="0" y="43195"/>
                    <a:pt x="6656" y="43648"/>
                    <a:pt x="6656" y="43648"/>
                  </a:cubicBezTo>
                  <a:cubicBezTo>
                    <a:pt x="6656" y="43648"/>
                    <a:pt x="7668" y="49577"/>
                    <a:pt x="8573" y="54137"/>
                  </a:cubicBezTo>
                  <a:cubicBezTo>
                    <a:pt x="9668" y="59674"/>
                    <a:pt x="11514" y="61269"/>
                    <a:pt x="15098" y="61698"/>
                  </a:cubicBezTo>
                  <a:cubicBezTo>
                    <a:pt x="15782" y="61778"/>
                    <a:pt x="16525" y="61799"/>
                    <a:pt x="17303" y="61799"/>
                  </a:cubicBezTo>
                  <a:cubicBezTo>
                    <a:pt x="18185" y="61799"/>
                    <a:pt x="19111" y="61772"/>
                    <a:pt x="20046" y="61772"/>
                  </a:cubicBezTo>
                  <a:cubicBezTo>
                    <a:pt x="24020" y="61772"/>
                    <a:pt x="28157" y="62269"/>
                    <a:pt x="29766" y="67484"/>
                  </a:cubicBezTo>
                  <a:cubicBezTo>
                    <a:pt x="31540" y="73223"/>
                    <a:pt x="32790" y="78843"/>
                    <a:pt x="32790" y="78843"/>
                  </a:cubicBezTo>
                  <a:cubicBezTo>
                    <a:pt x="32790" y="78843"/>
                    <a:pt x="36367" y="83364"/>
                    <a:pt x="44105" y="83364"/>
                  </a:cubicBezTo>
                  <a:cubicBezTo>
                    <a:pt x="49253" y="83364"/>
                    <a:pt x="56243" y="81363"/>
                    <a:pt x="65247" y="74699"/>
                  </a:cubicBezTo>
                  <a:lnTo>
                    <a:pt x="56603" y="61840"/>
                  </a:lnTo>
                  <a:cubicBezTo>
                    <a:pt x="56603" y="61840"/>
                    <a:pt x="58625" y="0"/>
                    <a:pt x="16134" y="0"/>
                  </a:cubicBezTo>
                  <a:close/>
                </a:path>
              </a:pathLst>
            </a:custGeom>
            <a:solidFill>
              <a:srgbClr val="FFB7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8"/>
            <p:cNvSpPr/>
            <p:nvPr/>
          </p:nvSpPr>
          <p:spPr>
            <a:xfrm>
              <a:off x="4138000" y="1631250"/>
              <a:ext cx="2412825" cy="2265225"/>
            </a:xfrm>
            <a:custGeom>
              <a:rect b="b" l="l" r="r" t="t"/>
              <a:pathLst>
                <a:path extrusionOk="0" h="90609" w="96513">
                  <a:moveTo>
                    <a:pt x="42608" y="0"/>
                  </a:moveTo>
                  <a:cubicBezTo>
                    <a:pt x="42466" y="0"/>
                    <a:pt x="42325" y="5"/>
                    <a:pt x="42185" y="14"/>
                  </a:cubicBezTo>
                  <a:cubicBezTo>
                    <a:pt x="39589" y="168"/>
                    <a:pt x="37101" y="1621"/>
                    <a:pt x="35779" y="3848"/>
                  </a:cubicBezTo>
                  <a:cubicBezTo>
                    <a:pt x="34624" y="5788"/>
                    <a:pt x="34434" y="8277"/>
                    <a:pt x="35255" y="10360"/>
                  </a:cubicBezTo>
                  <a:cubicBezTo>
                    <a:pt x="33438" y="10134"/>
                    <a:pt x="31577" y="10010"/>
                    <a:pt x="29699" y="10010"/>
                  </a:cubicBezTo>
                  <a:cubicBezTo>
                    <a:pt x="21711" y="10010"/>
                    <a:pt x="13410" y="12245"/>
                    <a:pt x="6787" y="18290"/>
                  </a:cubicBezTo>
                  <a:cubicBezTo>
                    <a:pt x="6787" y="18290"/>
                    <a:pt x="1" y="22064"/>
                    <a:pt x="406" y="34411"/>
                  </a:cubicBezTo>
                  <a:lnTo>
                    <a:pt x="10073" y="35959"/>
                  </a:lnTo>
                  <a:lnTo>
                    <a:pt x="11312" y="29779"/>
                  </a:lnTo>
                  <a:lnTo>
                    <a:pt x="13157" y="39352"/>
                  </a:lnTo>
                  <a:cubicBezTo>
                    <a:pt x="13157" y="39352"/>
                    <a:pt x="14683" y="39107"/>
                    <a:pt x="16569" y="39107"/>
                  </a:cubicBezTo>
                  <a:cubicBezTo>
                    <a:pt x="18925" y="39107"/>
                    <a:pt x="21842" y="39489"/>
                    <a:pt x="23039" y="41209"/>
                  </a:cubicBezTo>
                  <a:cubicBezTo>
                    <a:pt x="25206" y="44293"/>
                    <a:pt x="30135" y="54175"/>
                    <a:pt x="29528" y="58807"/>
                  </a:cubicBezTo>
                  <a:cubicBezTo>
                    <a:pt x="28909" y="63438"/>
                    <a:pt x="23658" y="66831"/>
                    <a:pt x="27980" y="69915"/>
                  </a:cubicBezTo>
                  <a:cubicBezTo>
                    <a:pt x="32302" y="72999"/>
                    <a:pt x="35612" y="76094"/>
                    <a:pt x="34576" y="80416"/>
                  </a:cubicBezTo>
                  <a:cubicBezTo>
                    <a:pt x="33541" y="84738"/>
                    <a:pt x="34576" y="90608"/>
                    <a:pt x="34576" y="90608"/>
                  </a:cubicBezTo>
                  <a:lnTo>
                    <a:pt x="92810" y="77940"/>
                  </a:lnTo>
                  <a:cubicBezTo>
                    <a:pt x="92810" y="77940"/>
                    <a:pt x="96513" y="71856"/>
                    <a:pt x="90036" y="66712"/>
                  </a:cubicBezTo>
                  <a:cubicBezTo>
                    <a:pt x="83547" y="61581"/>
                    <a:pt x="77379" y="58497"/>
                    <a:pt x="78606" y="51699"/>
                  </a:cubicBezTo>
                  <a:cubicBezTo>
                    <a:pt x="79844" y="44912"/>
                    <a:pt x="80463" y="42745"/>
                    <a:pt x="74903" y="39352"/>
                  </a:cubicBezTo>
                  <a:cubicBezTo>
                    <a:pt x="69355" y="35959"/>
                    <a:pt x="61663" y="24291"/>
                    <a:pt x="55770" y="18671"/>
                  </a:cubicBezTo>
                  <a:cubicBezTo>
                    <a:pt x="53198" y="16230"/>
                    <a:pt x="48828" y="13825"/>
                    <a:pt x="43554" y="12170"/>
                  </a:cubicBezTo>
                  <a:cubicBezTo>
                    <a:pt x="44423" y="11408"/>
                    <a:pt x="45268" y="10610"/>
                    <a:pt x="45864" y="9658"/>
                  </a:cubicBezTo>
                  <a:cubicBezTo>
                    <a:pt x="46768" y="8217"/>
                    <a:pt x="47054" y="6455"/>
                    <a:pt x="47018" y="4752"/>
                  </a:cubicBezTo>
                  <a:cubicBezTo>
                    <a:pt x="46983" y="3478"/>
                    <a:pt x="46745" y="2133"/>
                    <a:pt x="45875" y="1204"/>
                  </a:cubicBezTo>
                  <a:cubicBezTo>
                    <a:pt x="45055" y="331"/>
                    <a:pt x="43815" y="0"/>
                    <a:pt x="426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8"/>
            <p:cNvSpPr/>
            <p:nvPr/>
          </p:nvSpPr>
          <p:spPr>
            <a:xfrm>
              <a:off x="4083225" y="4000925"/>
              <a:ext cx="2020825" cy="707850"/>
            </a:xfrm>
            <a:custGeom>
              <a:rect b="b" l="l" r="r" t="t"/>
              <a:pathLst>
                <a:path extrusionOk="0" h="28314" w="80833">
                  <a:moveTo>
                    <a:pt x="64176" y="0"/>
                  </a:moveTo>
                  <a:cubicBezTo>
                    <a:pt x="64176" y="0"/>
                    <a:pt x="39911" y="2286"/>
                    <a:pt x="31719" y="4108"/>
                  </a:cubicBezTo>
                  <a:cubicBezTo>
                    <a:pt x="24361" y="5751"/>
                    <a:pt x="4097" y="24599"/>
                    <a:pt x="1" y="28313"/>
                  </a:cubicBezTo>
                  <a:lnTo>
                    <a:pt x="80832" y="28313"/>
                  </a:lnTo>
                  <a:cubicBezTo>
                    <a:pt x="79189" y="25337"/>
                    <a:pt x="72462" y="12549"/>
                    <a:pt x="69855" y="7049"/>
                  </a:cubicBezTo>
                  <a:cubicBezTo>
                    <a:pt x="67236" y="1524"/>
                    <a:pt x="64176" y="0"/>
                    <a:pt x="641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28"/>
          <p:cNvGrpSpPr/>
          <p:nvPr/>
        </p:nvGrpSpPr>
        <p:grpSpPr>
          <a:xfrm>
            <a:off x="6177888" y="3169608"/>
            <a:ext cx="2253767" cy="1522585"/>
            <a:chOff x="5412842" y="3065264"/>
            <a:chExt cx="2362935" cy="1596336"/>
          </a:xfrm>
        </p:grpSpPr>
        <p:sp>
          <p:nvSpPr>
            <p:cNvPr id="401" name="Google Shape;401;p28"/>
            <p:cNvSpPr/>
            <p:nvPr/>
          </p:nvSpPr>
          <p:spPr>
            <a:xfrm>
              <a:off x="5498325" y="4499625"/>
              <a:ext cx="2277445" cy="161975"/>
            </a:xfrm>
            <a:custGeom>
              <a:rect b="b" l="l" r="r" t="t"/>
              <a:pathLst>
                <a:path extrusionOk="0" h="12158" w="67390">
                  <a:moveTo>
                    <a:pt x="33695" y="1"/>
                  </a:moveTo>
                  <a:cubicBezTo>
                    <a:pt x="15086" y="1"/>
                    <a:pt x="1" y="2727"/>
                    <a:pt x="1" y="6085"/>
                  </a:cubicBezTo>
                  <a:cubicBezTo>
                    <a:pt x="1" y="9443"/>
                    <a:pt x="15086" y="12157"/>
                    <a:pt x="33695" y="12157"/>
                  </a:cubicBezTo>
                  <a:cubicBezTo>
                    <a:pt x="52305" y="12157"/>
                    <a:pt x="67390" y="9443"/>
                    <a:pt x="67390" y="6085"/>
                  </a:cubicBezTo>
                  <a:cubicBezTo>
                    <a:pt x="67390" y="2727"/>
                    <a:pt x="52305" y="1"/>
                    <a:pt x="33695" y="1"/>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 name="Google Shape;402;p28"/>
            <p:cNvGrpSpPr/>
            <p:nvPr/>
          </p:nvGrpSpPr>
          <p:grpSpPr>
            <a:xfrm>
              <a:off x="5412842" y="3065264"/>
              <a:ext cx="2362935" cy="1542963"/>
              <a:chOff x="713775" y="833650"/>
              <a:chExt cx="6195425" cy="4045525"/>
            </a:xfrm>
          </p:grpSpPr>
          <p:sp>
            <p:nvSpPr>
              <p:cNvPr id="403" name="Google Shape;403;p28"/>
              <p:cNvSpPr/>
              <p:nvPr/>
            </p:nvSpPr>
            <p:spPr>
              <a:xfrm>
                <a:off x="5938225" y="2012575"/>
                <a:ext cx="272675" cy="888225"/>
              </a:xfrm>
              <a:custGeom>
                <a:rect b="b" l="l" r="r" t="t"/>
                <a:pathLst>
                  <a:path extrusionOk="0" h="35529" w="10907">
                    <a:moveTo>
                      <a:pt x="10907" y="1"/>
                    </a:moveTo>
                    <a:cubicBezTo>
                      <a:pt x="10907" y="1"/>
                      <a:pt x="6978" y="3704"/>
                      <a:pt x="6549" y="4358"/>
                    </a:cubicBezTo>
                    <a:cubicBezTo>
                      <a:pt x="6109" y="5013"/>
                      <a:pt x="1" y="28992"/>
                      <a:pt x="1" y="28992"/>
                    </a:cubicBezTo>
                    <a:lnTo>
                      <a:pt x="10907" y="35529"/>
                    </a:lnTo>
                    <a:lnTo>
                      <a:pt x="109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8"/>
              <p:cNvSpPr/>
              <p:nvPr/>
            </p:nvSpPr>
            <p:spPr>
              <a:xfrm>
                <a:off x="6237675" y="1402600"/>
                <a:ext cx="450675" cy="480825"/>
              </a:xfrm>
              <a:custGeom>
                <a:rect b="b" l="l" r="r" t="t"/>
                <a:pathLst>
                  <a:path extrusionOk="0" h="19233" w="18027">
                    <a:moveTo>
                      <a:pt x="12789" y="1"/>
                    </a:moveTo>
                    <a:cubicBezTo>
                      <a:pt x="12371" y="1"/>
                      <a:pt x="11958" y="126"/>
                      <a:pt x="11633" y="397"/>
                    </a:cubicBezTo>
                    <a:lnTo>
                      <a:pt x="12788" y="2468"/>
                    </a:lnTo>
                    <a:cubicBezTo>
                      <a:pt x="9597" y="2564"/>
                      <a:pt x="6418" y="2659"/>
                      <a:pt x="3227" y="2742"/>
                    </a:cubicBezTo>
                    <a:cubicBezTo>
                      <a:pt x="2263" y="2778"/>
                      <a:pt x="1143" y="2921"/>
                      <a:pt x="620" y="4123"/>
                    </a:cubicBezTo>
                    <a:cubicBezTo>
                      <a:pt x="322" y="4814"/>
                      <a:pt x="298" y="5683"/>
                      <a:pt x="286" y="6505"/>
                    </a:cubicBezTo>
                    <a:cubicBezTo>
                      <a:pt x="262" y="8624"/>
                      <a:pt x="239" y="10743"/>
                      <a:pt x="215" y="12863"/>
                    </a:cubicBezTo>
                    <a:cubicBezTo>
                      <a:pt x="191" y="14577"/>
                      <a:pt x="0" y="16351"/>
                      <a:pt x="1322" y="17589"/>
                    </a:cubicBezTo>
                    <a:cubicBezTo>
                      <a:pt x="2417" y="18601"/>
                      <a:pt x="3810" y="19220"/>
                      <a:pt x="5311" y="19232"/>
                    </a:cubicBezTo>
                    <a:cubicBezTo>
                      <a:pt x="5325" y="19232"/>
                      <a:pt x="5340" y="19233"/>
                      <a:pt x="5355" y="19233"/>
                    </a:cubicBezTo>
                    <a:cubicBezTo>
                      <a:pt x="6938" y="19233"/>
                      <a:pt x="8620" y="18604"/>
                      <a:pt x="9811" y="17577"/>
                    </a:cubicBezTo>
                    <a:cubicBezTo>
                      <a:pt x="11133" y="16434"/>
                      <a:pt x="11978" y="15982"/>
                      <a:pt x="13716" y="15410"/>
                    </a:cubicBezTo>
                    <a:cubicBezTo>
                      <a:pt x="14312" y="15220"/>
                      <a:pt x="14943" y="14994"/>
                      <a:pt x="15276" y="14482"/>
                    </a:cubicBezTo>
                    <a:cubicBezTo>
                      <a:pt x="15621" y="13958"/>
                      <a:pt x="15419" y="13077"/>
                      <a:pt x="14800" y="13005"/>
                    </a:cubicBezTo>
                    <a:cubicBezTo>
                      <a:pt x="15740" y="12755"/>
                      <a:pt x="16252" y="11767"/>
                      <a:pt x="16657" y="10874"/>
                    </a:cubicBezTo>
                    <a:cubicBezTo>
                      <a:pt x="16931" y="10267"/>
                      <a:pt x="17193" y="9660"/>
                      <a:pt x="17467" y="9064"/>
                    </a:cubicBezTo>
                    <a:cubicBezTo>
                      <a:pt x="17705" y="8529"/>
                      <a:pt x="17943" y="7981"/>
                      <a:pt x="17979" y="7386"/>
                    </a:cubicBezTo>
                    <a:cubicBezTo>
                      <a:pt x="18026" y="6493"/>
                      <a:pt x="17574" y="5659"/>
                      <a:pt x="17133" y="4873"/>
                    </a:cubicBezTo>
                    <a:cubicBezTo>
                      <a:pt x="16395" y="3576"/>
                      <a:pt x="15657" y="2254"/>
                      <a:pt x="14645" y="1159"/>
                    </a:cubicBezTo>
                    <a:cubicBezTo>
                      <a:pt x="14359" y="431"/>
                      <a:pt x="13565" y="1"/>
                      <a:pt x="12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8"/>
              <p:cNvSpPr/>
              <p:nvPr/>
            </p:nvSpPr>
            <p:spPr>
              <a:xfrm>
                <a:off x="6300775" y="1779225"/>
                <a:ext cx="240225" cy="234925"/>
              </a:xfrm>
              <a:custGeom>
                <a:rect b="b" l="l" r="r" t="t"/>
                <a:pathLst>
                  <a:path extrusionOk="0" h="9397" w="9609">
                    <a:moveTo>
                      <a:pt x="6061" y="0"/>
                    </a:moveTo>
                    <a:lnTo>
                      <a:pt x="1" y="405"/>
                    </a:lnTo>
                    <a:lnTo>
                      <a:pt x="2060" y="6787"/>
                    </a:lnTo>
                    <a:cubicBezTo>
                      <a:pt x="2593" y="8431"/>
                      <a:pt x="4099" y="9396"/>
                      <a:pt x="5654" y="9396"/>
                    </a:cubicBezTo>
                    <a:cubicBezTo>
                      <a:pt x="6463" y="9396"/>
                      <a:pt x="7285" y="9135"/>
                      <a:pt x="7990" y="8573"/>
                    </a:cubicBezTo>
                    <a:lnTo>
                      <a:pt x="9609" y="7263"/>
                    </a:lnTo>
                    <a:lnTo>
                      <a:pt x="6061" y="0"/>
                    </a:ln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8"/>
              <p:cNvSpPr/>
              <p:nvPr/>
            </p:nvSpPr>
            <p:spPr>
              <a:xfrm>
                <a:off x="6292450" y="1779525"/>
                <a:ext cx="203025" cy="163425"/>
              </a:xfrm>
              <a:custGeom>
                <a:rect b="b" l="l" r="r" t="t"/>
                <a:pathLst>
                  <a:path extrusionOk="0" h="6537" w="8121">
                    <a:moveTo>
                      <a:pt x="6322" y="0"/>
                    </a:moveTo>
                    <a:lnTo>
                      <a:pt x="0" y="476"/>
                    </a:lnTo>
                    <a:lnTo>
                      <a:pt x="2596" y="6537"/>
                    </a:lnTo>
                    <a:cubicBezTo>
                      <a:pt x="4548" y="6429"/>
                      <a:pt x="6430" y="5977"/>
                      <a:pt x="8120" y="4834"/>
                    </a:cubicBezTo>
                    <a:lnTo>
                      <a:pt x="6322" y="0"/>
                    </a:lnTo>
                    <a:close/>
                  </a:path>
                </a:pathLst>
              </a:custGeom>
              <a:solidFill>
                <a:srgbClr val="FFC0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8"/>
              <p:cNvSpPr/>
              <p:nvPr/>
            </p:nvSpPr>
            <p:spPr>
              <a:xfrm>
                <a:off x="6193025" y="1459450"/>
                <a:ext cx="371800" cy="423450"/>
              </a:xfrm>
              <a:custGeom>
                <a:rect b="b" l="l" r="r" t="t"/>
                <a:pathLst>
                  <a:path extrusionOk="0" h="16938" w="14872">
                    <a:moveTo>
                      <a:pt x="4714" y="1"/>
                    </a:moveTo>
                    <a:cubicBezTo>
                      <a:pt x="3643" y="1"/>
                      <a:pt x="2626" y="338"/>
                      <a:pt x="1905" y="1361"/>
                    </a:cubicBezTo>
                    <a:cubicBezTo>
                      <a:pt x="1024" y="2588"/>
                      <a:pt x="1274" y="5052"/>
                      <a:pt x="917" y="6576"/>
                    </a:cubicBezTo>
                    <a:cubicBezTo>
                      <a:pt x="536" y="8172"/>
                      <a:pt x="0" y="9803"/>
                      <a:pt x="155" y="11505"/>
                    </a:cubicBezTo>
                    <a:cubicBezTo>
                      <a:pt x="274" y="12696"/>
                      <a:pt x="762" y="13851"/>
                      <a:pt x="1370" y="14791"/>
                    </a:cubicBezTo>
                    <a:cubicBezTo>
                      <a:pt x="2001" y="15756"/>
                      <a:pt x="2787" y="16077"/>
                      <a:pt x="3751" y="16435"/>
                    </a:cubicBezTo>
                    <a:cubicBezTo>
                      <a:pt x="4610" y="16757"/>
                      <a:pt x="5706" y="16938"/>
                      <a:pt x="6849" y="16938"/>
                    </a:cubicBezTo>
                    <a:cubicBezTo>
                      <a:pt x="9337" y="16938"/>
                      <a:pt x="12051" y="16082"/>
                      <a:pt x="13038" y="13970"/>
                    </a:cubicBezTo>
                    <a:cubicBezTo>
                      <a:pt x="13240" y="13529"/>
                      <a:pt x="13324" y="13053"/>
                      <a:pt x="13395" y="12577"/>
                    </a:cubicBezTo>
                    <a:cubicBezTo>
                      <a:pt x="14002" y="8862"/>
                      <a:pt x="14871" y="4624"/>
                      <a:pt x="11276" y="2218"/>
                    </a:cubicBezTo>
                    <a:cubicBezTo>
                      <a:pt x="10276" y="1540"/>
                      <a:pt x="9168" y="1135"/>
                      <a:pt x="8073" y="742"/>
                    </a:cubicBezTo>
                    <a:cubicBezTo>
                      <a:pt x="7095" y="396"/>
                      <a:pt x="5873" y="1"/>
                      <a:pt x="4714" y="1"/>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8"/>
              <p:cNvSpPr/>
              <p:nvPr/>
            </p:nvSpPr>
            <p:spPr>
              <a:xfrm>
                <a:off x="6498725" y="1619625"/>
                <a:ext cx="107175" cy="132625"/>
              </a:xfrm>
              <a:custGeom>
                <a:rect b="b" l="l" r="r" t="t"/>
                <a:pathLst>
                  <a:path extrusionOk="0" h="5305" w="4287">
                    <a:moveTo>
                      <a:pt x="2994" y="1"/>
                    </a:moveTo>
                    <a:cubicBezTo>
                      <a:pt x="1760" y="1"/>
                      <a:pt x="614" y="2769"/>
                      <a:pt x="298" y="3598"/>
                    </a:cubicBezTo>
                    <a:cubicBezTo>
                      <a:pt x="119" y="4062"/>
                      <a:pt x="0" y="4634"/>
                      <a:pt x="322" y="5015"/>
                    </a:cubicBezTo>
                    <a:cubicBezTo>
                      <a:pt x="505" y="5226"/>
                      <a:pt x="774" y="5304"/>
                      <a:pt x="1057" y="5304"/>
                    </a:cubicBezTo>
                    <a:cubicBezTo>
                      <a:pt x="1270" y="5304"/>
                      <a:pt x="1492" y="5260"/>
                      <a:pt x="1691" y="5194"/>
                    </a:cubicBezTo>
                    <a:cubicBezTo>
                      <a:pt x="3227" y="4682"/>
                      <a:pt x="4286" y="3039"/>
                      <a:pt x="4132" y="1419"/>
                    </a:cubicBezTo>
                    <a:cubicBezTo>
                      <a:pt x="4072" y="884"/>
                      <a:pt x="3846" y="288"/>
                      <a:pt x="3334" y="74"/>
                    </a:cubicBezTo>
                    <a:cubicBezTo>
                      <a:pt x="3220" y="24"/>
                      <a:pt x="3107" y="1"/>
                      <a:pt x="2994" y="1"/>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8"/>
              <p:cNvSpPr/>
              <p:nvPr/>
            </p:nvSpPr>
            <p:spPr>
              <a:xfrm>
                <a:off x="6139325" y="1344575"/>
                <a:ext cx="472825" cy="281075"/>
              </a:xfrm>
              <a:custGeom>
                <a:rect b="b" l="l" r="r" t="t"/>
                <a:pathLst>
                  <a:path extrusionOk="0" h="11243" w="18913">
                    <a:moveTo>
                      <a:pt x="12561" y="0"/>
                    </a:moveTo>
                    <a:cubicBezTo>
                      <a:pt x="12161" y="0"/>
                      <a:pt x="11760" y="40"/>
                      <a:pt x="11364" y="122"/>
                    </a:cubicBezTo>
                    <a:cubicBezTo>
                      <a:pt x="9993" y="416"/>
                      <a:pt x="8672" y="1167"/>
                      <a:pt x="7291" y="1167"/>
                    </a:cubicBezTo>
                    <a:cubicBezTo>
                      <a:pt x="7161" y="1167"/>
                      <a:pt x="7030" y="1160"/>
                      <a:pt x="6899" y="1146"/>
                    </a:cubicBezTo>
                    <a:cubicBezTo>
                      <a:pt x="5677" y="1008"/>
                      <a:pt x="4532" y="216"/>
                      <a:pt x="3343" y="216"/>
                    </a:cubicBezTo>
                    <a:cubicBezTo>
                      <a:pt x="3200" y="216"/>
                      <a:pt x="3055" y="227"/>
                      <a:pt x="2910" y="253"/>
                    </a:cubicBezTo>
                    <a:cubicBezTo>
                      <a:pt x="2006" y="420"/>
                      <a:pt x="1232" y="1170"/>
                      <a:pt x="1053" y="2075"/>
                    </a:cubicBezTo>
                    <a:cubicBezTo>
                      <a:pt x="874" y="2980"/>
                      <a:pt x="1303" y="3968"/>
                      <a:pt x="2077" y="4456"/>
                    </a:cubicBezTo>
                    <a:cubicBezTo>
                      <a:pt x="1944" y="4405"/>
                      <a:pt x="1807" y="4381"/>
                      <a:pt x="1671" y="4381"/>
                    </a:cubicBezTo>
                    <a:cubicBezTo>
                      <a:pt x="989" y="4381"/>
                      <a:pt x="319" y="4978"/>
                      <a:pt x="220" y="5682"/>
                    </a:cubicBezTo>
                    <a:cubicBezTo>
                      <a:pt x="0" y="7338"/>
                      <a:pt x="1677" y="8033"/>
                      <a:pt x="3095" y="8033"/>
                    </a:cubicBezTo>
                    <a:cubicBezTo>
                      <a:pt x="3370" y="8033"/>
                      <a:pt x="3635" y="8007"/>
                      <a:pt x="3875" y="7956"/>
                    </a:cubicBezTo>
                    <a:lnTo>
                      <a:pt x="3875" y="7956"/>
                    </a:lnTo>
                    <a:cubicBezTo>
                      <a:pt x="3208" y="8123"/>
                      <a:pt x="2732" y="8528"/>
                      <a:pt x="3280" y="8861"/>
                    </a:cubicBezTo>
                    <a:cubicBezTo>
                      <a:pt x="3387" y="8928"/>
                      <a:pt x="3553" y="8954"/>
                      <a:pt x="3751" y="8954"/>
                    </a:cubicBezTo>
                    <a:cubicBezTo>
                      <a:pt x="4407" y="8954"/>
                      <a:pt x="5413" y="8669"/>
                      <a:pt x="5816" y="8623"/>
                    </a:cubicBezTo>
                    <a:cubicBezTo>
                      <a:pt x="6498" y="8562"/>
                      <a:pt x="7230" y="8494"/>
                      <a:pt x="7953" y="8494"/>
                    </a:cubicBezTo>
                    <a:cubicBezTo>
                      <a:pt x="8505" y="8494"/>
                      <a:pt x="9051" y="8534"/>
                      <a:pt x="9566" y="8647"/>
                    </a:cubicBezTo>
                    <a:cubicBezTo>
                      <a:pt x="10551" y="8866"/>
                      <a:pt x="11434" y="9400"/>
                      <a:pt x="12372" y="9400"/>
                    </a:cubicBezTo>
                    <a:cubicBezTo>
                      <a:pt x="12761" y="9400"/>
                      <a:pt x="13159" y="9308"/>
                      <a:pt x="13578" y="9064"/>
                    </a:cubicBezTo>
                    <a:lnTo>
                      <a:pt x="13578" y="9064"/>
                    </a:lnTo>
                    <a:cubicBezTo>
                      <a:pt x="13450" y="9145"/>
                      <a:pt x="14724" y="11242"/>
                      <a:pt x="15965" y="11242"/>
                    </a:cubicBezTo>
                    <a:cubicBezTo>
                      <a:pt x="16377" y="11242"/>
                      <a:pt x="16786" y="11011"/>
                      <a:pt x="17138" y="10397"/>
                    </a:cubicBezTo>
                    <a:cubicBezTo>
                      <a:pt x="17567" y="9647"/>
                      <a:pt x="17829" y="8457"/>
                      <a:pt x="18162" y="7635"/>
                    </a:cubicBezTo>
                    <a:cubicBezTo>
                      <a:pt x="18603" y="6540"/>
                      <a:pt x="18912" y="5349"/>
                      <a:pt x="18615" y="4170"/>
                    </a:cubicBezTo>
                    <a:cubicBezTo>
                      <a:pt x="18424" y="3432"/>
                      <a:pt x="17996" y="2706"/>
                      <a:pt x="17269" y="1980"/>
                    </a:cubicBezTo>
                    <a:cubicBezTo>
                      <a:pt x="16040" y="750"/>
                      <a:pt x="14306" y="0"/>
                      <a:pt x="125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8"/>
              <p:cNvSpPr/>
              <p:nvPr/>
            </p:nvSpPr>
            <p:spPr>
              <a:xfrm>
                <a:off x="6346900" y="4560225"/>
                <a:ext cx="273275" cy="318950"/>
              </a:xfrm>
              <a:custGeom>
                <a:rect b="b" l="l" r="r" t="t"/>
                <a:pathLst>
                  <a:path extrusionOk="0" h="12758" w="10931">
                    <a:moveTo>
                      <a:pt x="4263" y="0"/>
                    </a:moveTo>
                    <a:lnTo>
                      <a:pt x="4263" y="0"/>
                    </a:lnTo>
                    <a:cubicBezTo>
                      <a:pt x="4918" y="3608"/>
                      <a:pt x="3109" y="5572"/>
                      <a:pt x="1275" y="8346"/>
                    </a:cubicBezTo>
                    <a:cubicBezTo>
                      <a:pt x="656" y="9287"/>
                      <a:pt x="1" y="10489"/>
                      <a:pt x="465" y="11501"/>
                    </a:cubicBezTo>
                    <a:cubicBezTo>
                      <a:pt x="879" y="12400"/>
                      <a:pt x="1835" y="12758"/>
                      <a:pt x="2995" y="12758"/>
                    </a:cubicBezTo>
                    <a:cubicBezTo>
                      <a:pt x="5108" y="12758"/>
                      <a:pt x="7897" y="11571"/>
                      <a:pt x="9312" y="10311"/>
                    </a:cubicBezTo>
                    <a:cubicBezTo>
                      <a:pt x="9693" y="9977"/>
                      <a:pt x="9967" y="9632"/>
                      <a:pt x="10109" y="9311"/>
                    </a:cubicBezTo>
                    <a:cubicBezTo>
                      <a:pt x="10931" y="7465"/>
                      <a:pt x="10169" y="5822"/>
                      <a:pt x="9788" y="4036"/>
                    </a:cubicBezTo>
                    <a:cubicBezTo>
                      <a:pt x="9705" y="3705"/>
                      <a:pt x="9328" y="714"/>
                      <a:pt x="9593" y="714"/>
                    </a:cubicBezTo>
                    <a:cubicBezTo>
                      <a:pt x="9594" y="714"/>
                      <a:pt x="9596" y="714"/>
                      <a:pt x="9597" y="714"/>
                    </a:cubicBezTo>
                    <a:cubicBezTo>
                      <a:pt x="7823" y="476"/>
                      <a:pt x="6037" y="238"/>
                      <a:pt x="4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8"/>
              <p:cNvSpPr/>
              <p:nvPr/>
            </p:nvSpPr>
            <p:spPr>
              <a:xfrm>
                <a:off x="5759925" y="4560225"/>
                <a:ext cx="409300" cy="199175"/>
              </a:xfrm>
              <a:custGeom>
                <a:rect b="b" l="l" r="r" t="t"/>
                <a:pathLst>
                  <a:path extrusionOk="0" h="7967" w="16372">
                    <a:moveTo>
                      <a:pt x="15169" y="0"/>
                    </a:moveTo>
                    <a:lnTo>
                      <a:pt x="15169" y="0"/>
                    </a:lnTo>
                    <a:cubicBezTo>
                      <a:pt x="14004" y="262"/>
                      <a:pt x="13210" y="368"/>
                      <a:pt x="12428" y="368"/>
                    </a:cubicBezTo>
                    <a:cubicBezTo>
                      <a:pt x="11573" y="368"/>
                      <a:pt x="10731" y="241"/>
                      <a:pt x="9431" y="48"/>
                    </a:cubicBezTo>
                    <a:lnTo>
                      <a:pt x="5037" y="3060"/>
                    </a:lnTo>
                    <a:cubicBezTo>
                      <a:pt x="5037" y="3060"/>
                      <a:pt x="1" y="6275"/>
                      <a:pt x="382" y="7632"/>
                    </a:cubicBezTo>
                    <a:cubicBezTo>
                      <a:pt x="447" y="7869"/>
                      <a:pt x="916" y="7967"/>
                      <a:pt x="1646" y="7967"/>
                    </a:cubicBezTo>
                    <a:cubicBezTo>
                      <a:pt x="5053" y="7967"/>
                      <a:pt x="14134" y="5834"/>
                      <a:pt x="14134" y="5834"/>
                    </a:cubicBezTo>
                    <a:cubicBezTo>
                      <a:pt x="14134" y="5834"/>
                      <a:pt x="16372" y="5310"/>
                      <a:pt x="15717" y="2941"/>
                    </a:cubicBezTo>
                    <a:cubicBezTo>
                      <a:pt x="15324" y="1512"/>
                      <a:pt x="14907" y="1238"/>
                      <a:pt x="15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8"/>
              <p:cNvSpPr/>
              <p:nvPr/>
            </p:nvSpPr>
            <p:spPr>
              <a:xfrm>
                <a:off x="5898650" y="3001975"/>
                <a:ext cx="797150" cy="1644150"/>
              </a:xfrm>
              <a:custGeom>
                <a:rect b="b" l="l" r="r" t="t"/>
                <a:pathLst>
                  <a:path extrusionOk="0" h="65766" w="31886">
                    <a:moveTo>
                      <a:pt x="28111" y="65449"/>
                    </a:moveTo>
                    <a:cubicBezTo>
                      <a:pt x="28111" y="65449"/>
                      <a:pt x="28110" y="65450"/>
                      <a:pt x="28107" y="65450"/>
                    </a:cubicBezTo>
                    <a:lnTo>
                      <a:pt x="28107" y="65450"/>
                    </a:lnTo>
                    <a:cubicBezTo>
                      <a:pt x="28108" y="65453"/>
                      <a:pt x="28108" y="65454"/>
                      <a:pt x="28109" y="65454"/>
                    </a:cubicBezTo>
                    <a:cubicBezTo>
                      <a:pt x="28109" y="65454"/>
                      <a:pt x="28110" y="65453"/>
                      <a:pt x="28111" y="65449"/>
                    </a:cubicBezTo>
                    <a:close/>
                    <a:moveTo>
                      <a:pt x="10097" y="1"/>
                    </a:moveTo>
                    <a:lnTo>
                      <a:pt x="0" y="32160"/>
                    </a:lnTo>
                    <a:cubicBezTo>
                      <a:pt x="0" y="32160"/>
                      <a:pt x="2381" y="61020"/>
                      <a:pt x="2798" y="62616"/>
                    </a:cubicBezTo>
                    <a:cubicBezTo>
                      <a:pt x="2967" y="63263"/>
                      <a:pt x="4117" y="63464"/>
                      <a:pt x="5485" y="63464"/>
                    </a:cubicBezTo>
                    <a:cubicBezTo>
                      <a:pt x="7489" y="63464"/>
                      <a:pt x="9962" y="63034"/>
                      <a:pt x="10513" y="62949"/>
                    </a:cubicBezTo>
                    <a:cubicBezTo>
                      <a:pt x="11454" y="62806"/>
                      <a:pt x="10001" y="34339"/>
                      <a:pt x="10001" y="34339"/>
                    </a:cubicBezTo>
                    <a:lnTo>
                      <a:pt x="14835" y="16324"/>
                    </a:lnTo>
                    <a:lnTo>
                      <a:pt x="17300" y="16574"/>
                    </a:lnTo>
                    <a:cubicBezTo>
                      <a:pt x="17300" y="16574"/>
                      <a:pt x="19836" y="63533"/>
                      <a:pt x="22110" y="64973"/>
                    </a:cubicBezTo>
                    <a:cubicBezTo>
                      <a:pt x="23087" y="65589"/>
                      <a:pt x="24326" y="65766"/>
                      <a:pt x="25424" y="65766"/>
                    </a:cubicBezTo>
                    <a:cubicBezTo>
                      <a:pt x="26846" y="65766"/>
                      <a:pt x="28032" y="65470"/>
                      <a:pt x="28107" y="65450"/>
                    </a:cubicBezTo>
                    <a:lnTo>
                      <a:pt x="28107" y="65450"/>
                    </a:lnTo>
                    <a:cubicBezTo>
                      <a:pt x="28027" y="64969"/>
                      <a:pt x="30657" y="19578"/>
                      <a:pt x="31516" y="13515"/>
                    </a:cubicBezTo>
                    <a:cubicBezTo>
                      <a:pt x="31885" y="10848"/>
                      <a:pt x="31599" y="870"/>
                      <a:pt x="31599" y="870"/>
                    </a:cubicBezTo>
                    <a:lnTo>
                      <a:pt x="100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8"/>
              <p:cNvSpPr/>
              <p:nvPr/>
            </p:nvSpPr>
            <p:spPr>
              <a:xfrm>
                <a:off x="6123675" y="1912025"/>
                <a:ext cx="715275" cy="1165625"/>
              </a:xfrm>
              <a:custGeom>
                <a:rect b="b" l="l" r="r" t="t"/>
                <a:pathLst>
                  <a:path extrusionOk="0" h="46625" w="28611">
                    <a:moveTo>
                      <a:pt x="28611" y="5582"/>
                    </a:moveTo>
                    <a:cubicBezTo>
                      <a:pt x="28611" y="5583"/>
                      <a:pt x="28611" y="5583"/>
                      <a:pt x="28611" y="5583"/>
                    </a:cubicBezTo>
                    <a:lnTo>
                      <a:pt x="28611" y="5583"/>
                    </a:lnTo>
                    <a:cubicBezTo>
                      <a:pt x="28611" y="5583"/>
                      <a:pt x="28611" y="5583"/>
                      <a:pt x="28611" y="5582"/>
                    </a:cubicBezTo>
                    <a:close/>
                    <a:moveTo>
                      <a:pt x="15182" y="1"/>
                    </a:moveTo>
                    <a:cubicBezTo>
                      <a:pt x="14929" y="1"/>
                      <a:pt x="14674" y="8"/>
                      <a:pt x="14419" y="22"/>
                    </a:cubicBezTo>
                    <a:cubicBezTo>
                      <a:pt x="11299" y="201"/>
                      <a:pt x="9073" y="939"/>
                      <a:pt x="6049" y="1701"/>
                    </a:cubicBezTo>
                    <a:cubicBezTo>
                      <a:pt x="5489" y="1832"/>
                      <a:pt x="1655" y="4177"/>
                      <a:pt x="1310" y="7333"/>
                    </a:cubicBezTo>
                    <a:cubicBezTo>
                      <a:pt x="846" y="11536"/>
                      <a:pt x="1072" y="18620"/>
                      <a:pt x="869" y="24894"/>
                    </a:cubicBezTo>
                    <a:cubicBezTo>
                      <a:pt x="738" y="28657"/>
                      <a:pt x="643" y="32407"/>
                      <a:pt x="572" y="36158"/>
                    </a:cubicBezTo>
                    <a:cubicBezTo>
                      <a:pt x="560" y="36908"/>
                      <a:pt x="0" y="44480"/>
                      <a:pt x="477" y="44659"/>
                    </a:cubicBezTo>
                    <a:cubicBezTo>
                      <a:pt x="3911" y="45970"/>
                      <a:pt x="7584" y="46625"/>
                      <a:pt x="11257" y="46625"/>
                    </a:cubicBezTo>
                    <a:cubicBezTo>
                      <a:pt x="13618" y="46625"/>
                      <a:pt x="15979" y="46354"/>
                      <a:pt x="18276" y="45814"/>
                    </a:cubicBezTo>
                    <a:cubicBezTo>
                      <a:pt x="20146" y="45373"/>
                      <a:pt x="23063" y="45194"/>
                      <a:pt x="23325" y="43027"/>
                    </a:cubicBezTo>
                    <a:cubicBezTo>
                      <a:pt x="23551" y="41099"/>
                      <a:pt x="22848" y="39003"/>
                      <a:pt x="22729" y="37086"/>
                    </a:cubicBezTo>
                    <a:cubicBezTo>
                      <a:pt x="22325" y="30740"/>
                      <a:pt x="24599" y="24132"/>
                      <a:pt x="24194" y="17798"/>
                    </a:cubicBezTo>
                    <a:cubicBezTo>
                      <a:pt x="23849" y="12369"/>
                      <a:pt x="26753" y="10690"/>
                      <a:pt x="28611" y="5583"/>
                    </a:cubicBezTo>
                    <a:lnTo>
                      <a:pt x="28611" y="5583"/>
                    </a:lnTo>
                    <a:cubicBezTo>
                      <a:pt x="28610" y="5584"/>
                      <a:pt x="28609" y="5584"/>
                      <a:pt x="28608" y="5584"/>
                    </a:cubicBezTo>
                    <a:cubicBezTo>
                      <a:pt x="28441" y="5584"/>
                      <a:pt x="22328" y="1"/>
                      <a:pt x="15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p:nvPr/>
            </p:nvSpPr>
            <p:spPr>
              <a:xfrm>
                <a:off x="6237675" y="1875575"/>
                <a:ext cx="416750" cy="130950"/>
              </a:xfrm>
              <a:custGeom>
                <a:rect b="b" l="l" r="r" t="t"/>
                <a:pathLst>
                  <a:path extrusionOk="0" h="5238" w="16670">
                    <a:moveTo>
                      <a:pt x="11808" y="0"/>
                    </a:moveTo>
                    <a:cubicBezTo>
                      <a:pt x="11494" y="0"/>
                      <a:pt x="11182" y="45"/>
                      <a:pt x="10895" y="135"/>
                    </a:cubicBezTo>
                    <a:cubicBezTo>
                      <a:pt x="10145" y="373"/>
                      <a:pt x="9585" y="885"/>
                      <a:pt x="8859" y="1147"/>
                    </a:cubicBezTo>
                    <a:cubicBezTo>
                      <a:pt x="8240" y="1373"/>
                      <a:pt x="7525" y="1397"/>
                      <a:pt x="6846" y="1421"/>
                    </a:cubicBezTo>
                    <a:cubicBezTo>
                      <a:pt x="5906" y="1456"/>
                      <a:pt x="4965" y="1480"/>
                      <a:pt x="4025" y="1516"/>
                    </a:cubicBezTo>
                    <a:cubicBezTo>
                      <a:pt x="3870" y="1516"/>
                      <a:pt x="3715" y="1528"/>
                      <a:pt x="3572" y="1528"/>
                    </a:cubicBezTo>
                    <a:cubicBezTo>
                      <a:pt x="2977" y="1552"/>
                      <a:pt x="2394" y="1611"/>
                      <a:pt x="1846" y="1778"/>
                    </a:cubicBezTo>
                    <a:cubicBezTo>
                      <a:pt x="0" y="2337"/>
                      <a:pt x="429" y="3576"/>
                      <a:pt x="1834" y="4409"/>
                    </a:cubicBezTo>
                    <a:cubicBezTo>
                      <a:pt x="2854" y="5018"/>
                      <a:pt x="4185" y="5237"/>
                      <a:pt x="5546" y="5237"/>
                    </a:cubicBezTo>
                    <a:cubicBezTo>
                      <a:pt x="7060" y="5237"/>
                      <a:pt x="8613" y="4966"/>
                      <a:pt x="9823" y="4659"/>
                    </a:cubicBezTo>
                    <a:cubicBezTo>
                      <a:pt x="11621" y="4207"/>
                      <a:pt x="16669" y="2028"/>
                      <a:pt x="13181" y="313"/>
                    </a:cubicBezTo>
                    <a:cubicBezTo>
                      <a:pt x="12771" y="105"/>
                      <a:pt x="12287" y="0"/>
                      <a:pt x="11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8"/>
              <p:cNvSpPr/>
              <p:nvPr/>
            </p:nvSpPr>
            <p:spPr>
              <a:xfrm>
                <a:off x="4715750" y="4561400"/>
                <a:ext cx="406325" cy="227450"/>
              </a:xfrm>
              <a:custGeom>
                <a:rect b="b" l="l" r="r" t="t"/>
                <a:pathLst>
                  <a:path extrusionOk="0" h="9098" w="16253">
                    <a:moveTo>
                      <a:pt x="14610" y="1"/>
                    </a:moveTo>
                    <a:lnTo>
                      <a:pt x="14610" y="1"/>
                    </a:lnTo>
                    <a:cubicBezTo>
                      <a:pt x="13081" y="482"/>
                      <a:pt x="12190" y="630"/>
                      <a:pt x="11086" y="630"/>
                    </a:cubicBezTo>
                    <a:cubicBezTo>
                      <a:pt x="10471" y="630"/>
                      <a:pt x="9790" y="584"/>
                      <a:pt x="8895" y="525"/>
                    </a:cubicBezTo>
                    <a:lnTo>
                      <a:pt x="4763" y="3894"/>
                    </a:lnTo>
                    <a:cubicBezTo>
                      <a:pt x="4763" y="3894"/>
                      <a:pt x="1" y="7525"/>
                      <a:pt x="489" y="8847"/>
                    </a:cubicBezTo>
                    <a:cubicBezTo>
                      <a:pt x="554" y="9022"/>
                      <a:pt x="844" y="9098"/>
                      <a:pt x="1297" y="9098"/>
                    </a:cubicBezTo>
                    <a:cubicBezTo>
                      <a:pt x="4237" y="9098"/>
                      <a:pt x="14062" y="5906"/>
                      <a:pt x="14062" y="5906"/>
                    </a:cubicBezTo>
                    <a:cubicBezTo>
                      <a:pt x="14062" y="5906"/>
                      <a:pt x="16253" y="5204"/>
                      <a:pt x="15407" y="2894"/>
                    </a:cubicBezTo>
                    <a:cubicBezTo>
                      <a:pt x="14884" y="1489"/>
                      <a:pt x="14443" y="1251"/>
                      <a:pt x="14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8"/>
              <p:cNvSpPr/>
              <p:nvPr/>
            </p:nvSpPr>
            <p:spPr>
              <a:xfrm>
                <a:off x="5331600" y="4570325"/>
                <a:ext cx="409900" cy="196575"/>
              </a:xfrm>
              <a:custGeom>
                <a:rect b="b" l="l" r="r" t="t"/>
                <a:pathLst>
                  <a:path extrusionOk="0" h="7863" w="16396">
                    <a:moveTo>
                      <a:pt x="6894" y="1"/>
                    </a:moveTo>
                    <a:cubicBezTo>
                      <a:pt x="5554" y="214"/>
                      <a:pt x="4701" y="353"/>
                      <a:pt x="3814" y="353"/>
                    </a:cubicBezTo>
                    <a:cubicBezTo>
                      <a:pt x="3063" y="353"/>
                      <a:pt x="2287" y="253"/>
                      <a:pt x="1168" y="13"/>
                    </a:cubicBezTo>
                    <a:lnTo>
                      <a:pt x="1168" y="13"/>
                    </a:lnTo>
                    <a:cubicBezTo>
                      <a:pt x="1441" y="1239"/>
                      <a:pt x="1013" y="1525"/>
                      <a:pt x="632" y="2966"/>
                    </a:cubicBezTo>
                    <a:cubicBezTo>
                      <a:pt x="1" y="5335"/>
                      <a:pt x="2251" y="5835"/>
                      <a:pt x="2251" y="5835"/>
                    </a:cubicBezTo>
                    <a:cubicBezTo>
                      <a:pt x="2251" y="5835"/>
                      <a:pt x="11214" y="7863"/>
                      <a:pt x="14691" y="7863"/>
                    </a:cubicBezTo>
                    <a:cubicBezTo>
                      <a:pt x="15468" y="7863"/>
                      <a:pt x="15971" y="7762"/>
                      <a:pt x="16038" y="7514"/>
                    </a:cubicBezTo>
                    <a:cubicBezTo>
                      <a:pt x="16396" y="6168"/>
                      <a:pt x="11324" y="2977"/>
                      <a:pt x="11324" y="2977"/>
                    </a:cubicBezTo>
                    <a:lnTo>
                      <a:pt x="68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8"/>
              <p:cNvSpPr/>
              <p:nvPr/>
            </p:nvSpPr>
            <p:spPr>
              <a:xfrm>
                <a:off x="5000025" y="1050150"/>
                <a:ext cx="292725" cy="223425"/>
              </a:xfrm>
              <a:custGeom>
                <a:rect b="b" l="l" r="r" t="t"/>
                <a:pathLst>
                  <a:path extrusionOk="0" h="8937" w="11709">
                    <a:moveTo>
                      <a:pt x="9969" y="0"/>
                    </a:moveTo>
                    <a:cubicBezTo>
                      <a:pt x="9611" y="0"/>
                      <a:pt x="9253" y="45"/>
                      <a:pt x="9013" y="100"/>
                    </a:cubicBezTo>
                    <a:cubicBezTo>
                      <a:pt x="7239" y="529"/>
                      <a:pt x="4727" y="1779"/>
                      <a:pt x="3393" y="3065"/>
                    </a:cubicBezTo>
                    <a:cubicBezTo>
                      <a:pt x="2227" y="4172"/>
                      <a:pt x="0" y="6482"/>
                      <a:pt x="1584" y="8113"/>
                    </a:cubicBezTo>
                    <a:cubicBezTo>
                      <a:pt x="2157" y="8706"/>
                      <a:pt x="2872" y="8937"/>
                      <a:pt x="3651" y="8937"/>
                    </a:cubicBezTo>
                    <a:cubicBezTo>
                      <a:pt x="5749" y="8937"/>
                      <a:pt x="8304" y="7257"/>
                      <a:pt x="9763" y="6458"/>
                    </a:cubicBezTo>
                    <a:cubicBezTo>
                      <a:pt x="9120" y="5720"/>
                      <a:pt x="8263" y="5910"/>
                      <a:pt x="7430" y="5791"/>
                    </a:cubicBezTo>
                    <a:cubicBezTo>
                      <a:pt x="7858" y="5220"/>
                      <a:pt x="9382" y="4089"/>
                      <a:pt x="9882" y="3577"/>
                    </a:cubicBezTo>
                    <a:cubicBezTo>
                      <a:pt x="10049" y="3422"/>
                      <a:pt x="10192" y="3255"/>
                      <a:pt x="10347" y="3077"/>
                    </a:cubicBezTo>
                    <a:cubicBezTo>
                      <a:pt x="10561" y="2803"/>
                      <a:pt x="11156" y="2315"/>
                      <a:pt x="11156" y="1946"/>
                    </a:cubicBezTo>
                    <a:cubicBezTo>
                      <a:pt x="11167" y="1914"/>
                      <a:pt x="11054" y="1236"/>
                      <a:pt x="10911" y="1236"/>
                    </a:cubicBezTo>
                    <a:cubicBezTo>
                      <a:pt x="10895" y="1236"/>
                      <a:pt x="10878" y="1244"/>
                      <a:pt x="10862" y="1264"/>
                    </a:cubicBezTo>
                    <a:lnTo>
                      <a:pt x="10862" y="1264"/>
                    </a:lnTo>
                    <a:cubicBezTo>
                      <a:pt x="11709" y="262"/>
                      <a:pt x="10840" y="0"/>
                      <a:pt x="9969" y="0"/>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8"/>
              <p:cNvSpPr/>
              <p:nvPr/>
            </p:nvSpPr>
            <p:spPr>
              <a:xfrm>
                <a:off x="4621700" y="1172800"/>
                <a:ext cx="643550" cy="1012150"/>
              </a:xfrm>
              <a:custGeom>
                <a:rect b="b" l="l" r="r" t="t"/>
                <a:pathLst>
                  <a:path extrusionOk="0" h="40486" w="25742">
                    <a:moveTo>
                      <a:pt x="16616" y="1"/>
                    </a:moveTo>
                    <a:cubicBezTo>
                      <a:pt x="16472" y="1"/>
                      <a:pt x="16345" y="43"/>
                      <a:pt x="16240" y="135"/>
                    </a:cubicBezTo>
                    <a:cubicBezTo>
                      <a:pt x="15312" y="957"/>
                      <a:pt x="4346" y="13625"/>
                      <a:pt x="560" y="17709"/>
                    </a:cubicBezTo>
                    <a:cubicBezTo>
                      <a:pt x="572" y="17721"/>
                      <a:pt x="572" y="17721"/>
                      <a:pt x="572" y="17721"/>
                    </a:cubicBezTo>
                    <a:cubicBezTo>
                      <a:pt x="667" y="18066"/>
                      <a:pt x="358" y="20364"/>
                      <a:pt x="131" y="21924"/>
                    </a:cubicBezTo>
                    <a:cubicBezTo>
                      <a:pt x="0" y="22840"/>
                      <a:pt x="310" y="23781"/>
                      <a:pt x="965" y="24448"/>
                    </a:cubicBezTo>
                    <a:lnTo>
                      <a:pt x="16991" y="40485"/>
                    </a:lnTo>
                    <a:lnTo>
                      <a:pt x="25742" y="29686"/>
                    </a:lnTo>
                    <a:lnTo>
                      <a:pt x="19122" y="28353"/>
                    </a:lnTo>
                    <a:lnTo>
                      <a:pt x="9894" y="20483"/>
                    </a:lnTo>
                    <a:cubicBezTo>
                      <a:pt x="9466" y="20114"/>
                      <a:pt x="9394" y="19483"/>
                      <a:pt x="9740" y="19030"/>
                    </a:cubicBezTo>
                    <a:lnTo>
                      <a:pt x="21027" y="3933"/>
                    </a:lnTo>
                    <a:cubicBezTo>
                      <a:pt x="21027" y="3933"/>
                      <a:pt x="18014" y="1"/>
                      <a:pt x="16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8"/>
              <p:cNvSpPr/>
              <p:nvPr/>
            </p:nvSpPr>
            <p:spPr>
              <a:xfrm>
                <a:off x="4903275" y="2854350"/>
                <a:ext cx="379550" cy="1733675"/>
              </a:xfrm>
              <a:custGeom>
                <a:rect b="b" l="l" r="r" t="t"/>
                <a:pathLst>
                  <a:path extrusionOk="0" h="69347" w="15182">
                    <a:moveTo>
                      <a:pt x="3061" y="0"/>
                    </a:moveTo>
                    <a:lnTo>
                      <a:pt x="1" y="69009"/>
                    </a:lnTo>
                    <a:cubicBezTo>
                      <a:pt x="1" y="69009"/>
                      <a:pt x="2173" y="69347"/>
                      <a:pt x="4333" y="69347"/>
                    </a:cubicBezTo>
                    <a:cubicBezTo>
                      <a:pt x="6246" y="69347"/>
                      <a:pt x="8151" y="69082"/>
                      <a:pt x="8526" y="68080"/>
                    </a:cubicBezTo>
                    <a:cubicBezTo>
                      <a:pt x="9323" y="65949"/>
                      <a:pt x="15181" y="3465"/>
                      <a:pt x="15181" y="3465"/>
                    </a:cubicBezTo>
                    <a:lnTo>
                      <a:pt x="3061" y="0"/>
                    </a:lnTo>
                    <a:close/>
                  </a:path>
                </a:pathLst>
              </a:custGeom>
              <a:solidFill>
                <a:srgbClr val="EAE6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5003300" y="2857625"/>
                <a:ext cx="609325" cy="1744775"/>
              </a:xfrm>
              <a:custGeom>
                <a:rect b="b" l="l" r="r" t="t"/>
                <a:pathLst>
                  <a:path extrusionOk="0" h="69791" w="24373">
                    <a:moveTo>
                      <a:pt x="0" y="0"/>
                    </a:moveTo>
                    <a:lnTo>
                      <a:pt x="7453" y="9859"/>
                    </a:lnTo>
                    <a:lnTo>
                      <a:pt x="10382" y="14526"/>
                    </a:lnTo>
                    <a:cubicBezTo>
                      <a:pt x="10382" y="14526"/>
                      <a:pt x="12514" y="67675"/>
                      <a:pt x="13311" y="69140"/>
                    </a:cubicBezTo>
                    <a:cubicBezTo>
                      <a:pt x="13581" y="69628"/>
                      <a:pt x="14708" y="69791"/>
                      <a:pt x="16091" y="69791"/>
                    </a:cubicBezTo>
                    <a:cubicBezTo>
                      <a:pt x="18857" y="69791"/>
                      <a:pt x="22646" y="69140"/>
                      <a:pt x="22646" y="69140"/>
                    </a:cubicBezTo>
                    <a:lnTo>
                      <a:pt x="24372" y="3191"/>
                    </a:lnTo>
                    <a:lnTo>
                      <a:pt x="0" y="0"/>
                    </a:lnTo>
                    <a:close/>
                  </a:path>
                </a:pathLst>
              </a:custGeom>
              <a:solidFill>
                <a:srgbClr val="EAE6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8"/>
              <p:cNvSpPr/>
              <p:nvPr/>
            </p:nvSpPr>
            <p:spPr>
              <a:xfrm>
                <a:off x="4978300" y="1867925"/>
                <a:ext cx="622400" cy="1157600"/>
              </a:xfrm>
              <a:custGeom>
                <a:rect b="b" l="l" r="r" t="t"/>
                <a:pathLst>
                  <a:path extrusionOk="0" h="46304" w="24896">
                    <a:moveTo>
                      <a:pt x="23813" y="33897"/>
                    </a:moveTo>
                    <a:cubicBezTo>
                      <a:pt x="23360" y="37362"/>
                      <a:pt x="22765" y="40851"/>
                      <a:pt x="23217" y="44303"/>
                    </a:cubicBezTo>
                    <a:cubicBezTo>
                      <a:pt x="17812" y="46244"/>
                      <a:pt x="11763" y="46304"/>
                      <a:pt x="6322" y="44458"/>
                    </a:cubicBezTo>
                    <a:cubicBezTo>
                      <a:pt x="4489" y="43839"/>
                      <a:pt x="2643" y="42934"/>
                      <a:pt x="1572" y="41327"/>
                    </a:cubicBezTo>
                    <a:cubicBezTo>
                      <a:pt x="0" y="38981"/>
                      <a:pt x="500" y="35886"/>
                      <a:pt x="1084" y="33123"/>
                    </a:cubicBezTo>
                    <a:cubicBezTo>
                      <a:pt x="2786" y="25039"/>
                      <a:pt x="4679" y="17002"/>
                      <a:pt x="6775" y="9013"/>
                    </a:cubicBezTo>
                    <a:cubicBezTo>
                      <a:pt x="7215" y="7299"/>
                      <a:pt x="7739" y="4846"/>
                      <a:pt x="8858" y="3477"/>
                    </a:cubicBezTo>
                    <a:cubicBezTo>
                      <a:pt x="10716" y="1215"/>
                      <a:pt x="13799" y="1286"/>
                      <a:pt x="16585" y="1512"/>
                    </a:cubicBezTo>
                    <a:cubicBezTo>
                      <a:pt x="18383" y="1655"/>
                      <a:pt x="21098" y="0"/>
                      <a:pt x="22574" y="1215"/>
                    </a:cubicBezTo>
                    <a:cubicBezTo>
                      <a:pt x="24515" y="2810"/>
                      <a:pt x="24467" y="8323"/>
                      <a:pt x="24598" y="10537"/>
                    </a:cubicBezTo>
                    <a:cubicBezTo>
                      <a:pt x="24825" y="14192"/>
                      <a:pt x="24896" y="17848"/>
                      <a:pt x="24789" y="21503"/>
                    </a:cubicBezTo>
                    <a:cubicBezTo>
                      <a:pt x="24670" y="25646"/>
                      <a:pt x="24348" y="29790"/>
                      <a:pt x="23813" y="3389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8"/>
              <p:cNvSpPr/>
              <p:nvPr/>
            </p:nvSpPr>
            <p:spPr>
              <a:xfrm>
                <a:off x="5636100" y="2045025"/>
                <a:ext cx="303050" cy="859350"/>
              </a:xfrm>
              <a:custGeom>
                <a:rect b="b" l="l" r="r" t="t"/>
                <a:pathLst>
                  <a:path extrusionOk="0" h="34374" w="12122">
                    <a:moveTo>
                      <a:pt x="5859" y="0"/>
                    </a:moveTo>
                    <a:lnTo>
                      <a:pt x="1" y="34374"/>
                    </a:lnTo>
                    <a:lnTo>
                      <a:pt x="1" y="34374"/>
                    </a:lnTo>
                    <a:lnTo>
                      <a:pt x="12121" y="23706"/>
                    </a:lnTo>
                    <a:lnTo>
                      <a:pt x="58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5636100" y="2045025"/>
                <a:ext cx="303050" cy="859350"/>
              </a:xfrm>
              <a:custGeom>
                <a:rect b="b" l="l" r="r" t="t"/>
                <a:pathLst>
                  <a:path extrusionOk="0" h="34374" w="12122">
                    <a:moveTo>
                      <a:pt x="5859" y="0"/>
                    </a:moveTo>
                    <a:lnTo>
                      <a:pt x="1" y="34374"/>
                    </a:lnTo>
                    <a:lnTo>
                      <a:pt x="1" y="34374"/>
                    </a:lnTo>
                    <a:lnTo>
                      <a:pt x="12121" y="23706"/>
                    </a:lnTo>
                    <a:lnTo>
                      <a:pt x="58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5550375" y="1540175"/>
                <a:ext cx="116725" cy="143000"/>
              </a:xfrm>
              <a:custGeom>
                <a:rect b="b" l="l" r="r" t="t"/>
                <a:pathLst>
                  <a:path extrusionOk="0" h="5720" w="4669">
                    <a:moveTo>
                      <a:pt x="3297" y="1"/>
                    </a:moveTo>
                    <a:cubicBezTo>
                      <a:pt x="1954" y="1"/>
                      <a:pt x="682" y="2978"/>
                      <a:pt x="334" y="3859"/>
                    </a:cubicBezTo>
                    <a:cubicBezTo>
                      <a:pt x="144" y="4359"/>
                      <a:pt x="1" y="4978"/>
                      <a:pt x="346" y="5395"/>
                    </a:cubicBezTo>
                    <a:cubicBezTo>
                      <a:pt x="551" y="5629"/>
                      <a:pt x="858" y="5719"/>
                      <a:pt x="1177" y="5719"/>
                    </a:cubicBezTo>
                    <a:cubicBezTo>
                      <a:pt x="1395" y="5719"/>
                      <a:pt x="1620" y="5677"/>
                      <a:pt x="1823" y="5609"/>
                    </a:cubicBezTo>
                    <a:cubicBezTo>
                      <a:pt x="3489" y="5074"/>
                      <a:pt x="4668" y="3300"/>
                      <a:pt x="4513" y="1561"/>
                    </a:cubicBezTo>
                    <a:cubicBezTo>
                      <a:pt x="4454" y="966"/>
                      <a:pt x="4216" y="323"/>
                      <a:pt x="3680" y="85"/>
                    </a:cubicBezTo>
                    <a:cubicBezTo>
                      <a:pt x="3552" y="27"/>
                      <a:pt x="3424" y="1"/>
                      <a:pt x="3297" y="1"/>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8"/>
              <p:cNvSpPr/>
              <p:nvPr/>
            </p:nvSpPr>
            <p:spPr>
              <a:xfrm>
                <a:off x="5164625" y="1540175"/>
                <a:ext cx="116700" cy="143000"/>
              </a:xfrm>
              <a:custGeom>
                <a:rect b="b" l="l" r="r" t="t"/>
                <a:pathLst>
                  <a:path extrusionOk="0" h="5720" w="4668">
                    <a:moveTo>
                      <a:pt x="1371" y="1"/>
                    </a:moveTo>
                    <a:cubicBezTo>
                      <a:pt x="1244" y="1"/>
                      <a:pt x="1116" y="27"/>
                      <a:pt x="989" y="85"/>
                    </a:cubicBezTo>
                    <a:cubicBezTo>
                      <a:pt x="453" y="323"/>
                      <a:pt x="203" y="966"/>
                      <a:pt x="155" y="1561"/>
                    </a:cubicBezTo>
                    <a:cubicBezTo>
                      <a:pt x="0" y="3300"/>
                      <a:pt x="1179" y="5074"/>
                      <a:pt x="2846" y="5609"/>
                    </a:cubicBezTo>
                    <a:cubicBezTo>
                      <a:pt x="3049" y="5677"/>
                      <a:pt x="3273" y="5719"/>
                      <a:pt x="3491" y="5719"/>
                    </a:cubicBezTo>
                    <a:cubicBezTo>
                      <a:pt x="3811" y="5719"/>
                      <a:pt x="4117" y="5629"/>
                      <a:pt x="4322" y="5395"/>
                    </a:cubicBezTo>
                    <a:cubicBezTo>
                      <a:pt x="4668" y="4978"/>
                      <a:pt x="4525" y="4359"/>
                      <a:pt x="4322" y="3859"/>
                    </a:cubicBezTo>
                    <a:cubicBezTo>
                      <a:pt x="3985" y="2978"/>
                      <a:pt x="2714" y="1"/>
                      <a:pt x="1371" y="1"/>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8"/>
              <p:cNvSpPr/>
              <p:nvPr/>
            </p:nvSpPr>
            <p:spPr>
              <a:xfrm>
                <a:off x="5324175" y="1714925"/>
                <a:ext cx="167300" cy="228625"/>
              </a:xfrm>
              <a:custGeom>
                <a:rect b="b" l="l" r="r" t="t"/>
                <a:pathLst>
                  <a:path extrusionOk="0" h="9145" w="6692">
                    <a:moveTo>
                      <a:pt x="6691" y="0"/>
                    </a:moveTo>
                    <a:lnTo>
                      <a:pt x="393" y="1882"/>
                    </a:lnTo>
                    <a:lnTo>
                      <a:pt x="83" y="6680"/>
                    </a:lnTo>
                    <a:cubicBezTo>
                      <a:pt x="0" y="8013"/>
                      <a:pt x="1060" y="9144"/>
                      <a:pt x="2405" y="9144"/>
                    </a:cubicBezTo>
                    <a:lnTo>
                      <a:pt x="3536" y="9144"/>
                    </a:lnTo>
                    <a:cubicBezTo>
                      <a:pt x="4715" y="9144"/>
                      <a:pt x="5703" y="8263"/>
                      <a:pt x="5846" y="7097"/>
                    </a:cubicBezTo>
                    <a:lnTo>
                      <a:pt x="6691" y="0"/>
                    </a:ln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8"/>
              <p:cNvSpPr/>
              <p:nvPr/>
            </p:nvSpPr>
            <p:spPr>
              <a:xfrm>
                <a:off x="5326850" y="1714925"/>
                <a:ext cx="164625" cy="164275"/>
              </a:xfrm>
              <a:custGeom>
                <a:rect b="b" l="l" r="r" t="t"/>
                <a:pathLst>
                  <a:path extrusionOk="0" h="6571" w="6585">
                    <a:moveTo>
                      <a:pt x="6584" y="0"/>
                    </a:moveTo>
                    <a:lnTo>
                      <a:pt x="286" y="1882"/>
                    </a:lnTo>
                    <a:lnTo>
                      <a:pt x="0" y="6442"/>
                    </a:lnTo>
                    <a:cubicBezTo>
                      <a:pt x="545" y="6530"/>
                      <a:pt x="1087" y="6570"/>
                      <a:pt x="1628" y="6570"/>
                    </a:cubicBezTo>
                    <a:cubicBezTo>
                      <a:pt x="3062" y="6570"/>
                      <a:pt x="4481" y="6284"/>
                      <a:pt x="5882" y="5835"/>
                    </a:cubicBezTo>
                    <a:lnTo>
                      <a:pt x="6584" y="0"/>
                    </a:lnTo>
                    <a:close/>
                  </a:path>
                </a:pathLst>
              </a:custGeom>
              <a:solidFill>
                <a:srgbClr val="D1A4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p:nvPr/>
            </p:nvSpPr>
            <p:spPr>
              <a:xfrm>
                <a:off x="5226225" y="1363250"/>
                <a:ext cx="373000" cy="460850"/>
              </a:xfrm>
              <a:custGeom>
                <a:rect b="b" l="l" r="r" t="t"/>
                <a:pathLst>
                  <a:path extrusionOk="0" h="18434" w="14920">
                    <a:moveTo>
                      <a:pt x="4680" y="1"/>
                    </a:moveTo>
                    <a:cubicBezTo>
                      <a:pt x="3598" y="1"/>
                      <a:pt x="2568" y="359"/>
                      <a:pt x="1823" y="1435"/>
                    </a:cubicBezTo>
                    <a:cubicBezTo>
                      <a:pt x="1" y="4066"/>
                      <a:pt x="239" y="9091"/>
                      <a:pt x="477" y="12127"/>
                    </a:cubicBezTo>
                    <a:cubicBezTo>
                      <a:pt x="477" y="12162"/>
                      <a:pt x="477" y="12198"/>
                      <a:pt x="489" y="12234"/>
                    </a:cubicBezTo>
                    <a:cubicBezTo>
                      <a:pt x="644" y="13889"/>
                      <a:pt x="1406" y="15472"/>
                      <a:pt x="2597" y="16627"/>
                    </a:cubicBezTo>
                    <a:cubicBezTo>
                      <a:pt x="3894" y="17890"/>
                      <a:pt x="5365" y="18433"/>
                      <a:pt x="6909" y="18433"/>
                    </a:cubicBezTo>
                    <a:cubicBezTo>
                      <a:pt x="7987" y="18433"/>
                      <a:pt x="9101" y="18169"/>
                      <a:pt x="10217" y="17699"/>
                    </a:cubicBezTo>
                    <a:cubicBezTo>
                      <a:pt x="12467" y="16758"/>
                      <a:pt x="13562" y="15568"/>
                      <a:pt x="13884" y="13139"/>
                    </a:cubicBezTo>
                    <a:cubicBezTo>
                      <a:pt x="14217" y="10615"/>
                      <a:pt x="14919" y="8114"/>
                      <a:pt x="13979" y="5662"/>
                    </a:cubicBezTo>
                    <a:cubicBezTo>
                      <a:pt x="13467" y="4281"/>
                      <a:pt x="12538" y="3233"/>
                      <a:pt x="11502" y="2495"/>
                    </a:cubicBezTo>
                    <a:cubicBezTo>
                      <a:pt x="10478" y="1745"/>
                      <a:pt x="9335" y="1292"/>
                      <a:pt x="8204" y="852"/>
                    </a:cubicBezTo>
                    <a:cubicBezTo>
                      <a:pt x="7183" y="454"/>
                      <a:pt x="5898" y="1"/>
                      <a:pt x="4680" y="1"/>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8"/>
              <p:cNvSpPr/>
              <p:nvPr/>
            </p:nvSpPr>
            <p:spPr>
              <a:xfrm>
                <a:off x="5206600" y="1548225"/>
                <a:ext cx="389650" cy="299500"/>
              </a:xfrm>
              <a:custGeom>
                <a:rect b="b" l="l" r="r" t="t"/>
                <a:pathLst>
                  <a:path extrusionOk="0" h="11980" w="15586">
                    <a:moveTo>
                      <a:pt x="1536" y="1"/>
                    </a:moveTo>
                    <a:cubicBezTo>
                      <a:pt x="1119" y="727"/>
                      <a:pt x="1119" y="1680"/>
                      <a:pt x="1536" y="2418"/>
                    </a:cubicBezTo>
                    <a:cubicBezTo>
                      <a:pt x="929" y="3097"/>
                      <a:pt x="786" y="4132"/>
                      <a:pt x="1167" y="4966"/>
                    </a:cubicBezTo>
                    <a:cubicBezTo>
                      <a:pt x="0" y="5680"/>
                      <a:pt x="548" y="8240"/>
                      <a:pt x="1143" y="9181"/>
                    </a:cubicBezTo>
                    <a:cubicBezTo>
                      <a:pt x="1691" y="10038"/>
                      <a:pt x="2560" y="10645"/>
                      <a:pt x="3477" y="11086"/>
                    </a:cubicBezTo>
                    <a:cubicBezTo>
                      <a:pt x="4705" y="11678"/>
                      <a:pt x="6070" y="11980"/>
                      <a:pt x="7436" y="11980"/>
                    </a:cubicBezTo>
                    <a:cubicBezTo>
                      <a:pt x="8348" y="11980"/>
                      <a:pt x="9260" y="11845"/>
                      <a:pt x="10132" y="11574"/>
                    </a:cubicBezTo>
                    <a:cubicBezTo>
                      <a:pt x="11823" y="11050"/>
                      <a:pt x="14597" y="9514"/>
                      <a:pt x="15109" y="7645"/>
                    </a:cubicBezTo>
                    <a:cubicBezTo>
                      <a:pt x="15585" y="5930"/>
                      <a:pt x="14561" y="3930"/>
                      <a:pt x="14812" y="2180"/>
                    </a:cubicBezTo>
                    <a:cubicBezTo>
                      <a:pt x="14847" y="1894"/>
                      <a:pt x="14895" y="1573"/>
                      <a:pt x="14776" y="1299"/>
                    </a:cubicBezTo>
                    <a:cubicBezTo>
                      <a:pt x="14688" y="1074"/>
                      <a:pt x="14456" y="890"/>
                      <a:pt x="14224" y="890"/>
                    </a:cubicBezTo>
                    <a:cubicBezTo>
                      <a:pt x="14173" y="890"/>
                      <a:pt x="14123" y="898"/>
                      <a:pt x="14073" y="918"/>
                    </a:cubicBezTo>
                    <a:cubicBezTo>
                      <a:pt x="13228" y="1275"/>
                      <a:pt x="13371" y="3966"/>
                      <a:pt x="12395" y="4561"/>
                    </a:cubicBezTo>
                    <a:cubicBezTo>
                      <a:pt x="11216" y="5275"/>
                      <a:pt x="8787" y="5347"/>
                      <a:pt x="7442" y="5359"/>
                    </a:cubicBezTo>
                    <a:cubicBezTo>
                      <a:pt x="7408" y="5359"/>
                      <a:pt x="7375" y="5359"/>
                      <a:pt x="7340" y="5359"/>
                    </a:cubicBezTo>
                    <a:cubicBezTo>
                      <a:pt x="5937" y="5359"/>
                      <a:pt x="3445" y="5113"/>
                      <a:pt x="2643" y="3835"/>
                    </a:cubicBezTo>
                    <a:cubicBezTo>
                      <a:pt x="2000" y="2799"/>
                      <a:pt x="2322" y="989"/>
                      <a:pt x="1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8"/>
              <p:cNvSpPr/>
              <p:nvPr/>
            </p:nvSpPr>
            <p:spPr>
              <a:xfrm>
                <a:off x="5188600" y="1198500"/>
                <a:ext cx="420150" cy="271800"/>
              </a:xfrm>
              <a:custGeom>
                <a:rect b="b" l="l" r="r" t="t"/>
                <a:pathLst>
                  <a:path extrusionOk="0" h="10872" w="16806">
                    <a:moveTo>
                      <a:pt x="8293" y="0"/>
                    </a:moveTo>
                    <a:cubicBezTo>
                      <a:pt x="7292" y="286"/>
                      <a:pt x="6638" y="1453"/>
                      <a:pt x="6911" y="2453"/>
                    </a:cubicBezTo>
                    <a:cubicBezTo>
                      <a:pt x="5245" y="2477"/>
                      <a:pt x="3566" y="2512"/>
                      <a:pt x="1899" y="2536"/>
                    </a:cubicBezTo>
                    <a:cubicBezTo>
                      <a:pt x="1292" y="3012"/>
                      <a:pt x="1077" y="3929"/>
                      <a:pt x="1411" y="4632"/>
                    </a:cubicBezTo>
                    <a:cubicBezTo>
                      <a:pt x="1359" y="4623"/>
                      <a:pt x="1309" y="4619"/>
                      <a:pt x="1258" y="4619"/>
                    </a:cubicBezTo>
                    <a:cubicBezTo>
                      <a:pt x="555" y="4619"/>
                      <a:pt x="1" y="5446"/>
                      <a:pt x="101" y="6179"/>
                    </a:cubicBezTo>
                    <a:cubicBezTo>
                      <a:pt x="196" y="6953"/>
                      <a:pt x="792" y="7584"/>
                      <a:pt x="1399" y="8084"/>
                    </a:cubicBezTo>
                    <a:cubicBezTo>
                      <a:pt x="3953" y="10216"/>
                      <a:pt x="6713" y="10871"/>
                      <a:pt x="9675" y="10871"/>
                    </a:cubicBezTo>
                    <a:cubicBezTo>
                      <a:pt x="10801" y="10871"/>
                      <a:pt x="11955" y="10777"/>
                      <a:pt x="13138" y="10632"/>
                    </a:cubicBezTo>
                    <a:cubicBezTo>
                      <a:pt x="13210" y="10632"/>
                      <a:pt x="13269" y="10621"/>
                      <a:pt x="13341" y="10609"/>
                    </a:cubicBezTo>
                    <a:cubicBezTo>
                      <a:pt x="14924" y="10382"/>
                      <a:pt x="15972" y="9799"/>
                      <a:pt x="16413" y="8025"/>
                    </a:cubicBezTo>
                    <a:cubicBezTo>
                      <a:pt x="16805" y="6406"/>
                      <a:pt x="16163" y="4715"/>
                      <a:pt x="14639" y="3953"/>
                    </a:cubicBezTo>
                    <a:cubicBezTo>
                      <a:pt x="13436" y="3358"/>
                      <a:pt x="12031" y="3286"/>
                      <a:pt x="10769" y="2834"/>
                    </a:cubicBezTo>
                    <a:cubicBezTo>
                      <a:pt x="9495" y="2393"/>
                      <a:pt x="8233" y="1346"/>
                      <a:pt x="8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8"/>
              <p:cNvSpPr/>
              <p:nvPr/>
            </p:nvSpPr>
            <p:spPr>
              <a:xfrm>
                <a:off x="5188725" y="1317275"/>
                <a:ext cx="449200" cy="323850"/>
              </a:xfrm>
              <a:custGeom>
                <a:rect b="b" l="l" r="r" t="t"/>
                <a:pathLst>
                  <a:path extrusionOk="0" h="12954" w="17968">
                    <a:moveTo>
                      <a:pt x="3730" y="0"/>
                    </a:moveTo>
                    <a:cubicBezTo>
                      <a:pt x="2888" y="0"/>
                      <a:pt x="2110" y="215"/>
                      <a:pt x="1691" y="726"/>
                    </a:cubicBezTo>
                    <a:cubicBezTo>
                      <a:pt x="548" y="2107"/>
                      <a:pt x="72" y="4357"/>
                      <a:pt x="36" y="6120"/>
                    </a:cubicBezTo>
                    <a:cubicBezTo>
                      <a:pt x="1" y="7322"/>
                      <a:pt x="275" y="8560"/>
                      <a:pt x="941" y="9584"/>
                    </a:cubicBezTo>
                    <a:cubicBezTo>
                      <a:pt x="1489" y="10430"/>
                      <a:pt x="2989" y="11811"/>
                      <a:pt x="2537" y="12954"/>
                    </a:cubicBezTo>
                    <a:cubicBezTo>
                      <a:pt x="3477" y="10584"/>
                      <a:pt x="2858" y="7810"/>
                      <a:pt x="3858" y="5465"/>
                    </a:cubicBezTo>
                    <a:cubicBezTo>
                      <a:pt x="4466" y="4012"/>
                      <a:pt x="5716" y="2833"/>
                      <a:pt x="7204" y="2345"/>
                    </a:cubicBezTo>
                    <a:cubicBezTo>
                      <a:pt x="7735" y="2168"/>
                      <a:pt x="8294" y="2081"/>
                      <a:pt x="8851" y="2081"/>
                    </a:cubicBezTo>
                    <a:cubicBezTo>
                      <a:pt x="9868" y="2081"/>
                      <a:pt x="10883" y="2372"/>
                      <a:pt x="11728" y="2941"/>
                    </a:cubicBezTo>
                    <a:cubicBezTo>
                      <a:pt x="13193" y="3929"/>
                      <a:pt x="14026" y="5643"/>
                      <a:pt x="14348" y="7382"/>
                    </a:cubicBezTo>
                    <a:cubicBezTo>
                      <a:pt x="14467" y="8072"/>
                      <a:pt x="14514" y="8763"/>
                      <a:pt x="14526" y="9465"/>
                    </a:cubicBezTo>
                    <a:cubicBezTo>
                      <a:pt x="14526" y="9953"/>
                      <a:pt x="14241" y="11168"/>
                      <a:pt x="14443" y="11561"/>
                    </a:cubicBezTo>
                    <a:cubicBezTo>
                      <a:pt x="14605" y="11878"/>
                      <a:pt x="14776" y="12005"/>
                      <a:pt x="14949" y="12005"/>
                    </a:cubicBezTo>
                    <a:cubicBezTo>
                      <a:pt x="15488" y="12005"/>
                      <a:pt x="16039" y="10771"/>
                      <a:pt x="16336" y="10275"/>
                    </a:cubicBezTo>
                    <a:cubicBezTo>
                      <a:pt x="16562" y="9906"/>
                      <a:pt x="16789" y="9537"/>
                      <a:pt x="16979" y="9144"/>
                    </a:cubicBezTo>
                    <a:cubicBezTo>
                      <a:pt x="17848" y="7370"/>
                      <a:pt x="17967" y="5238"/>
                      <a:pt x="17301" y="3381"/>
                    </a:cubicBezTo>
                    <a:cubicBezTo>
                      <a:pt x="16860" y="2155"/>
                      <a:pt x="15943" y="964"/>
                      <a:pt x="14657" y="797"/>
                    </a:cubicBezTo>
                    <a:lnTo>
                      <a:pt x="6906" y="1095"/>
                    </a:lnTo>
                    <a:cubicBezTo>
                      <a:pt x="6301" y="448"/>
                      <a:pt x="4948" y="0"/>
                      <a:pt x="3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8"/>
              <p:cNvSpPr/>
              <p:nvPr/>
            </p:nvSpPr>
            <p:spPr>
              <a:xfrm>
                <a:off x="5486100" y="1898275"/>
                <a:ext cx="296475" cy="1392475"/>
              </a:xfrm>
              <a:custGeom>
                <a:rect b="b" l="l" r="r" t="t"/>
                <a:pathLst>
                  <a:path extrusionOk="0" h="55699" w="11859">
                    <a:moveTo>
                      <a:pt x="2262" y="1"/>
                    </a:moveTo>
                    <a:cubicBezTo>
                      <a:pt x="2262" y="1"/>
                      <a:pt x="0" y="49828"/>
                      <a:pt x="536" y="51698"/>
                    </a:cubicBezTo>
                    <a:cubicBezTo>
                      <a:pt x="1072" y="53555"/>
                      <a:pt x="6799" y="55698"/>
                      <a:pt x="6799" y="55698"/>
                    </a:cubicBezTo>
                    <a:lnTo>
                      <a:pt x="11859" y="5870"/>
                    </a:lnTo>
                    <a:lnTo>
                      <a:pt x="2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4865150" y="1914950"/>
                <a:ext cx="400100" cy="1262450"/>
              </a:xfrm>
              <a:custGeom>
                <a:rect b="b" l="l" r="r" t="t"/>
                <a:pathLst>
                  <a:path extrusionOk="0" h="50498" w="16004">
                    <a:moveTo>
                      <a:pt x="16004" y="0"/>
                    </a:moveTo>
                    <a:lnTo>
                      <a:pt x="8705" y="417"/>
                    </a:lnTo>
                    <a:cubicBezTo>
                      <a:pt x="8705" y="417"/>
                      <a:pt x="0" y="50497"/>
                      <a:pt x="2695" y="50497"/>
                    </a:cubicBezTo>
                    <a:cubicBezTo>
                      <a:pt x="2706" y="50497"/>
                      <a:pt x="2717" y="50496"/>
                      <a:pt x="2728" y="50495"/>
                    </a:cubicBezTo>
                    <a:cubicBezTo>
                      <a:pt x="5526" y="50102"/>
                      <a:pt x="6991" y="45828"/>
                      <a:pt x="6991" y="45828"/>
                    </a:cubicBezTo>
                    <a:lnTo>
                      <a:pt x="160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8"/>
              <p:cNvSpPr/>
              <p:nvPr/>
            </p:nvSpPr>
            <p:spPr>
              <a:xfrm>
                <a:off x="5138125" y="2717675"/>
                <a:ext cx="325975" cy="132525"/>
              </a:xfrm>
              <a:custGeom>
                <a:rect b="b" l="l" r="r" t="t"/>
                <a:pathLst>
                  <a:path extrusionOk="0" h="5301" w="13039">
                    <a:moveTo>
                      <a:pt x="2559" y="0"/>
                    </a:moveTo>
                    <a:cubicBezTo>
                      <a:pt x="2410" y="0"/>
                      <a:pt x="2238" y="16"/>
                      <a:pt x="2037" y="50"/>
                    </a:cubicBezTo>
                    <a:cubicBezTo>
                      <a:pt x="1108" y="217"/>
                      <a:pt x="489" y="1074"/>
                      <a:pt x="298" y="1550"/>
                    </a:cubicBezTo>
                    <a:cubicBezTo>
                      <a:pt x="1" y="2348"/>
                      <a:pt x="358" y="3205"/>
                      <a:pt x="1263" y="3836"/>
                    </a:cubicBezTo>
                    <a:cubicBezTo>
                      <a:pt x="2703" y="4848"/>
                      <a:pt x="5180" y="5134"/>
                      <a:pt x="7466" y="5241"/>
                    </a:cubicBezTo>
                    <a:cubicBezTo>
                      <a:pt x="8430" y="5277"/>
                      <a:pt x="9407" y="5301"/>
                      <a:pt x="10371" y="5301"/>
                    </a:cubicBezTo>
                    <a:cubicBezTo>
                      <a:pt x="11228" y="5289"/>
                      <a:pt x="12252" y="5217"/>
                      <a:pt x="12633" y="4777"/>
                    </a:cubicBezTo>
                    <a:cubicBezTo>
                      <a:pt x="13038" y="4324"/>
                      <a:pt x="12407" y="3765"/>
                      <a:pt x="11597" y="3551"/>
                    </a:cubicBezTo>
                    <a:cubicBezTo>
                      <a:pt x="10788" y="3324"/>
                      <a:pt x="9859" y="3324"/>
                      <a:pt x="8978" y="3229"/>
                    </a:cubicBezTo>
                    <a:cubicBezTo>
                      <a:pt x="6656" y="2991"/>
                      <a:pt x="4989" y="2074"/>
                      <a:pt x="3930" y="931"/>
                    </a:cubicBezTo>
                    <a:cubicBezTo>
                      <a:pt x="3506" y="487"/>
                      <a:pt x="3390" y="0"/>
                      <a:pt x="2559" y="0"/>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8"/>
              <p:cNvSpPr/>
              <p:nvPr/>
            </p:nvSpPr>
            <p:spPr>
              <a:xfrm>
                <a:off x="5244400" y="1495550"/>
                <a:ext cx="144975" cy="144975"/>
              </a:xfrm>
              <a:custGeom>
                <a:rect b="b" l="l" r="r" t="t"/>
                <a:pathLst>
                  <a:path extrusionOk="0" fill="none" h="5799" w="5799">
                    <a:moveTo>
                      <a:pt x="5799" y="2906"/>
                    </a:moveTo>
                    <a:cubicBezTo>
                      <a:pt x="5799" y="4501"/>
                      <a:pt x="4501" y="5799"/>
                      <a:pt x="2905" y="5799"/>
                    </a:cubicBezTo>
                    <a:cubicBezTo>
                      <a:pt x="1298" y="5799"/>
                      <a:pt x="0" y="4501"/>
                      <a:pt x="0" y="2906"/>
                    </a:cubicBezTo>
                    <a:cubicBezTo>
                      <a:pt x="0" y="1298"/>
                      <a:pt x="1298" y="1"/>
                      <a:pt x="2905" y="1"/>
                    </a:cubicBezTo>
                    <a:cubicBezTo>
                      <a:pt x="4501" y="1"/>
                      <a:pt x="5799" y="1298"/>
                      <a:pt x="5799" y="2906"/>
                    </a:cubicBezTo>
                    <a:close/>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8"/>
              <p:cNvSpPr/>
              <p:nvPr/>
            </p:nvSpPr>
            <p:spPr>
              <a:xfrm>
                <a:off x="5423875" y="1504475"/>
                <a:ext cx="145000" cy="145000"/>
              </a:xfrm>
              <a:custGeom>
                <a:rect b="b" l="l" r="r" t="t"/>
                <a:pathLst>
                  <a:path extrusionOk="0" fill="none" h="5800" w="5800">
                    <a:moveTo>
                      <a:pt x="5799" y="2906"/>
                    </a:moveTo>
                    <a:cubicBezTo>
                      <a:pt x="5799" y="4501"/>
                      <a:pt x="4501" y="5799"/>
                      <a:pt x="2906" y="5799"/>
                    </a:cubicBezTo>
                    <a:cubicBezTo>
                      <a:pt x="1298" y="5799"/>
                      <a:pt x="1" y="4501"/>
                      <a:pt x="1" y="2906"/>
                    </a:cubicBezTo>
                    <a:cubicBezTo>
                      <a:pt x="1" y="1299"/>
                      <a:pt x="1298" y="1"/>
                      <a:pt x="2906" y="1"/>
                    </a:cubicBezTo>
                    <a:cubicBezTo>
                      <a:pt x="4501" y="1"/>
                      <a:pt x="5799" y="1299"/>
                      <a:pt x="5799" y="2906"/>
                    </a:cubicBezTo>
                    <a:close/>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8"/>
              <p:cNvSpPr/>
              <p:nvPr/>
            </p:nvSpPr>
            <p:spPr>
              <a:xfrm>
                <a:off x="5378625" y="1572650"/>
                <a:ext cx="56600" cy="13125"/>
              </a:xfrm>
              <a:custGeom>
                <a:rect b="b" l="l" r="r" t="t"/>
                <a:pathLst>
                  <a:path extrusionOk="0" fill="none" h="525" w="2264">
                    <a:moveTo>
                      <a:pt x="1" y="524"/>
                    </a:moveTo>
                    <a:cubicBezTo>
                      <a:pt x="656" y="84"/>
                      <a:pt x="1537" y="0"/>
                      <a:pt x="2263" y="310"/>
                    </a:cubicBezTo>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8"/>
              <p:cNvSpPr/>
              <p:nvPr/>
            </p:nvSpPr>
            <p:spPr>
              <a:xfrm>
                <a:off x="2741400" y="4557525"/>
                <a:ext cx="413775" cy="231250"/>
              </a:xfrm>
              <a:custGeom>
                <a:rect b="b" l="l" r="r" t="t"/>
                <a:pathLst>
                  <a:path extrusionOk="0" h="9250" w="16551">
                    <a:moveTo>
                      <a:pt x="1691" y="1"/>
                    </a:moveTo>
                    <a:cubicBezTo>
                      <a:pt x="1846" y="1263"/>
                      <a:pt x="1394" y="1513"/>
                      <a:pt x="870" y="2930"/>
                    </a:cubicBezTo>
                    <a:cubicBezTo>
                      <a:pt x="1" y="5287"/>
                      <a:pt x="2239" y="6002"/>
                      <a:pt x="2239" y="6002"/>
                    </a:cubicBezTo>
                    <a:cubicBezTo>
                      <a:pt x="2239" y="6002"/>
                      <a:pt x="12222" y="9249"/>
                      <a:pt x="15222" y="9249"/>
                    </a:cubicBezTo>
                    <a:cubicBezTo>
                      <a:pt x="15687" y="9249"/>
                      <a:pt x="15985" y="9171"/>
                      <a:pt x="16050" y="8990"/>
                    </a:cubicBezTo>
                    <a:cubicBezTo>
                      <a:pt x="16550" y="7657"/>
                      <a:pt x="11704" y="3954"/>
                      <a:pt x="11704" y="3954"/>
                    </a:cubicBezTo>
                    <a:lnTo>
                      <a:pt x="7502" y="525"/>
                    </a:lnTo>
                    <a:cubicBezTo>
                      <a:pt x="6590" y="584"/>
                      <a:pt x="5896" y="630"/>
                      <a:pt x="5270" y="630"/>
                    </a:cubicBezTo>
                    <a:cubicBezTo>
                      <a:pt x="4147" y="630"/>
                      <a:pt x="3243" y="483"/>
                      <a:pt x="16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8"/>
              <p:cNvSpPr/>
              <p:nvPr/>
            </p:nvSpPr>
            <p:spPr>
              <a:xfrm>
                <a:off x="2110975" y="4566475"/>
                <a:ext cx="417325" cy="200000"/>
              </a:xfrm>
              <a:custGeom>
                <a:rect b="b" l="l" r="r" t="t"/>
                <a:pathLst>
                  <a:path extrusionOk="0" h="8000" w="16693">
                    <a:moveTo>
                      <a:pt x="9668" y="0"/>
                    </a:moveTo>
                    <a:lnTo>
                      <a:pt x="5167" y="3036"/>
                    </a:lnTo>
                    <a:cubicBezTo>
                      <a:pt x="5167" y="3036"/>
                      <a:pt x="0" y="6275"/>
                      <a:pt x="369" y="7644"/>
                    </a:cubicBezTo>
                    <a:cubicBezTo>
                      <a:pt x="437" y="7897"/>
                      <a:pt x="949" y="8000"/>
                      <a:pt x="1741" y="8000"/>
                    </a:cubicBezTo>
                    <a:cubicBezTo>
                      <a:pt x="5278" y="8000"/>
                      <a:pt x="14395" y="5941"/>
                      <a:pt x="14395" y="5941"/>
                    </a:cubicBezTo>
                    <a:cubicBezTo>
                      <a:pt x="14395" y="5941"/>
                      <a:pt x="16693" y="5429"/>
                      <a:pt x="16050" y="3012"/>
                    </a:cubicBezTo>
                    <a:cubicBezTo>
                      <a:pt x="15657" y="1548"/>
                      <a:pt x="15228" y="1262"/>
                      <a:pt x="15502" y="12"/>
                    </a:cubicBezTo>
                    <a:lnTo>
                      <a:pt x="15502" y="12"/>
                    </a:lnTo>
                    <a:cubicBezTo>
                      <a:pt x="14364" y="258"/>
                      <a:pt x="13573" y="361"/>
                      <a:pt x="12805" y="361"/>
                    </a:cubicBezTo>
                    <a:cubicBezTo>
                      <a:pt x="11902" y="361"/>
                      <a:pt x="11032" y="219"/>
                      <a:pt x="96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8"/>
              <p:cNvSpPr/>
              <p:nvPr/>
            </p:nvSpPr>
            <p:spPr>
              <a:xfrm>
                <a:off x="3270050" y="833650"/>
                <a:ext cx="172050" cy="311775"/>
              </a:xfrm>
              <a:custGeom>
                <a:rect b="b" l="l" r="r" t="t"/>
                <a:pathLst>
                  <a:path extrusionOk="0" h="12471" w="6882">
                    <a:moveTo>
                      <a:pt x="4730" y="0"/>
                    </a:moveTo>
                    <a:cubicBezTo>
                      <a:pt x="4496" y="0"/>
                      <a:pt x="4272" y="203"/>
                      <a:pt x="4096" y="735"/>
                    </a:cubicBezTo>
                    <a:cubicBezTo>
                      <a:pt x="4120" y="660"/>
                      <a:pt x="4071" y="633"/>
                      <a:pt x="3989" y="633"/>
                    </a:cubicBezTo>
                    <a:cubicBezTo>
                      <a:pt x="3785" y="633"/>
                      <a:pt x="3371" y="802"/>
                      <a:pt x="3346" y="819"/>
                    </a:cubicBezTo>
                    <a:cubicBezTo>
                      <a:pt x="3024" y="1021"/>
                      <a:pt x="2905" y="1795"/>
                      <a:pt x="2786" y="2128"/>
                    </a:cubicBezTo>
                    <a:cubicBezTo>
                      <a:pt x="2715" y="2343"/>
                      <a:pt x="2655" y="2569"/>
                      <a:pt x="2596" y="2795"/>
                    </a:cubicBezTo>
                    <a:cubicBezTo>
                      <a:pt x="2417" y="3498"/>
                      <a:pt x="2238" y="5414"/>
                      <a:pt x="1965" y="6105"/>
                    </a:cubicBezTo>
                    <a:cubicBezTo>
                      <a:pt x="1417" y="5426"/>
                      <a:pt x="1143" y="4593"/>
                      <a:pt x="155" y="4414"/>
                    </a:cubicBezTo>
                    <a:lnTo>
                      <a:pt x="155" y="4414"/>
                    </a:lnTo>
                    <a:cubicBezTo>
                      <a:pt x="250" y="6736"/>
                      <a:pt x="0" y="11713"/>
                      <a:pt x="3024" y="12415"/>
                    </a:cubicBezTo>
                    <a:cubicBezTo>
                      <a:pt x="3190" y="12453"/>
                      <a:pt x="3348" y="12471"/>
                      <a:pt x="3499" y="12471"/>
                    </a:cubicBezTo>
                    <a:cubicBezTo>
                      <a:pt x="5396" y="12471"/>
                      <a:pt x="6145" y="9655"/>
                      <a:pt x="6465" y="8177"/>
                    </a:cubicBezTo>
                    <a:cubicBezTo>
                      <a:pt x="6882" y="6331"/>
                      <a:pt x="6644" y="3486"/>
                      <a:pt x="6084" y="1712"/>
                    </a:cubicBezTo>
                    <a:cubicBezTo>
                      <a:pt x="5900" y="1142"/>
                      <a:pt x="5285" y="0"/>
                      <a:pt x="4730"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2595850" y="1059475"/>
                <a:ext cx="829600" cy="1078450"/>
              </a:xfrm>
              <a:custGeom>
                <a:rect b="b" l="l" r="r" t="t"/>
                <a:pathLst>
                  <a:path extrusionOk="0" h="43138" w="33184">
                    <a:moveTo>
                      <a:pt x="0" y="32148"/>
                    </a:moveTo>
                    <a:lnTo>
                      <a:pt x="6739" y="30790"/>
                    </a:lnTo>
                    <a:lnTo>
                      <a:pt x="18812" y="20480"/>
                    </a:lnTo>
                    <a:lnTo>
                      <a:pt x="27087" y="1"/>
                    </a:lnTo>
                    <a:cubicBezTo>
                      <a:pt x="27087" y="1"/>
                      <a:pt x="33183" y="680"/>
                      <a:pt x="32909" y="2180"/>
                    </a:cubicBezTo>
                    <a:cubicBezTo>
                      <a:pt x="32647" y="3668"/>
                      <a:pt x="25861" y="27135"/>
                      <a:pt x="25861" y="27135"/>
                    </a:cubicBezTo>
                    <a:lnTo>
                      <a:pt x="8906" y="4313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8"/>
              <p:cNvSpPr/>
              <p:nvPr/>
            </p:nvSpPr>
            <p:spPr>
              <a:xfrm>
                <a:off x="1460300" y="833650"/>
                <a:ext cx="172050" cy="311775"/>
              </a:xfrm>
              <a:custGeom>
                <a:rect b="b" l="l" r="r" t="t"/>
                <a:pathLst>
                  <a:path extrusionOk="0" h="12471" w="6882">
                    <a:moveTo>
                      <a:pt x="2152" y="0"/>
                    </a:moveTo>
                    <a:cubicBezTo>
                      <a:pt x="1597" y="0"/>
                      <a:pt x="982" y="1142"/>
                      <a:pt x="798" y="1712"/>
                    </a:cubicBezTo>
                    <a:cubicBezTo>
                      <a:pt x="238" y="3486"/>
                      <a:pt x="0" y="6331"/>
                      <a:pt x="405" y="8177"/>
                    </a:cubicBezTo>
                    <a:cubicBezTo>
                      <a:pt x="736" y="9655"/>
                      <a:pt x="1485" y="12471"/>
                      <a:pt x="3373" y="12471"/>
                    </a:cubicBezTo>
                    <a:cubicBezTo>
                      <a:pt x="3524" y="12471"/>
                      <a:pt x="3681" y="12453"/>
                      <a:pt x="3846" y="12415"/>
                    </a:cubicBezTo>
                    <a:cubicBezTo>
                      <a:pt x="6882" y="11713"/>
                      <a:pt x="6632" y="6736"/>
                      <a:pt x="6727" y="4414"/>
                    </a:cubicBezTo>
                    <a:lnTo>
                      <a:pt x="6727" y="4414"/>
                    </a:lnTo>
                    <a:cubicBezTo>
                      <a:pt x="5739" y="4593"/>
                      <a:pt x="5465" y="5426"/>
                      <a:pt x="4917" y="6105"/>
                    </a:cubicBezTo>
                    <a:cubicBezTo>
                      <a:pt x="4644" y="5414"/>
                      <a:pt x="4465" y="3498"/>
                      <a:pt x="4286" y="2795"/>
                    </a:cubicBezTo>
                    <a:cubicBezTo>
                      <a:pt x="4227" y="2569"/>
                      <a:pt x="4167" y="2343"/>
                      <a:pt x="4096" y="2128"/>
                    </a:cubicBezTo>
                    <a:cubicBezTo>
                      <a:pt x="3977" y="1795"/>
                      <a:pt x="3858" y="1021"/>
                      <a:pt x="3536" y="819"/>
                    </a:cubicBezTo>
                    <a:cubicBezTo>
                      <a:pt x="3511" y="802"/>
                      <a:pt x="3097" y="633"/>
                      <a:pt x="2893" y="633"/>
                    </a:cubicBezTo>
                    <a:cubicBezTo>
                      <a:pt x="2811" y="633"/>
                      <a:pt x="2762" y="660"/>
                      <a:pt x="2786" y="735"/>
                    </a:cubicBezTo>
                    <a:cubicBezTo>
                      <a:pt x="2610" y="203"/>
                      <a:pt x="2386" y="0"/>
                      <a:pt x="2152"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8"/>
              <p:cNvSpPr/>
              <p:nvPr/>
            </p:nvSpPr>
            <p:spPr>
              <a:xfrm>
                <a:off x="1476950" y="1059475"/>
                <a:ext cx="829600" cy="1112075"/>
              </a:xfrm>
              <a:custGeom>
                <a:rect b="b" l="l" r="r" t="t"/>
                <a:pathLst>
                  <a:path extrusionOk="0" h="44483" w="33184">
                    <a:moveTo>
                      <a:pt x="6097" y="1"/>
                    </a:moveTo>
                    <a:cubicBezTo>
                      <a:pt x="6097" y="1"/>
                      <a:pt x="1" y="680"/>
                      <a:pt x="263" y="2180"/>
                    </a:cubicBezTo>
                    <a:cubicBezTo>
                      <a:pt x="537" y="3668"/>
                      <a:pt x="7323" y="27135"/>
                      <a:pt x="7323" y="27135"/>
                    </a:cubicBezTo>
                    <a:lnTo>
                      <a:pt x="26623" y="44483"/>
                    </a:lnTo>
                    <a:lnTo>
                      <a:pt x="33184" y="32148"/>
                    </a:lnTo>
                    <a:lnTo>
                      <a:pt x="26445" y="30790"/>
                    </a:lnTo>
                    <a:lnTo>
                      <a:pt x="14372" y="20480"/>
                    </a:lnTo>
                    <a:lnTo>
                      <a:pt x="60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8"/>
              <p:cNvSpPr/>
              <p:nvPr/>
            </p:nvSpPr>
            <p:spPr>
              <a:xfrm>
                <a:off x="2577700" y="2819525"/>
                <a:ext cx="386675" cy="1764825"/>
              </a:xfrm>
              <a:custGeom>
                <a:rect b="b" l="l" r="r" t="t"/>
                <a:pathLst>
                  <a:path extrusionOk="0" h="70593" w="15467">
                    <a:moveTo>
                      <a:pt x="12347" y="0"/>
                    </a:moveTo>
                    <a:lnTo>
                      <a:pt x="0" y="3525"/>
                    </a:lnTo>
                    <a:cubicBezTo>
                      <a:pt x="0" y="3525"/>
                      <a:pt x="5977" y="67128"/>
                      <a:pt x="6787" y="69307"/>
                    </a:cubicBezTo>
                    <a:cubicBezTo>
                      <a:pt x="7166" y="70323"/>
                      <a:pt x="9100" y="70593"/>
                      <a:pt x="11046" y="70593"/>
                    </a:cubicBezTo>
                    <a:cubicBezTo>
                      <a:pt x="13248" y="70593"/>
                      <a:pt x="15466" y="70247"/>
                      <a:pt x="15466" y="70247"/>
                    </a:cubicBezTo>
                    <a:lnTo>
                      <a:pt x="12347" y="0"/>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8"/>
              <p:cNvSpPr/>
              <p:nvPr/>
            </p:nvSpPr>
            <p:spPr>
              <a:xfrm>
                <a:off x="2577700" y="2819525"/>
                <a:ext cx="386675" cy="1764825"/>
              </a:xfrm>
              <a:custGeom>
                <a:rect b="b" l="l" r="r" t="t"/>
                <a:pathLst>
                  <a:path extrusionOk="0" h="70593" w="15467">
                    <a:moveTo>
                      <a:pt x="12347" y="0"/>
                    </a:moveTo>
                    <a:lnTo>
                      <a:pt x="0" y="3525"/>
                    </a:lnTo>
                    <a:cubicBezTo>
                      <a:pt x="0" y="3525"/>
                      <a:pt x="5977" y="67128"/>
                      <a:pt x="6787" y="69307"/>
                    </a:cubicBezTo>
                    <a:cubicBezTo>
                      <a:pt x="7166" y="70323"/>
                      <a:pt x="9100" y="70593"/>
                      <a:pt x="11046" y="70593"/>
                    </a:cubicBezTo>
                    <a:cubicBezTo>
                      <a:pt x="13248" y="70593"/>
                      <a:pt x="15466" y="70247"/>
                      <a:pt x="15466" y="70247"/>
                    </a:cubicBezTo>
                    <a:lnTo>
                      <a:pt x="123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8"/>
              <p:cNvSpPr/>
              <p:nvPr/>
            </p:nvSpPr>
            <p:spPr>
              <a:xfrm>
                <a:off x="2242225" y="2822800"/>
                <a:ext cx="620350" cy="1776300"/>
              </a:xfrm>
              <a:custGeom>
                <a:rect b="b" l="l" r="r" t="t"/>
                <a:pathLst>
                  <a:path extrusionOk="0" h="71052" w="24814">
                    <a:moveTo>
                      <a:pt x="24813" y="0"/>
                    </a:moveTo>
                    <a:lnTo>
                      <a:pt x="1" y="3251"/>
                    </a:lnTo>
                    <a:lnTo>
                      <a:pt x="1763" y="70390"/>
                    </a:lnTo>
                    <a:cubicBezTo>
                      <a:pt x="1763" y="70390"/>
                      <a:pt x="5621" y="71051"/>
                      <a:pt x="8432" y="71051"/>
                    </a:cubicBezTo>
                    <a:cubicBezTo>
                      <a:pt x="9838" y="71051"/>
                      <a:pt x="10982" y="70886"/>
                      <a:pt x="11252" y="70390"/>
                    </a:cubicBezTo>
                    <a:cubicBezTo>
                      <a:pt x="12062" y="68902"/>
                      <a:pt x="14241" y="14788"/>
                      <a:pt x="14241" y="14788"/>
                    </a:cubicBezTo>
                    <a:lnTo>
                      <a:pt x="17217" y="10037"/>
                    </a:lnTo>
                    <a:lnTo>
                      <a:pt x="248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8"/>
              <p:cNvSpPr/>
              <p:nvPr/>
            </p:nvSpPr>
            <p:spPr>
              <a:xfrm>
                <a:off x="2134475" y="1855725"/>
                <a:ext cx="784950" cy="1112350"/>
              </a:xfrm>
              <a:custGeom>
                <a:rect b="b" l="l" r="r" t="t"/>
                <a:pathLst>
                  <a:path extrusionOk="0" h="44494" w="31398">
                    <a:moveTo>
                      <a:pt x="26040" y="1929"/>
                    </a:moveTo>
                    <a:cubicBezTo>
                      <a:pt x="24706" y="1667"/>
                      <a:pt x="23527" y="726"/>
                      <a:pt x="22111" y="464"/>
                    </a:cubicBezTo>
                    <a:cubicBezTo>
                      <a:pt x="20408" y="143"/>
                      <a:pt x="18658" y="191"/>
                      <a:pt x="16931" y="238"/>
                    </a:cubicBezTo>
                    <a:cubicBezTo>
                      <a:pt x="13729" y="238"/>
                      <a:pt x="10633" y="274"/>
                      <a:pt x="7395" y="72"/>
                    </a:cubicBezTo>
                    <a:cubicBezTo>
                      <a:pt x="6894" y="36"/>
                      <a:pt x="6382" y="0"/>
                      <a:pt x="5894" y="131"/>
                    </a:cubicBezTo>
                    <a:cubicBezTo>
                      <a:pt x="4358" y="560"/>
                      <a:pt x="3882" y="3727"/>
                      <a:pt x="2834" y="4917"/>
                    </a:cubicBezTo>
                    <a:cubicBezTo>
                      <a:pt x="2263" y="5596"/>
                      <a:pt x="286" y="11823"/>
                      <a:pt x="322" y="12633"/>
                    </a:cubicBezTo>
                    <a:cubicBezTo>
                      <a:pt x="632" y="22503"/>
                      <a:pt x="1" y="32599"/>
                      <a:pt x="1477" y="42351"/>
                    </a:cubicBezTo>
                    <a:cubicBezTo>
                      <a:pt x="1549" y="42815"/>
                      <a:pt x="4418" y="43541"/>
                      <a:pt x="4870" y="43672"/>
                    </a:cubicBezTo>
                    <a:cubicBezTo>
                      <a:pt x="6109" y="44017"/>
                      <a:pt x="7395" y="44244"/>
                      <a:pt x="8680" y="44327"/>
                    </a:cubicBezTo>
                    <a:cubicBezTo>
                      <a:pt x="11097" y="44494"/>
                      <a:pt x="13610" y="44363"/>
                      <a:pt x="16027" y="44303"/>
                    </a:cubicBezTo>
                    <a:cubicBezTo>
                      <a:pt x="21206" y="44208"/>
                      <a:pt x="26468" y="43672"/>
                      <a:pt x="31398" y="41993"/>
                    </a:cubicBezTo>
                    <a:cubicBezTo>
                      <a:pt x="31124" y="39088"/>
                      <a:pt x="31278" y="36040"/>
                      <a:pt x="30969" y="33076"/>
                    </a:cubicBezTo>
                    <a:cubicBezTo>
                      <a:pt x="30743" y="30909"/>
                      <a:pt x="30493" y="28730"/>
                      <a:pt x="30171" y="26575"/>
                    </a:cubicBezTo>
                    <a:cubicBezTo>
                      <a:pt x="29088" y="19002"/>
                      <a:pt x="27790" y="11466"/>
                      <a:pt x="26421" y="3953"/>
                    </a:cubicBezTo>
                    <a:cubicBezTo>
                      <a:pt x="26290" y="3286"/>
                      <a:pt x="26147" y="2584"/>
                      <a:pt x="26040" y="19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8"/>
              <p:cNvSpPr/>
              <p:nvPr/>
            </p:nvSpPr>
            <p:spPr>
              <a:xfrm>
                <a:off x="2190450" y="1470475"/>
                <a:ext cx="118775" cy="145575"/>
              </a:xfrm>
              <a:custGeom>
                <a:rect b="b" l="l" r="r" t="t"/>
                <a:pathLst>
                  <a:path extrusionOk="0" h="5823" w="4751">
                    <a:moveTo>
                      <a:pt x="1401" y="1"/>
                    </a:moveTo>
                    <a:cubicBezTo>
                      <a:pt x="1272" y="1"/>
                      <a:pt x="1142" y="28"/>
                      <a:pt x="1012" y="87"/>
                    </a:cubicBezTo>
                    <a:cubicBezTo>
                      <a:pt x="464" y="337"/>
                      <a:pt x="214" y="980"/>
                      <a:pt x="155" y="1587"/>
                    </a:cubicBezTo>
                    <a:cubicBezTo>
                      <a:pt x="0" y="3361"/>
                      <a:pt x="1203" y="5171"/>
                      <a:pt x="2905" y="5718"/>
                    </a:cubicBezTo>
                    <a:cubicBezTo>
                      <a:pt x="3108" y="5781"/>
                      <a:pt x="3333" y="5822"/>
                      <a:pt x="3553" y="5822"/>
                    </a:cubicBezTo>
                    <a:cubicBezTo>
                      <a:pt x="3877" y="5822"/>
                      <a:pt x="4188" y="5733"/>
                      <a:pt x="4394" y="5492"/>
                    </a:cubicBezTo>
                    <a:cubicBezTo>
                      <a:pt x="4751" y="5076"/>
                      <a:pt x="4608" y="4444"/>
                      <a:pt x="4405" y="3933"/>
                    </a:cubicBezTo>
                    <a:cubicBezTo>
                      <a:pt x="4057" y="3030"/>
                      <a:pt x="2765" y="1"/>
                      <a:pt x="1401"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8"/>
              <p:cNvSpPr/>
              <p:nvPr/>
            </p:nvSpPr>
            <p:spPr>
              <a:xfrm>
                <a:off x="2583350" y="1470475"/>
                <a:ext cx="118775" cy="145575"/>
              </a:xfrm>
              <a:custGeom>
                <a:rect b="b" l="l" r="r" t="t"/>
                <a:pathLst>
                  <a:path extrusionOk="0" h="5823" w="4751">
                    <a:moveTo>
                      <a:pt x="3350" y="1"/>
                    </a:moveTo>
                    <a:cubicBezTo>
                      <a:pt x="1986" y="1"/>
                      <a:pt x="694" y="3030"/>
                      <a:pt x="346" y="3933"/>
                    </a:cubicBezTo>
                    <a:cubicBezTo>
                      <a:pt x="143" y="4444"/>
                      <a:pt x="0" y="5076"/>
                      <a:pt x="346" y="5492"/>
                    </a:cubicBezTo>
                    <a:cubicBezTo>
                      <a:pt x="551" y="5733"/>
                      <a:pt x="862" y="5822"/>
                      <a:pt x="1188" y="5822"/>
                    </a:cubicBezTo>
                    <a:cubicBezTo>
                      <a:pt x="1410" y="5822"/>
                      <a:pt x="1639" y="5781"/>
                      <a:pt x="1846" y="5718"/>
                    </a:cubicBezTo>
                    <a:cubicBezTo>
                      <a:pt x="3548" y="5171"/>
                      <a:pt x="4751" y="3361"/>
                      <a:pt x="4584" y="1587"/>
                    </a:cubicBezTo>
                    <a:cubicBezTo>
                      <a:pt x="4537" y="980"/>
                      <a:pt x="4287" y="337"/>
                      <a:pt x="3739" y="87"/>
                    </a:cubicBezTo>
                    <a:cubicBezTo>
                      <a:pt x="3609" y="28"/>
                      <a:pt x="3479" y="1"/>
                      <a:pt x="3350"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8"/>
              <p:cNvSpPr/>
              <p:nvPr/>
            </p:nvSpPr>
            <p:spPr>
              <a:xfrm>
                <a:off x="2369025" y="1648550"/>
                <a:ext cx="178925" cy="277725"/>
              </a:xfrm>
              <a:custGeom>
                <a:rect b="b" l="l" r="r" t="t"/>
                <a:pathLst>
                  <a:path extrusionOk="0" h="11109" w="7157">
                    <a:moveTo>
                      <a:pt x="1" y="0"/>
                    </a:moveTo>
                    <a:lnTo>
                      <a:pt x="537" y="8168"/>
                    </a:lnTo>
                    <a:cubicBezTo>
                      <a:pt x="680" y="9359"/>
                      <a:pt x="2001" y="11109"/>
                      <a:pt x="3192" y="11109"/>
                    </a:cubicBezTo>
                    <a:lnTo>
                      <a:pt x="4347" y="11109"/>
                    </a:lnTo>
                    <a:cubicBezTo>
                      <a:pt x="5716" y="11109"/>
                      <a:pt x="7157" y="9525"/>
                      <a:pt x="7073" y="8168"/>
                    </a:cubicBezTo>
                    <a:lnTo>
                      <a:pt x="6418" y="1905"/>
                    </a:lnTo>
                    <a:lnTo>
                      <a:pt x="1" y="0"/>
                    </a:ln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8"/>
              <p:cNvSpPr/>
              <p:nvPr/>
            </p:nvSpPr>
            <p:spPr>
              <a:xfrm>
                <a:off x="2364885" y="1648570"/>
                <a:ext cx="172064" cy="166950"/>
              </a:xfrm>
              <a:custGeom>
                <a:rect b="b" l="l" r="r" t="t"/>
                <a:pathLst>
                  <a:path extrusionOk="0" h="6678" w="6716">
                    <a:moveTo>
                      <a:pt x="1" y="0"/>
                    </a:moveTo>
                    <a:lnTo>
                      <a:pt x="715" y="5930"/>
                    </a:lnTo>
                    <a:cubicBezTo>
                      <a:pt x="2152" y="6388"/>
                      <a:pt x="3602" y="6677"/>
                      <a:pt x="5064" y="6677"/>
                    </a:cubicBezTo>
                    <a:cubicBezTo>
                      <a:pt x="5613" y="6677"/>
                      <a:pt x="6163" y="6637"/>
                      <a:pt x="6716" y="6549"/>
                    </a:cubicBezTo>
                    <a:lnTo>
                      <a:pt x="6418" y="1905"/>
                    </a:lnTo>
                    <a:lnTo>
                      <a:pt x="1" y="0"/>
                    </a:lnTo>
                    <a:close/>
                  </a:path>
                </a:pathLst>
              </a:custGeom>
              <a:solidFill>
                <a:srgbClr val="E79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8"/>
              <p:cNvSpPr/>
              <p:nvPr/>
            </p:nvSpPr>
            <p:spPr>
              <a:xfrm>
                <a:off x="2259500" y="1290350"/>
                <a:ext cx="379825" cy="469325"/>
              </a:xfrm>
              <a:custGeom>
                <a:rect b="b" l="l" r="r" t="t"/>
                <a:pathLst>
                  <a:path extrusionOk="0" h="18773" w="15193">
                    <a:moveTo>
                      <a:pt x="10424" y="1"/>
                    </a:moveTo>
                    <a:cubicBezTo>
                      <a:pt x="9183" y="1"/>
                      <a:pt x="7875" y="464"/>
                      <a:pt x="6835" y="874"/>
                    </a:cubicBezTo>
                    <a:cubicBezTo>
                      <a:pt x="5680" y="1315"/>
                      <a:pt x="4525" y="1779"/>
                      <a:pt x="3477" y="2541"/>
                    </a:cubicBezTo>
                    <a:cubicBezTo>
                      <a:pt x="2429" y="3291"/>
                      <a:pt x="1489" y="4363"/>
                      <a:pt x="965" y="5756"/>
                    </a:cubicBezTo>
                    <a:cubicBezTo>
                      <a:pt x="0" y="8256"/>
                      <a:pt x="715" y="10804"/>
                      <a:pt x="1060" y="13376"/>
                    </a:cubicBezTo>
                    <a:cubicBezTo>
                      <a:pt x="1381" y="15852"/>
                      <a:pt x="2489" y="17055"/>
                      <a:pt x="4787" y="18031"/>
                    </a:cubicBezTo>
                    <a:cubicBezTo>
                      <a:pt x="5925" y="18505"/>
                      <a:pt x="7058" y="18773"/>
                      <a:pt x="8153" y="18773"/>
                    </a:cubicBezTo>
                    <a:cubicBezTo>
                      <a:pt x="9726" y="18773"/>
                      <a:pt x="11223" y="18221"/>
                      <a:pt x="12550" y="16936"/>
                    </a:cubicBezTo>
                    <a:cubicBezTo>
                      <a:pt x="13764" y="15757"/>
                      <a:pt x="14538" y="14138"/>
                      <a:pt x="14693" y="12459"/>
                    </a:cubicBezTo>
                    <a:cubicBezTo>
                      <a:pt x="14693" y="12423"/>
                      <a:pt x="14705" y="12388"/>
                      <a:pt x="14705" y="12340"/>
                    </a:cubicBezTo>
                    <a:cubicBezTo>
                      <a:pt x="14943" y="9256"/>
                      <a:pt x="15193" y="4137"/>
                      <a:pt x="13335" y="1458"/>
                    </a:cubicBezTo>
                    <a:cubicBezTo>
                      <a:pt x="12574" y="366"/>
                      <a:pt x="11526" y="1"/>
                      <a:pt x="10424"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8"/>
              <p:cNvSpPr/>
              <p:nvPr/>
            </p:nvSpPr>
            <p:spPr>
              <a:xfrm>
                <a:off x="2246100" y="1201675"/>
                <a:ext cx="413475" cy="228725"/>
              </a:xfrm>
              <a:custGeom>
                <a:rect b="b" l="l" r="r" t="t"/>
                <a:pathLst>
                  <a:path extrusionOk="0" h="9149" w="16539">
                    <a:moveTo>
                      <a:pt x="8513" y="1"/>
                    </a:moveTo>
                    <a:cubicBezTo>
                      <a:pt x="7453" y="1"/>
                      <a:pt x="6458" y="73"/>
                      <a:pt x="5656" y="159"/>
                    </a:cubicBezTo>
                    <a:cubicBezTo>
                      <a:pt x="3144" y="421"/>
                      <a:pt x="1" y="1707"/>
                      <a:pt x="453" y="4838"/>
                    </a:cubicBezTo>
                    <a:cubicBezTo>
                      <a:pt x="679" y="6422"/>
                      <a:pt x="2072" y="7696"/>
                      <a:pt x="3632" y="8005"/>
                    </a:cubicBezTo>
                    <a:cubicBezTo>
                      <a:pt x="3863" y="8051"/>
                      <a:pt x="4096" y="8075"/>
                      <a:pt x="4330" y="8075"/>
                    </a:cubicBezTo>
                    <a:cubicBezTo>
                      <a:pt x="4638" y="8075"/>
                      <a:pt x="4947" y="8034"/>
                      <a:pt x="5251" y="7946"/>
                    </a:cubicBezTo>
                    <a:cubicBezTo>
                      <a:pt x="4891" y="7564"/>
                      <a:pt x="5281" y="6831"/>
                      <a:pt x="5780" y="6831"/>
                    </a:cubicBezTo>
                    <a:cubicBezTo>
                      <a:pt x="5825" y="6831"/>
                      <a:pt x="5871" y="6837"/>
                      <a:pt x="5918" y="6850"/>
                    </a:cubicBezTo>
                    <a:cubicBezTo>
                      <a:pt x="6821" y="7901"/>
                      <a:pt x="8210" y="8510"/>
                      <a:pt x="9593" y="8510"/>
                    </a:cubicBezTo>
                    <a:cubicBezTo>
                      <a:pt x="9996" y="8510"/>
                      <a:pt x="10398" y="8458"/>
                      <a:pt x="10788" y="8350"/>
                    </a:cubicBezTo>
                    <a:cubicBezTo>
                      <a:pt x="10428" y="7867"/>
                      <a:pt x="10875" y="7044"/>
                      <a:pt x="11467" y="7044"/>
                    </a:cubicBezTo>
                    <a:cubicBezTo>
                      <a:pt x="11502" y="7044"/>
                      <a:pt x="11538" y="7047"/>
                      <a:pt x="11573" y="7053"/>
                    </a:cubicBezTo>
                    <a:cubicBezTo>
                      <a:pt x="11919" y="7755"/>
                      <a:pt x="12264" y="8446"/>
                      <a:pt x="12597" y="9148"/>
                    </a:cubicBezTo>
                    <a:cubicBezTo>
                      <a:pt x="14717" y="8970"/>
                      <a:pt x="16538" y="6993"/>
                      <a:pt x="16538" y="4874"/>
                    </a:cubicBezTo>
                    <a:cubicBezTo>
                      <a:pt x="16538" y="847"/>
                      <a:pt x="12145" y="1"/>
                      <a:pt x="8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8"/>
              <p:cNvSpPr/>
              <p:nvPr/>
            </p:nvSpPr>
            <p:spPr>
              <a:xfrm>
                <a:off x="2220200" y="1243475"/>
                <a:ext cx="456925" cy="329800"/>
              </a:xfrm>
              <a:custGeom>
                <a:rect b="b" l="l" r="r" t="t"/>
                <a:pathLst>
                  <a:path extrusionOk="0" h="13192" w="18277">
                    <a:moveTo>
                      <a:pt x="14482" y="1"/>
                    </a:moveTo>
                    <a:cubicBezTo>
                      <a:pt x="13244" y="1"/>
                      <a:pt x="11875" y="458"/>
                      <a:pt x="11264" y="1118"/>
                    </a:cubicBezTo>
                    <a:lnTo>
                      <a:pt x="3370" y="821"/>
                    </a:lnTo>
                    <a:cubicBezTo>
                      <a:pt x="2061" y="987"/>
                      <a:pt x="1132" y="2202"/>
                      <a:pt x="679" y="3440"/>
                    </a:cubicBezTo>
                    <a:cubicBezTo>
                      <a:pt x="1" y="5345"/>
                      <a:pt x="120" y="7512"/>
                      <a:pt x="1013" y="9310"/>
                    </a:cubicBezTo>
                    <a:cubicBezTo>
                      <a:pt x="1203" y="9714"/>
                      <a:pt x="1429" y="10084"/>
                      <a:pt x="1656" y="10465"/>
                    </a:cubicBezTo>
                    <a:cubicBezTo>
                      <a:pt x="1963" y="10970"/>
                      <a:pt x="2523" y="12236"/>
                      <a:pt x="3072" y="12236"/>
                    </a:cubicBezTo>
                    <a:cubicBezTo>
                      <a:pt x="3247" y="12236"/>
                      <a:pt x="3421" y="12108"/>
                      <a:pt x="3585" y="11786"/>
                    </a:cubicBezTo>
                    <a:cubicBezTo>
                      <a:pt x="3799" y="11369"/>
                      <a:pt x="3501" y="10131"/>
                      <a:pt x="3501" y="9643"/>
                    </a:cubicBezTo>
                    <a:cubicBezTo>
                      <a:pt x="3513" y="8929"/>
                      <a:pt x="3561" y="8214"/>
                      <a:pt x="3692" y="7512"/>
                    </a:cubicBezTo>
                    <a:cubicBezTo>
                      <a:pt x="4013" y="5750"/>
                      <a:pt x="4858" y="3999"/>
                      <a:pt x="6347" y="2999"/>
                    </a:cubicBezTo>
                    <a:cubicBezTo>
                      <a:pt x="7206" y="2416"/>
                      <a:pt x="8239" y="2120"/>
                      <a:pt x="9272" y="2120"/>
                    </a:cubicBezTo>
                    <a:cubicBezTo>
                      <a:pt x="9842" y="2120"/>
                      <a:pt x="10413" y="2210"/>
                      <a:pt x="10954" y="2392"/>
                    </a:cubicBezTo>
                    <a:cubicBezTo>
                      <a:pt x="12478" y="2892"/>
                      <a:pt x="13741" y="4095"/>
                      <a:pt x="14360" y="5571"/>
                    </a:cubicBezTo>
                    <a:cubicBezTo>
                      <a:pt x="15382" y="7948"/>
                      <a:pt x="14755" y="10775"/>
                      <a:pt x="15699" y="13177"/>
                    </a:cubicBezTo>
                    <a:lnTo>
                      <a:pt x="15699" y="13177"/>
                    </a:lnTo>
                    <a:cubicBezTo>
                      <a:pt x="15253" y="12025"/>
                      <a:pt x="16779" y="10616"/>
                      <a:pt x="17336" y="9762"/>
                    </a:cubicBezTo>
                    <a:cubicBezTo>
                      <a:pt x="18003" y="8726"/>
                      <a:pt x="18277" y="7464"/>
                      <a:pt x="18253" y="6238"/>
                    </a:cubicBezTo>
                    <a:cubicBezTo>
                      <a:pt x="18217" y="4440"/>
                      <a:pt x="17729" y="2154"/>
                      <a:pt x="16574" y="749"/>
                    </a:cubicBezTo>
                    <a:cubicBezTo>
                      <a:pt x="16140" y="222"/>
                      <a:pt x="15343" y="1"/>
                      <a:pt x="14482" y="1"/>
                    </a:cubicBezTo>
                    <a:close/>
                    <a:moveTo>
                      <a:pt x="15699" y="13177"/>
                    </a:moveTo>
                    <a:cubicBezTo>
                      <a:pt x="15701" y="13182"/>
                      <a:pt x="15703" y="13186"/>
                      <a:pt x="15705" y="13191"/>
                    </a:cubicBezTo>
                    <a:cubicBezTo>
                      <a:pt x="15703" y="13186"/>
                      <a:pt x="15701" y="13182"/>
                      <a:pt x="15699" y="131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8"/>
              <p:cNvSpPr/>
              <p:nvPr/>
            </p:nvSpPr>
            <p:spPr>
              <a:xfrm>
                <a:off x="2971800" y="1400800"/>
                <a:ext cx="1022450" cy="1087175"/>
              </a:xfrm>
              <a:custGeom>
                <a:rect b="b" l="l" r="r" t="t"/>
                <a:pathLst>
                  <a:path extrusionOk="0" h="43487" w="40898">
                    <a:moveTo>
                      <a:pt x="19684" y="0"/>
                    </a:moveTo>
                    <a:cubicBezTo>
                      <a:pt x="17849" y="0"/>
                      <a:pt x="16011" y="452"/>
                      <a:pt x="14335" y="1433"/>
                    </a:cubicBezTo>
                    <a:cubicBezTo>
                      <a:pt x="10192" y="3862"/>
                      <a:pt x="7930" y="9101"/>
                      <a:pt x="8989" y="13780"/>
                    </a:cubicBezTo>
                    <a:cubicBezTo>
                      <a:pt x="9311" y="15197"/>
                      <a:pt x="9906" y="16697"/>
                      <a:pt x="9335" y="18030"/>
                    </a:cubicBezTo>
                    <a:cubicBezTo>
                      <a:pt x="8858" y="19150"/>
                      <a:pt x="7691" y="19804"/>
                      <a:pt x="6537" y="20185"/>
                    </a:cubicBezTo>
                    <a:cubicBezTo>
                      <a:pt x="5382" y="20566"/>
                      <a:pt x="4155" y="20769"/>
                      <a:pt x="3096" y="21364"/>
                    </a:cubicBezTo>
                    <a:cubicBezTo>
                      <a:pt x="2036" y="21971"/>
                      <a:pt x="1167" y="23138"/>
                      <a:pt x="1393" y="24329"/>
                    </a:cubicBezTo>
                    <a:cubicBezTo>
                      <a:pt x="1691" y="25853"/>
                      <a:pt x="3608" y="26722"/>
                      <a:pt x="3762" y="28282"/>
                    </a:cubicBezTo>
                    <a:cubicBezTo>
                      <a:pt x="3858" y="29282"/>
                      <a:pt x="3155" y="30187"/>
                      <a:pt x="2417" y="30877"/>
                    </a:cubicBezTo>
                    <a:cubicBezTo>
                      <a:pt x="1667" y="31568"/>
                      <a:pt x="810" y="32211"/>
                      <a:pt x="429" y="33151"/>
                    </a:cubicBezTo>
                    <a:cubicBezTo>
                      <a:pt x="0" y="34211"/>
                      <a:pt x="298" y="35473"/>
                      <a:pt x="941" y="36426"/>
                    </a:cubicBezTo>
                    <a:cubicBezTo>
                      <a:pt x="1595" y="37390"/>
                      <a:pt x="2548" y="38081"/>
                      <a:pt x="3524" y="38700"/>
                    </a:cubicBezTo>
                    <a:cubicBezTo>
                      <a:pt x="8453" y="41863"/>
                      <a:pt x="14315" y="43487"/>
                      <a:pt x="20171" y="43487"/>
                    </a:cubicBezTo>
                    <a:cubicBezTo>
                      <a:pt x="23990" y="43487"/>
                      <a:pt x="27808" y="42796"/>
                      <a:pt x="31361" y="41390"/>
                    </a:cubicBezTo>
                    <a:cubicBezTo>
                      <a:pt x="33671" y="40462"/>
                      <a:pt x="35909" y="39235"/>
                      <a:pt x="37671" y="37473"/>
                    </a:cubicBezTo>
                    <a:cubicBezTo>
                      <a:pt x="39434" y="35699"/>
                      <a:pt x="40684" y="33354"/>
                      <a:pt x="40791" y="30853"/>
                    </a:cubicBezTo>
                    <a:cubicBezTo>
                      <a:pt x="40898" y="28389"/>
                      <a:pt x="39588" y="25031"/>
                      <a:pt x="37005" y="24234"/>
                    </a:cubicBezTo>
                    <a:cubicBezTo>
                      <a:pt x="35659" y="23817"/>
                      <a:pt x="34588" y="23864"/>
                      <a:pt x="33421" y="22841"/>
                    </a:cubicBezTo>
                    <a:cubicBezTo>
                      <a:pt x="32504" y="22055"/>
                      <a:pt x="31825" y="20971"/>
                      <a:pt x="31563" y="19793"/>
                    </a:cubicBezTo>
                    <a:cubicBezTo>
                      <a:pt x="31135" y="17768"/>
                      <a:pt x="31802" y="15709"/>
                      <a:pt x="31980" y="13649"/>
                    </a:cubicBezTo>
                    <a:cubicBezTo>
                      <a:pt x="32254" y="10410"/>
                      <a:pt x="31218" y="7065"/>
                      <a:pt x="29158" y="4553"/>
                    </a:cubicBezTo>
                    <a:cubicBezTo>
                      <a:pt x="26822" y="1712"/>
                      <a:pt x="23258" y="0"/>
                      <a:pt x="19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8"/>
              <p:cNvSpPr/>
              <p:nvPr/>
            </p:nvSpPr>
            <p:spPr>
              <a:xfrm>
                <a:off x="3207825" y="1846775"/>
                <a:ext cx="564975" cy="449000"/>
              </a:xfrm>
              <a:custGeom>
                <a:rect b="b" l="l" r="r" t="t"/>
                <a:pathLst>
                  <a:path extrusionOk="0" h="17960" w="22599">
                    <a:moveTo>
                      <a:pt x="11800" y="1"/>
                    </a:moveTo>
                    <a:cubicBezTo>
                      <a:pt x="11800" y="1"/>
                      <a:pt x="5739" y="168"/>
                      <a:pt x="5739" y="168"/>
                    </a:cubicBezTo>
                    <a:cubicBezTo>
                      <a:pt x="6192" y="1132"/>
                      <a:pt x="6632" y="2085"/>
                      <a:pt x="7085" y="3037"/>
                    </a:cubicBezTo>
                    <a:cubicBezTo>
                      <a:pt x="7335" y="3585"/>
                      <a:pt x="8145" y="4442"/>
                      <a:pt x="8061" y="5085"/>
                    </a:cubicBezTo>
                    <a:cubicBezTo>
                      <a:pt x="7978" y="5728"/>
                      <a:pt x="275" y="8538"/>
                      <a:pt x="120" y="9335"/>
                    </a:cubicBezTo>
                    <a:cubicBezTo>
                      <a:pt x="1" y="9919"/>
                      <a:pt x="2834" y="12264"/>
                      <a:pt x="3001" y="12824"/>
                    </a:cubicBezTo>
                    <a:cubicBezTo>
                      <a:pt x="3239" y="13669"/>
                      <a:pt x="8704" y="17170"/>
                      <a:pt x="9109" y="17956"/>
                    </a:cubicBezTo>
                    <a:cubicBezTo>
                      <a:pt x="9110" y="17958"/>
                      <a:pt x="9113" y="17959"/>
                      <a:pt x="9118" y="17959"/>
                    </a:cubicBezTo>
                    <a:cubicBezTo>
                      <a:pt x="9442" y="17959"/>
                      <a:pt x="17779" y="11894"/>
                      <a:pt x="18092" y="11894"/>
                    </a:cubicBezTo>
                    <a:cubicBezTo>
                      <a:pt x="18095" y="11894"/>
                      <a:pt x="18097" y="11894"/>
                      <a:pt x="18098" y="11895"/>
                    </a:cubicBezTo>
                    <a:cubicBezTo>
                      <a:pt x="18107" y="11901"/>
                      <a:pt x="18117" y="11904"/>
                      <a:pt x="18128" y="11904"/>
                    </a:cubicBezTo>
                    <a:cubicBezTo>
                      <a:pt x="18462" y="11904"/>
                      <a:pt x="19513" y="9046"/>
                      <a:pt x="19836" y="8931"/>
                    </a:cubicBezTo>
                    <a:cubicBezTo>
                      <a:pt x="22599" y="7978"/>
                      <a:pt x="18372" y="6728"/>
                      <a:pt x="15098" y="5418"/>
                    </a:cubicBezTo>
                    <a:cubicBezTo>
                      <a:pt x="12883" y="4644"/>
                      <a:pt x="12645" y="2120"/>
                      <a:pt x="11800"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8"/>
              <p:cNvSpPr/>
              <p:nvPr/>
            </p:nvSpPr>
            <p:spPr>
              <a:xfrm>
                <a:off x="3351300" y="1846775"/>
                <a:ext cx="190525" cy="126825"/>
              </a:xfrm>
              <a:custGeom>
                <a:rect b="b" l="l" r="r" t="t"/>
                <a:pathLst>
                  <a:path extrusionOk="0" h="5073" w="7621">
                    <a:moveTo>
                      <a:pt x="6061" y="1"/>
                    </a:moveTo>
                    <a:lnTo>
                      <a:pt x="0" y="168"/>
                    </a:lnTo>
                    <a:lnTo>
                      <a:pt x="2298" y="5073"/>
                    </a:lnTo>
                    <a:cubicBezTo>
                      <a:pt x="4168" y="5061"/>
                      <a:pt x="5977" y="4763"/>
                      <a:pt x="7620" y="3906"/>
                    </a:cubicBezTo>
                    <a:lnTo>
                      <a:pt x="6061" y="1"/>
                    </a:lnTo>
                    <a:close/>
                  </a:path>
                </a:pathLst>
              </a:custGeom>
              <a:solidFill>
                <a:srgbClr val="AF2F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8"/>
              <p:cNvSpPr/>
              <p:nvPr/>
            </p:nvSpPr>
            <p:spPr>
              <a:xfrm>
                <a:off x="3252475" y="1523075"/>
                <a:ext cx="353650" cy="418250"/>
              </a:xfrm>
              <a:custGeom>
                <a:rect b="b" l="l" r="r" t="t"/>
                <a:pathLst>
                  <a:path extrusionOk="0" h="16730" w="14146">
                    <a:moveTo>
                      <a:pt x="4599" y="0"/>
                    </a:moveTo>
                    <a:cubicBezTo>
                      <a:pt x="3522" y="0"/>
                      <a:pt x="2497" y="339"/>
                      <a:pt x="1787" y="1376"/>
                    </a:cubicBezTo>
                    <a:cubicBezTo>
                      <a:pt x="941" y="2602"/>
                      <a:pt x="1203" y="5019"/>
                      <a:pt x="870" y="6520"/>
                    </a:cubicBezTo>
                    <a:cubicBezTo>
                      <a:pt x="513" y="8103"/>
                      <a:pt x="1" y="9722"/>
                      <a:pt x="179" y="11401"/>
                    </a:cubicBezTo>
                    <a:cubicBezTo>
                      <a:pt x="310" y="12568"/>
                      <a:pt x="810" y="13699"/>
                      <a:pt x="1417" y="14628"/>
                    </a:cubicBezTo>
                    <a:cubicBezTo>
                      <a:pt x="2037" y="15568"/>
                      <a:pt x="2822" y="15866"/>
                      <a:pt x="3775" y="16211"/>
                    </a:cubicBezTo>
                    <a:cubicBezTo>
                      <a:pt x="4680" y="16539"/>
                      <a:pt x="5702" y="16729"/>
                      <a:pt x="6727" y="16729"/>
                    </a:cubicBezTo>
                    <a:cubicBezTo>
                      <a:pt x="9125" y="16729"/>
                      <a:pt x="11532" y="15687"/>
                      <a:pt x="12466" y="12925"/>
                    </a:cubicBezTo>
                    <a:cubicBezTo>
                      <a:pt x="12591" y="13008"/>
                      <a:pt x="12725" y="13046"/>
                      <a:pt x="12859" y="13046"/>
                    </a:cubicBezTo>
                    <a:cubicBezTo>
                      <a:pt x="13303" y="13046"/>
                      <a:pt x="13757" y="12639"/>
                      <a:pt x="13931" y="12127"/>
                    </a:cubicBezTo>
                    <a:cubicBezTo>
                      <a:pt x="14145" y="11508"/>
                      <a:pt x="14002" y="10937"/>
                      <a:pt x="14014" y="10306"/>
                    </a:cubicBezTo>
                    <a:cubicBezTo>
                      <a:pt x="14026" y="9782"/>
                      <a:pt x="14098" y="9282"/>
                      <a:pt x="14074" y="8758"/>
                    </a:cubicBezTo>
                    <a:cubicBezTo>
                      <a:pt x="14038" y="7460"/>
                      <a:pt x="13943" y="6127"/>
                      <a:pt x="13443" y="4936"/>
                    </a:cubicBezTo>
                    <a:cubicBezTo>
                      <a:pt x="12931" y="3710"/>
                      <a:pt x="12026" y="2769"/>
                      <a:pt x="11026" y="2114"/>
                    </a:cubicBezTo>
                    <a:cubicBezTo>
                      <a:pt x="10026" y="1459"/>
                      <a:pt x="8930" y="1078"/>
                      <a:pt x="7847" y="697"/>
                    </a:cubicBezTo>
                    <a:cubicBezTo>
                      <a:pt x="6904" y="369"/>
                      <a:pt x="5723" y="0"/>
                      <a:pt x="4599"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8"/>
              <p:cNvSpPr/>
              <p:nvPr/>
            </p:nvSpPr>
            <p:spPr>
              <a:xfrm>
                <a:off x="3539725" y="1725175"/>
                <a:ext cx="120875" cy="132425"/>
              </a:xfrm>
              <a:custGeom>
                <a:rect b="b" l="l" r="r" t="t"/>
                <a:pathLst>
                  <a:path extrusionOk="0" h="5297" w="4835">
                    <a:moveTo>
                      <a:pt x="3713" y="0"/>
                    </a:moveTo>
                    <a:cubicBezTo>
                      <a:pt x="2435" y="0"/>
                      <a:pt x="909" y="2586"/>
                      <a:pt x="476" y="3377"/>
                    </a:cubicBezTo>
                    <a:cubicBezTo>
                      <a:pt x="214" y="3829"/>
                      <a:pt x="0" y="4412"/>
                      <a:pt x="286" y="4853"/>
                    </a:cubicBezTo>
                    <a:cubicBezTo>
                      <a:pt x="489" y="5180"/>
                      <a:pt x="882" y="5297"/>
                      <a:pt x="1275" y="5297"/>
                    </a:cubicBezTo>
                    <a:cubicBezTo>
                      <a:pt x="1412" y="5297"/>
                      <a:pt x="1550" y="5282"/>
                      <a:pt x="1679" y="5258"/>
                    </a:cubicBezTo>
                    <a:cubicBezTo>
                      <a:pt x="3370" y="4960"/>
                      <a:pt x="4739" y="3389"/>
                      <a:pt x="4810" y="1674"/>
                    </a:cubicBezTo>
                    <a:cubicBezTo>
                      <a:pt x="4834" y="1103"/>
                      <a:pt x="4679" y="448"/>
                      <a:pt x="4191" y="138"/>
                    </a:cubicBezTo>
                    <a:cubicBezTo>
                      <a:pt x="4038" y="43"/>
                      <a:pt x="3877" y="0"/>
                      <a:pt x="3713"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8"/>
              <p:cNvSpPr/>
              <p:nvPr/>
            </p:nvSpPr>
            <p:spPr>
              <a:xfrm>
                <a:off x="3208425" y="1672950"/>
                <a:ext cx="144975" cy="145000"/>
              </a:xfrm>
              <a:custGeom>
                <a:rect b="b" l="l" r="r" t="t"/>
                <a:pathLst>
                  <a:path extrusionOk="0" fill="none" h="5800" w="5799">
                    <a:moveTo>
                      <a:pt x="5799" y="2894"/>
                    </a:moveTo>
                    <a:cubicBezTo>
                      <a:pt x="5799" y="4501"/>
                      <a:pt x="4501" y="5799"/>
                      <a:pt x="2906" y="5799"/>
                    </a:cubicBezTo>
                    <a:cubicBezTo>
                      <a:pt x="1298" y="5799"/>
                      <a:pt x="0" y="4501"/>
                      <a:pt x="0" y="2894"/>
                    </a:cubicBezTo>
                    <a:cubicBezTo>
                      <a:pt x="0" y="1298"/>
                      <a:pt x="1298" y="1"/>
                      <a:pt x="2906" y="1"/>
                    </a:cubicBezTo>
                    <a:cubicBezTo>
                      <a:pt x="4501" y="1"/>
                      <a:pt x="5799" y="1298"/>
                      <a:pt x="5799" y="2894"/>
                    </a:cubicBezTo>
                    <a:close/>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8"/>
              <p:cNvSpPr/>
              <p:nvPr/>
            </p:nvSpPr>
            <p:spPr>
              <a:xfrm>
                <a:off x="3387025" y="1694100"/>
                <a:ext cx="144975" cy="144975"/>
              </a:xfrm>
              <a:custGeom>
                <a:rect b="b" l="l" r="r" t="t"/>
                <a:pathLst>
                  <a:path extrusionOk="0" fill="none" h="5799" w="5799">
                    <a:moveTo>
                      <a:pt x="5799" y="2905"/>
                    </a:moveTo>
                    <a:cubicBezTo>
                      <a:pt x="5799" y="4501"/>
                      <a:pt x="4501" y="5798"/>
                      <a:pt x="2893" y="5798"/>
                    </a:cubicBezTo>
                    <a:cubicBezTo>
                      <a:pt x="1298" y="5798"/>
                      <a:pt x="0" y="4501"/>
                      <a:pt x="0" y="2905"/>
                    </a:cubicBezTo>
                    <a:cubicBezTo>
                      <a:pt x="0" y="1298"/>
                      <a:pt x="1298" y="0"/>
                      <a:pt x="2893" y="0"/>
                    </a:cubicBezTo>
                    <a:cubicBezTo>
                      <a:pt x="4501" y="0"/>
                      <a:pt x="5799" y="1298"/>
                      <a:pt x="5799" y="2905"/>
                    </a:cubicBezTo>
                    <a:close/>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8"/>
              <p:cNvSpPr/>
              <p:nvPr/>
            </p:nvSpPr>
            <p:spPr>
              <a:xfrm>
                <a:off x="3341475" y="1756900"/>
                <a:ext cx="56875" cy="10150"/>
              </a:xfrm>
              <a:custGeom>
                <a:rect b="b" l="l" r="r" t="t"/>
                <a:pathLst>
                  <a:path extrusionOk="0" fill="none" h="406" w="2275">
                    <a:moveTo>
                      <a:pt x="1" y="405"/>
                    </a:moveTo>
                    <a:cubicBezTo>
                      <a:pt x="679" y="24"/>
                      <a:pt x="1572" y="0"/>
                      <a:pt x="2275" y="357"/>
                    </a:cubicBezTo>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8"/>
              <p:cNvSpPr/>
              <p:nvPr/>
            </p:nvSpPr>
            <p:spPr>
              <a:xfrm>
                <a:off x="3528400" y="1723250"/>
                <a:ext cx="120875" cy="38425"/>
              </a:xfrm>
              <a:custGeom>
                <a:rect b="b" l="l" r="r" t="t"/>
                <a:pathLst>
                  <a:path extrusionOk="0" fill="none" h="1537" w="4835">
                    <a:moveTo>
                      <a:pt x="1" y="1537"/>
                    </a:moveTo>
                    <a:cubicBezTo>
                      <a:pt x="1310" y="846"/>
                      <a:pt x="2715" y="346"/>
                      <a:pt x="4168" y="48"/>
                    </a:cubicBezTo>
                    <a:cubicBezTo>
                      <a:pt x="4430" y="1"/>
                      <a:pt x="4787" y="13"/>
                      <a:pt x="4835" y="275"/>
                    </a:cubicBezTo>
                  </a:path>
                </a:pathLst>
              </a:custGeom>
              <a:noFill/>
              <a:ln cap="flat" cmpd="sng" w="802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8"/>
              <p:cNvSpPr/>
              <p:nvPr/>
            </p:nvSpPr>
            <p:spPr>
              <a:xfrm>
                <a:off x="3223300" y="1476750"/>
                <a:ext cx="432350" cy="260175"/>
              </a:xfrm>
              <a:custGeom>
                <a:rect b="b" l="l" r="r" t="t"/>
                <a:pathLst>
                  <a:path extrusionOk="0" h="10407" w="17294">
                    <a:moveTo>
                      <a:pt x="9204" y="1"/>
                    </a:moveTo>
                    <a:cubicBezTo>
                      <a:pt x="7168" y="1"/>
                      <a:pt x="5130" y="593"/>
                      <a:pt x="3406" y="1657"/>
                    </a:cubicBezTo>
                    <a:cubicBezTo>
                      <a:pt x="2215" y="2396"/>
                      <a:pt x="1" y="4122"/>
                      <a:pt x="787" y="5753"/>
                    </a:cubicBezTo>
                    <a:cubicBezTo>
                      <a:pt x="1489" y="7206"/>
                      <a:pt x="3632" y="7849"/>
                      <a:pt x="5097" y="7849"/>
                    </a:cubicBezTo>
                    <a:cubicBezTo>
                      <a:pt x="5263" y="7849"/>
                      <a:pt x="5418" y="7837"/>
                      <a:pt x="5573" y="7837"/>
                    </a:cubicBezTo>
                    <a:cubicBezTo>
                      <a:pt x="7358" y="7718"/>
                      <a:pt x="9072" y="6968"/>
                      <a:pt x="10715" y="6230"/>
                    </a:cubicBezTo>
                    <a:lnTo>
                      <a:pt x="10715" y="6230"/>
                    </a:lnTo>
                    <a:cubicBezTo>
                      <a:pt x="10236" y="6450"/>
                      <a:pt x="14229" y="10123"/>
                      <a:pt x="14848" y="10313"/>
                    </a:cubicBezTo>
                    <a:cubicBezTo>
                      <a:pt x="15055" y="10377"/>
                      <a:pt x="15245" y="10406"/>
                      <a:pt x="15420" y="10406"/>
                    </a:cubicBezTo>
                    <a:cubicBezTo>
                      <a:pt x="17010" y="10406"/>
                      <a:pt x="17294" y="7956"/>
                      <a:pt x="17229" y="6551"/>
                    </a:cubicBezTo>
                    <a:cubicBezTo>
                      <a:pt x="17134" y="4741"/>
                      <a:pt x="16860" y="3003"/>
                      <a:pt x="15336" y="1931"/>
                    </a:cubicBezTo>
                    <a:cubicBezTo>
                      <a:pt x="13610" y="729"/>
                      <a:pt x="11478" y="50"/>
                      <a:pt x="9383" y="2"/>
                    </a:cubicBezTo>
                    <a:cubicBezTo>
                      <a:pt x="9323" y="1"/>
                      <a:pt x="9264" y="1"/>
                      <a:pt x="9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8"/>
              <p:cNvSpPr/>
              <p:nvPr/>
            </p:nvSpPr>
            <p:spPr>
              <a:xfrm>
                <a:off x="2989350" y="2067050"/>
                <a:ext cx="334000" cy="493200"/>
              </a:xfrm>
              <a:custGeom>
                <a:rect b="b" l="l" r="r" t="t"/>
                <a:pathLst>
                  <a:path extrusionOk="0" h="19728" w="13360">
                    <a:moveTo>
                      <a:pt x="9294" y="0"/>
                    </a:moveTo>
                    <a:cubicBezTo>
                      <a:pt x="9284" y="0"/>
                      <a:pt x="9274" y="0"/>
                      <a:pt x="9264" y="1"/>
                    </a:cubicBezTo>
                    <a:cubicBezTo>
                      <a:pt x="8335" y="24"/>
                      <a:pt x="7728" y="763"/>
                      <a:pt x="7811" y="1608"/>
                    </a:cubicBezTo>
                    <a:cubicBezTo>
                      <a:pt x="7942" y="2763"/>
                      <a:pt x="7763" y="3870"/>
                      <a:pt x="6847" y="4692"/>
                    </a:cubicBezTo>
                    <a:cubicBezTo>
                      <a:pt x="6287" y="5204"/>
                      <a:pt x="5561" y="5489"/>
                      <a:pt x="4953" y="5942"/>
                    </a:cubicBezTo>
                    <a:cubicBezTo>
                      <a:pt x="4346" y="6394"/>
                      <a:pt x="3834" y="7109"/>
                      <a:pt x="3977" y="7847"/>
                    </a:cubicBezTo>
                    <a:cubicBezTo>
                      <a:pt x="4108" y="8537"/>
                      <a:pt x="4775" y="9061"/>
                      <a:pt x="4775" y="9764"/>
                    </a:cubicBezTo>
                    <a:cubicBezTo>
                      <a:pt x="4787" y="10299"/>
                      <a:pt x="4382" y="10776"/>
                      <a:pt x="3918" y="11050"/>
                    </a:cubicBezTo>
                    <a:cubicBezTo>
                      <a:pt x="3465" y="11335"/>
                      <a:pt x="2929" y="11478"/>
                      <a:pt x="2453" y="11728"/>
                    </a:cubicBezTo>
                    <a:cubicBezTo>
                      <a:pt x="905" y="12514"/>
                      <a:pt x="0" y="14383"/>
                      <a:pt x="346" y="16086"/>
                    </a:cubicBezTo>
                    <a:cubicBezTo>
                      <a:pt x="393" y="16300"/>
                      <a:pt x="453" y="16514"/>
                      <a:pt x="536" y="16717"/>
                    </a:cubicBezTo>
                    <a:cubicBezTo>
                      <a:pt x="893" y="17610"/>
                      <a:pt x="1584" y="18360"/>
                      <a:pt x="2429" y="18812"/>
                    </a:cubicBezTo>
                    <a:cubicBezTo>
                      <a:pt x="3253" y="19254"/>
                      <a:pt x="4247" y="19728"/>
                      <a:pt x="5211" y="19728"/>
                    </a:cubicBezTo>
                    <a:cubicBezTo>
                      <a:pt x="5417" y="19728"/>
                      <a:pt x="5621" y="19706"/>
                      <a:pt x="5823" y="19658"/>
                    </a:cubicBezTo>
                    <a:cubicBezTo>
                      <a:pt x="6966" y="19384"/>
                      <a:pt x="7799" y="18396"/>
                      <a:pt x="8466" y="17431"/>
                    </a:cubicBezTo>
                    <a:cubicBezTo>
                      <a:pt x="10347" y="14740"/>
                      <a:pt x="11740" y="11728"/>
                      <a:pt x="12585" y="8561"/>
                    </a:cubicBezTo>
                    <a:cubicBezTo>
                      <a:pt x="13062" y="6775"/>
                      <a:pt x="13359" y="4858"/>
                      <a:pt x="12776" y="3108"/>
                    </a:cubicBezTo>
                    <a:cubicBezTo>
                      <a:pt x="12350" y="1772"/>
                      <a:pt x="10808" y="0"/>
                      <a:pt x="9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8"/>
              <p:cNvSpPr/>
              <p:nvPr/>
            </p:nvSpPr>
            <p:spPr>
              <a:xfrm>
                <a:off x="3424200" y="4471175"/>
                <a:ext cx="209000" cy="367975"/>
              </a:xfrm>
              <a:custGeom>
                <a:rect b="b" l="l" r="r" t="t"/>
                <a:pathLst>
                  <a:path extrusionOk="0" h="14719" w="8360">
                    <a:moveTo>
                      <a:pt x="2683" y="0"/>
                    </a:moveTo>
                    <a:cubicBezTo>
                      <a:pt x="1" y="0"/>
                      <a:pt x="1049" y="7185"/>
                      <a:pt x="2585" y="11337"/>
                    </a:cubicBezTo>
                    <a:cubicBezTo>
                      <a:pt x="3061" y="12635"/>
                      <a:pt x="3585" y="13635"/>
                      <a:pt x="4050" y="14028"/>
                    </a:cubicBezTo>
                    <a:cubicBezTo>
                      <a:pt x="4571" y="14459"/>
                      <a:pt x="5255" y="14719"/>
                      <a:pt x="5924" y="14719"/>
                    </a:cubicBezTo>
                    <a:cubicBezTo>
                      <a:pt x="6325" y="14719"/>
                      <a:pt x="6721" y="14626"/>
                      <a:pt x="7074" y="14421"/>
                    </a:cubicBezTo>
                    <a:cubicBezTo>
                      <a:pt x="7943" y="13920"/>
                      <a:pt x="8360" y="12849"/>
                      <a:pt x="8348" y="11837"/>
                    </a:cubicBezTo>
                    <a:cubicBezTo>
                      <a:pt x="8348" y="10253"/>
                      <a:pt x="7538" y="9372"/>
                      <a:pt x="6883" y="8063"/>
                    </a:cubicBezTo>
                    <a:cubicBezTo>
                      <a:pt x="5990" y="6241"/>
                      <a:pt x="5514" y="4050"/>
                      <a:pt x="4859" y="2121"/>
                    </a:cubicBezTo>
                    <a:cubicBezTo>
                      <a:pt x="4609" y="1359"/>
                      <a:pt x="4264" y="514"/>
                      <a:pt x="3526" y="193"/>
                    </a:cubicBezTo>
                    <a:cubicBezTo>
                      <a:pt x="3211" y="62"/>
                      <a:pt x="2931" y="0"/>
                      <a:pt x="2683"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8"/>
              <p:cNvSpPr/>
              <p:nvPr/>
            </p:nvSpPr>
            <p:spPr>
              <a:xfrm>
                <a:off x="3424200" y="4471175"/>
                <a:ext cx="209000" cy="367975"/>
              </a:xfrm>
              <a:custGeom>
                <a:rect b="b" l="l" r="r" t="t"/>
                <a:pathLst>
                  <a:path extrusionOk="0" h="14719" w="8360">
                    <a:moveTo>
                      <a:pt x="2683" y="0"/>
                    </a:moveTo>
                    <a:cubicBezTo>
                      <a:pt x="1" y="0"/>
                      <a:pt x="1049" y="7185"/>
                      <a:pt x="2585" y="11337"/>
                    </a:cubicBezTo>
                    <a:cubicBezTo>
                      <a:pt x="3061" y="12635"/>
                      <a:pt x="3585" y="13635"/>
                      <a:pt x="4050" y="14028"/>
                    </a:cubicBezTo>
                    <a:cubicBezTo>
                      <a:pt x="4571" y="14459"/>
                      <a:pt x="5255" y="14719"/>
                      <a:pt x="5924" y="14719"/>
                    </a:cubicBezTo>
                    <a:cubicBezTo>
                      <a:pt x="6325" y="14719"/>
                      <a:pt x="6721" y="14626"/>
                      <a:pt x="7074" y="14421"/>
                    </a:cubicBezTo>
                    <a:cubicBezTo>
                      <a:pt x="7943" y="13920"/>
                      <a:pt x="8360" y="12849"/>
                      <a:pt x="8348" y="11837"/>
                    </a:cubicBezTo>
                    <a:cubicBezTo>
                      <a:pt x="8348" y="10253"/>
                      <a:pt x="7538" y="9372"/>
                      <a:pt x="6883" y="8063"/>
                    </a:cubicBezTo>
                    <a:cubicBezTo>
                      <a:pt x="5990" y="6241"/>
                      <a:pt x="5514" y="4050"/>
                      <a:pt x="4859" y="2121"/>
                    </a:cubicBezTo>
                    <a:cubicBezTo>
                      <a:pt x="4609" y="1359"/>
                      <a:pt x="4264" y="514"/>
                      <a:pt x="3526" y="193"/>
                    </a:cubicBezTo>
                    <a:cubicBezTo>
                      <a:pt x="3211" y="62"/>
                      <a:pt x="2931" y="0"/>
                      <a:pt x="26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8"/>
              <p:cNvSpPr/>
              <p:nvPr/>
            </p:nvSpPr>
            <p:spPr>
              <a:xfrm>
                <a:off x="3380775" y="2771000"/>
                <a:ext cx="404225" cy="1751825"/>
              </a:xfrm>
              <a:custGeom>
                <a:rect b="b" l="l" r="r" t="t"/>
                <a:pathLst>
                  <a:path extrusionOk="0" h="70073" w="16169">
                    <a:moveTo>
                      <a:pt x="2489" y="1"/>
                    </a:moveTo>
                    <a:lnTo>
                      <a:pt x="1858" y="7918"/>
                    </a:lnTo>
                    <a:cubicBezTo>
                      <a:pt x="1858" y="7918"/>
                      <a:pt x="3513" y="25468"/>
                      <a:pt x="4001" y="28421"/>
                    </a:cubicBezTo>
                    <a:cubicBezTo>
                      <a:pt x="4477" y="31374"/>
                      <a:pt x="0" y="67259"/>
                      <a:pt x="1060" y="68807"/>
                    </a:cubicBezTo>
                    <a:cubicBezTo>
                      <a:pt x="1819" y="69911"/>
                      <a:pt x="4506" y="70072"/>
                      <a:pt x="6010" y="70072"/>
                    </a:cubicBezTo>
                    <a:cubicBezTo>
                      <a:pt x="6630" y="70072"/>
                      <a:pt x="7049" y="70045"/>
                      <a:pt x="7049" y="70045"/>
                    </a:cubicBezTo>
                    <a:cubicBezTo>
                      <a:pt x="7049" y="70045"/>
                      <a:pt x="14371" y="50436"/>
                      <a:pt x="15157" y="31909"/>
                    </a:cubicBezTo>
                    <a:cubicBezTo>
                      <a:pt x="16169" y="8168"/>
                      <a:pt x="11799" y="1989"/>
                      <a:pt x="11799" y="1989"/>
                    </a:cubicBezTo>
                    <a:lnTo>
                      <a:pt x="2489" y="1"/>
                    </a:ln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8"/>
              <p:cNvSpPr/>
              <p:nvPr/>
            </p:nvSpPr>
            <p:spPr>
              <a:xfrm>
                <a:off x="3380775" y="2771000"/>
                <a:ext cx="404225" cy="1751825"/>
              </a:xfrm>
              <a:custGeom>
                <a:rect b="b" l="l" r="r" t="t"/>
                <a:pathLst>
                  <a:path extrusionOk="0" h="70073" w="16169">
                    <a:moveTo>
                      <a:pt x="2489" y="1"/>
                    </a:moveTo>
                    <a:lnTo>
                      <a:pt x="1858" y="7918"/>
                    </a:lnTo>
                    <a:cubicBezTo>
                      <a:pt x="1858" y="7918"/>
                      <a:pt x="3513" y="25468"/>
                      <a:pt x="4001" y="28421"/>
                    </a:cubicBezTo>
                    <a:cubicBezTo>
                      <a:pt x="4477" y="31374"/>
                      <a:pt x="0" y="67259"/>
                      <a:pt x="1060" y="68807"/>
                    </a:cubicBezTo>
                    <a:cubicBezTo>
                      <a:pt x="1819" y="69911"/>
                      <a:pt x="4506" y="70072"/>
                      <a:pt x="6010" y="70072"/>
                    </a:cubicBezTo>
                    <a:cubicBezTo>
                      <a:pt x="6630" y="70072"/>
                      <a:pt x="7049" y="70045"/>
                      <a:pt x="7049" y="70045"/>
                    </a:cubicBezTo>
                    <a:cubicBezTo>
                      <a:pt x="7049" y="70045"/>
                      <a:pt x="14371" y="50436"/>
                      <a:pt x="15157" y="31909"/>
                    </a:cubicBezTo>
                    <a:cubicBezTo>
                      <a:pt x="16169" y="8168"/>
                      <a:pt x="11799" y="1989"/>
                      <a:pt x="11799" y="1989"/>
                    </a:cubicBezTo>
                    <a:lnTo>
                      <a:pt x="24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8"/>
              <p:cNvSpPr/>
              <p:nvPr/>
            </p:nvSpPr>
            <p:spPr>
              <a:xfrm>
                <a:off x="3218850" y="2383850"/>
                <a:ext cx="460200" cy="463875"/>
              </a:xfrm>
              <a:custGeom>
                <a:rect b="b" l="l" r="r" t="t"/>
                <a:pathLst>
                  <a:path extrusionOk="0" h="18555" w="18408">
                    <a:moveTo>
                      <a:pt x="14558" y="0"/>
                    </a:moveTo>
                    <a:cubicBezTo>
                      <a:pt x="12212" y="0"/>
                      <a:pt x="3133" y="1317"/>
                      <a:pt x="1917" y="1473"/>
                    </a:cubicBezTo>
                    <a:cubicBezTo>
                      <a:pt x="2167" y="4593"/>
                      <a:pt x="2048" y="7593"/>
                      <a:pt x="1905" y="10736"/>
                    </a:cubicBezTo>
                    <a:cubicBezTo>
                      <a:pt x="1871" y="11446"/>
                      <a:pt x="1077" y="17194"/>
                      <a:pt x="117" y="17194"/>
                    </a:cubicBezTo>
                    <a:cubicBezTo>
                      <a:pt x="78" y="17194"/>
                      <a:pt x="39" y="17185"/>
                      <a:pt x="0" y="17166"/>
                    </a:cubicBezTo>
                    <a:lnTo>
                      <a:pt x="0" y="17166"/>
                    </a:lnTo>
                    <a:cubicBezTo>
                      <a:pt x="2087" y="18202"/>
                      <a:pt x="4431" y="18555"/>
                      <a:pt x="6849" y="18555"/>
                    </a:cubicBezTo>
                    <a:cubicBezTo>
                      <a:pt x="10764" y="18555"/>
                      <a:pt x="14875" y="17631"/>
                      <a:pt x="18407" y="17189"/>
                    </a:cubicBezTo>
                    <a:lnTo>
                      <a:pt x="18407" y="17189"/>
                    </a:lnTo>
                    <a:cubicBezTo>
                      <a:pt x="18400" y="17190"/>
                      <a:pt x="18393" y="17191"/>
                      <a:pt x="18386" y="17191"/>
                    </a:cubicBezTo>
                    <a:cubicBezTo>
                      <a:pt x="17020" y="17191"/>
                      <a:pt x="15346" y="1679"/>
                      <a:pt x="15109" y="92"/>
                    </a:cubicBezTo>
                    <a:cubicBezTo>
                      <a:pt x="15099" y="28"/>
                      <a:pt x="14900" y="0"/>
                      <a:pt x="14558"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8"/>
              <p:cNvSpPr/>
              <p:nvPr/>
            </p:nvSpPr>
            <p:spPr>
              <a:xfrm>
                <a:off x="3248600" y="3825600"/>
                <a:ext cx="357025" cy="886950"/>
              </a:xfrm>
              <a:custGeom>
                <a:rect b="b" l="l" r="r" t="t"/>
                <a:pathLst>
                  <a:path extrusionOk="0" h="35478" w="14281">
                    <a:moveTo>
                      <a:pt x="6573" y="1"/>
                    </a:moveTo>
                    <a:lnTo>
                      <a:pt x="1" y="1739"/>
                    </a:lnTo>
                    <a:cubicBezTo>
                      <a:pt x="1" y="1739"/>
                      <a:pt x="632" y="7632"/>
                      <a:pt x="7930" y="31695"/>
                    </a:cubicBezTo>
                    <a:cubicBezTo>
                      <a:pt x="7752" y="32731"/>
                      <a:pt x="7633" y="34433"/>
                      <a:pt x="8430" y="35338"/>
                    </a:cubicBezTo>
                    <a:cubicBezTo>
                      <a:pt x="8516" y="35434"/>
                      <a:pt x="8652" y="35477"/>
                      <a:pt x="8824" y="35477"/>
                    </a:cubicBezTo>
                    <a:cubicBezTo>
                      <a:pt x="10266" y="35477"/>
                      <a:pt x="14281" y="32430"/>
                      <a:pt x="13026" y="31016"/>
                    </a:cubicBezTo>
                    <a:cubicBezTo>
                      <a:pt x="8585" y="26016"/>
                      <a:pt x="10169" y="11097"/>
                      <a:pt x="9478" y="5620"/>
                    </a:cubicBezTo>
                    <a:lnTo>
                      <a:pt x="6573" y="1"/>
                    </a:ln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8"/>
              <p:cNvSpPr/>
              <p:nvPr/>
            </p:nvSpPr>
            <p:spPr>
              <a:xfrm>
                <a:off x="3320350" y="4549500"/>
                <a:ext cx="307200" cy="289750"/>
              </a:xfrm>
              <a:custGeom>
                <a:rect b="b" l="l" r="r" t="t"/>
                <a:pathLst>
                  <a:path extrusionOk="0" h="11590" w="12288">
                    <a:moveTo>
                      <a:pt x="9335" y="0"/>
                    </a:moveTo>
                    <a:cubicBezTo>
                      <a:pt x="7656" y="1346"/>
                      <a:pt x="6977" y="1560"/>
                      <a:pt x="4918" y="2215"/>
                    </a:cubicBezTo>
                    <a:lnTo>
                      <a:pt x="2667" y="6204"/>
                    </a:lnTo>
                    <a:cubicBezTo>
                      <a:pt x="2667" y="6204"/>
                      <a:pt x="0" y="10609"/>
                      <a:pt x="798" y="11514"/>
                    </a:cubicBezTo>
                    <a:cubicBezTo>
                      <a:pt x="843" y="11565"/>
                      <a:pt x="915" y="11589"/>
                      <a:pt x="1011" y="11589"/>
                    </a:cubicBezTo>
                    <a:cubicBezTo>
                      <a:pt x="2605" y="11589"/>
                      <a:pt x="10740" y="4906"/>
                      <a:pt x="10740" y="4906"/>
                    </a:cubicBezTo>
                    <a:cubicBezTo>
                      <a:pt x="10740" y="4906"/>
                      <a:pt x="12287" y="3644"/>
                      <a:pt x="10883" y="2060"/>
                    </a:cubicBezTo>
                    <a:cubicBezTo>
                      <a:pt x="10025" y="1108"/>
                      <a:pt x="9597" y="1048"/>
                      <a:pt x="9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8"/>
              <p:cNvSpPr/>
              <p:nvPr/>
            </p:nvSpPr>
            <p:spPr>
              <a:xfrm>
                <a:off x="3685575" y="2049050"/>
                <a:ext cx="270875" cy="515925"/>
              </a:xfrm>
              <a:custGeom>
                <a:rect b="b" l="l" r="r" t="t"/>
                <a:pathLst>
                  <a:path extrusionOk="0" h="20637" w="10835">
                    <a:moveTo>
                      <a:pt x="3976" y="0"/>
                    </a:moveTo>
                    <a:cubicBezTo>
                      <a:pt x="3642" y="0"/>
                      <a:pt x="3312" y="115"/>
                      <a:pt x="2899" y="115"/>
                    </a:cubicBezTo>
                    <a:cubicBezTo>
                      <a:pt x="2821" y="115"/>
                      <a:pt x="2740" y="111"/>
                      <a:pt x="2655" y="101"/>
                    </a:cubicBezTo>
                    <a:lnTo>
                      <a:pt x="0" y="4150"/>
                    </a:lnTo>
                    <a:cubicBezTo>
                      <a:pt x="381" y="5304"/>
                      <a:pt x="619" y="6507"/>
                      <a:pt x="988" y="7650"/>
                    </a:cubicBezTo>
                    <a:cubicBezTo>
                      <a:pt x="1334" y="8757"/>
                      <a:pt x="1965" y="9591"/>
                      <a:pt x="1322" y="10781"/>
                    </a:cubicBezTo>
                    <a:cubicBezTo>
                      <a:pt x="977" y="11424"/>
                      <a:pt x="334" y="11984"/>
                      <a:pt x="357" y="12734"/>
                    </a:cubicBezTo>
                    <a:cubicBezTo>
                      <a:pt x="381" y="13758"/>
                      <a:pt x="1679" y="14341"/>
                      <a:pt x="1905" y="15341"/>
                    </a:cubicBezTo>
                    <a:cubicBezTo>
                      <a:pt x="2179" y="16580"/>
                      <a:pt x="738" y="17746"/>
                      <a:pt x="1072" y="18973"/>
                    </a:cubicBezTo>
                    <a:cubicBezTo>
                      <a:pt x="1310" y="19830"/>
                      <a:pt x="2286" y="20235"/>
                      <a:pt x="3167" y="20413"/>
                    </a:cubicBezTo>
                    <a:cubicBezTo>
                      <a:pt x="3836" y="20552"/>
                      <a:pt x="4519" y="20636"/>
                      <a:pt x="5198" y="20636"/>
                    </a:cubicBezTo>
                    <a:cubicBezTo>
                      <a:pt x="5741" y="20636"/>
                      <a:pt x="6282" y="20583"/>
                      <a:pt x="6811" y="20461"/>
                    </a:cubicBezTo>
                    <a:cubicBezTo>
                      <a:pt x="8013" y="20199"/>
                      <a:pt x="9156" y="19544"/>
                      <a:pt x="9870" y="18556"/>
                    </a:cubicBezTo>
                    <a:cubicBezTo>
                      <a:pt x="10585" y="17556"/>
                      <a:pt x="10835" y="16199"/>
                      <a:pt x="10371" y="15068"/>
                    </a:cubicBezTo>
                    <a:cubicBezTo>
                      <a:pt x="10037" y="14282"/>
                      <a:pt x="9394" y="13615"/>
                      <a:pt x="9299" y="12770"/>
                    </a:cubicBezTo>
                    <a:cubicBezTo>
                      <a:pt x="9228" y="12079"/>
                      <a:pt x="9525" y="11412"/>
                      <a:pt x="9609" y="10734"/>
                    </a:cubicBezTo>
                    <a:cubicBezTo>
                      <a:pt x="9740" y="9745"/>
                      <a:pt x="9418" y="8745"/>
                      <a:pt x="8906" y="7900"/>
                    </a:cubicBezTo>
                    <a:cubicBezTo>
                      <a:pt x="8251" y="6805"/>
                      <a:pt x="7037" y="6019"/>
                      <a:pt x="6787" y="4733"/>
                    </a:cubicBezTo>
                    <a:cubicBezTo>
                      <a:pt x="6668" y="4102"/>
                      <a:pt x="6668" y="3435"/>
                      <a:pt x="6477" y="2816"/>
                    </a:cubicBezTo>
                    <a:cubicBezTo>
                      <a:pt x="6227" y="2018"/>
                      <a:pt x="5346" y="673"/>
                      <a:pt x="4656" y="209"/>
                    </a:cubicBezTo>
                    <a:cubicBezTo>
                      <a:pt x="4412" y="49"/>
                      <a:pt x="4193" y="0"/>
                      <a:pt x="3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8"/>
              <p:cNvSpPr/>
              <p:nvPr/>
            </p:nvSpPr>
            <p:spPr>
              <a:xfrm>
                <a:off x="3117050" y="2763275"/>
                <a:ext cx="609025" cy="1784450"/>
              </a:xfrm>
              <a:custGeom>
                <a:rect b="b" l="l" r="r" t="t"/>
                <a:pathLst>
                  <a:path extrusionOk="0" h="71378" w="24361">
                    <a:moveTo>
                      <a:pt x="21967" y="0"/>
                    </a:moveTo>
                    <a:cubicBezTo>
                      <a:pt x="18826" y="807"/>
                      <a:pt x="15579" y="1213"/>
                      <a:pt x="12333" y="1213"/>
                    </a:cubicBezTo>
                    <a:cubicBezTo>
                      <a:pt x="9734" y="1213"/>
                      <a:pt x="7137" y="953"/>
                      <a:pt x="4596" y="429"/>
                    </a:cubicBezTo>
                    <a:cubicBezTo>
                      <a:pt x="4370" y="953"/>
                      <a:pt x="4167" y="1477"/>
                      <a:pt x="3965" y="2012"/>
                    </a:cubicBezTo>
                    <a:cubicBezTo>
                      <a:pt x="750" y="10621"/>
                      <a:pt x="0" y="19122"/>
                      <a:pt x="1536" y="28182"/>
                    </a:cubicBezTo>
                    <a:cubicBezTo>
                      <a:pt x="1715" y="29194"/>
                      <a:pt x="1917" y="31087"/>
                      <a:pt x="2120" y="32076"/>
                    </a:cubicBezTo>
                    <a:cubicBezTo>
                      <a:pt x="2358" y="33290"/>
                      <a:pt x="2465" y="34540"/>
                      <a:pt x="2667" y="35755"/>
                    </a:cubicBezTo>
                    <a:cubicBezTo>
                      <a:pt x="3060" y="38195"/>
                      <a:pt x="3513" y="40624"/>
                      <a:pt x="4001" y="43053"/>
                    </a:cubicBezTo>
                    <a:cubicBezTo>
                      <a:pt x="4918" y="47530"/>
                      <a:pt x="5989" y="51971"/>
                      <a:pt x="7156" y="56388"/>
                    </a:cubicBezTo>
                    <a:cubicBezTo>
                      <a:pt x="8358" y="60912"/>
                      <a:pt x="10061" y="66949"/>
                      <a:pt x="11549" y="71378"/>
                    </a:cubicBezTo>
                    <a:cubicBezTo>
                      <a:pt x="11549" y="71378"/>
                      <a:pt x="16062" y="70985"/>
                      <a:pt x="17086" y="69413"/>
                    </a:cubicBezTo>
                    <a:cubicBezTo>
                      <a:pt x="18110" y="67830"/>
                      <a:pt x="12764" y="31147"/>
                      <a:pt x="13180" y="28182"/>
                    </a:cubicBezTo>
                    <a:cubicBezTo>
                      <a:pt x="13978" y="22372"/>
                      <a:pt x="14228" y="16455"/>
                      <a:pt x="14704" y="10597"/>
                    </a:cubicBezTo>
                    <a:cubicBezTo>
                      <a:pt x="15443" y="10394"/>
                      <a:pt x="24360" y="7894"/>
                      <a:pt x="24360" y="7882"/>
                    </a:cubicBezTo>
                    <a:cubicBezTo>
                      <a:pt x="23563" y="5263"/>
                      <a:pt x="22765" y="2631"/>
                      <a:pt x="219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8"/>
              <p:cNvSpPr/>
              <p:nvPr/>
            </p:nvSpPr>
            <p:spPr>
              <a:xfrm>
                <a:off x="3258125" y="2549850"/>
                <a:ext cx="378350" cy="99450"/>
              </a:xfrm>
              <a:custGeom>
                <a:rect b="b" l="l" r="r" t="t"/>
                <a:pathLst>
                  <a:path extrusionOk="0" h="3978" w="15134">
                    <a:moveTo>
                      <a:pt x="14717" y="0"/>
                    </a:moveTo>
                    <a:cubicBezTo>
                      <a:pt x="14717" y="0"/>
                      <a:pt x="14717" y="0"/>
                      <a:pt x="14717" y="1"/>
                    </a:cubicBezTo>
                    <a:lnTo>
                      <a:pt x="14717" y="1"/>
                    </a:lnTo>
                    <a:cubicBezTo>
                      <a:pt x="14717" y="0"/>
                      <a:pt x="14717" y="0"/>
                      <a:pt x="14717" y="0"/>
                    </a:cubicBezTo>
                    <a:close/>
                    <a:moveTo>
                      <a:pt x="14717" y="1"/>
                    </a:moveTo>
                    <a:cubicBezTo>
                      <a:pt x="14725" y="28"/>
                      <a:pt x="7965" y="1501"/>
                      <a:pt x="7299" y="1572"/>
                    </a:cubicBezTo>
                    <a:cubicBezTo>
                      <a:pt x="6643" y="1636"/>
                      <a:pt x="5988" y="1658"/>
                      <a:pt x="5334" y="1658"/>
                    </a:cubicBezTo>
                    <a:cubicBezTo>
                      <a:pt x="3892" y="1658"/>
                      <a:pt x="2457" y="1551"/>
                      <a:pt x="1026" y="1551"/>
                    </a:cubicBezTo>
                    <a:cubicBezTo>
                      <a:pt x="684" y="1551"/>
                      <a:pt x="342" y="1557"/>
                      <a:pt x="1" y="1572"/>
                    </a:cubicBezTo>
                    <a:cubicBezTo>
                      <a:pt x="775" y="2929"/>
                      <a:pt x="3513" y="3453"/>
                      <a:pt x="4930" y="3715"/>
                    </a:cubicBezTo>
                    <a:cubicBezTo>
                      <a:pt x="5873" y="3890"/>
                      <a:pt x="6833" y="3978"/>
                      <a:pt x="7794" y="3978"/>
                    </a:cubicBezTo>
                    <a:cubicBezTo>
                      <a:pt x="9320" y="3978"/>
                      <a:pt x="10846" y="3756"/>
                      <a:pt x="12300" y="3310"/>
                    </a:cubicBezTo>
                    <a:cubicBezTo>
                      <a:pt x="13062" y="3084"/>
                      <a:pt x="13836" y="2775"/>
                      <a:pt x="14372" y="2191"/>
                    </a:cubicBezTo>
                    <a:cubicBezTo>
                      <a:pt x="14907" y="1608"/>
                      <a:pt x="15134" y="679"/>
                      <a:pt x="14717"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8"/>
              <p:cNvSpPr/>
              <p:nvPr/>
            </p:nvSpPr>
            <p:spPr>
              <a:xfrm>
                <a:off x="3191400" y="2025675"/>
                <a:ext cx="614750" cy="589125"/>
              </a:xfrm>
              <a:custGeom>
                <a:rect b="b" l="l" r="r" t="t"/>
                <a:pathLst>
                  <a:path extrusionOk="0" h="23565" w="24590">
                    <a:moveTo>
                      <a:pt x="20886" y="1"/>
                    </a:moveTo>
                    <a:lnTo>
                      <a:pt x="9706" y="8835"/>
                    </a:lnTo>
                    <a:lnTo>
                      <a:pt x="1801" y="1310"/>
                    </a:lnTo>
                    <a:cubicBezTo>
                      <a:pt x="1333" y="1516"/>
                      <a:pt x="0" y="2028"/>
                      <a:pt x="331" y="2028"/>
                    </a:cubicBezTo>
                    <a:cubicBezTo>
                      <a:pt x="346" y="2028"/>
                      <a:pt x="363" y="2027"/>
                      <a:pt x="384" y="2025"/>
                    </a:cubicBezTo>
                    <a:cubicBezTo>
                      <a:pt x="2110" y="3132"/>
                      <a:pt x="2336" y="5418"/>
                      <a:pt x="1872" y="7418"/>
                    </a:cubicBezTo>
                    <a:cubicBezTo>
                      <a:pt x="1408" y="9418"/>
                      <a:pt x="503" y="11395"/>
                      <a:pt x="777" y="13419"/>
                    </a:cubicBezTo>
                    <a:cubicBezTo>
                      <a:pt x="967" y="14943"/>
                      <a:pt x="1813" y="16300"/>
                      <a:pt x="2217" y="17788"/>
                    </a:cubicBezTo>
                    <a:cubicBezTo>
                      <a:pt x="2586" y="19098"/>
                      <a:pt x="1253" y="21265"/>
                      <a:pt x="1551" y="22027"/>
                    </a:cubicBezTo>
                    <a:cubicBezTo>
                      <a:pt x="2051" y="23301"/>
                      <a:pt x="5789" y="23384"/>
                      <a:pt x="7016" y="23480"/>
                    </a:cubicBezTo>
                    <a:cubicBezTo>
                      <a:pt x="7582" y="23526"/>
                      <a:pt x="8452" y="23564"/>
                      <a:pt x="9478" y="23564"/>
                    </a:cubicBezTo>
                    <a:cubicBezTo>
                      <a:pt x="13174" y="23564"/>
                      <a:pt x="18908" y="23070"/>
                      <a:pt x="19886" y="20694"/>
                    </a:cubicBezTo>
                    <a:cubicBezTo>
                      <a:pt x="20315" y="19646"/>
                      <a:pt x="19196" y="17657"/>
                      <a:pt x="19196" y="16479"/>
                    </a:cubicBezTo>
                    <a:cubicBezTo>
                      <a:pt x="19208" y="13978"/>
                      <a:pt x="20148" y="11181"/>
                      <a:pt x="20946" y="8835"/>
                    </a:cubicBezTo>
                    <a:cubicBezTo>
                      <a:pt x="21660" y="6716"/>
                      <a:pt x="22577" y="4668"/>
                      <a:pt x="23649" y="2703"/>
                    </a:cubicBezTo>
                    <a:cubicBezTo>
                      <a:pt x="23934" y="2179"/>
                      <a:pt x="24589" y="1691"/>
                      <a:pt x="24208" y="1191"/>
                    </a:cubicBezTo>
                    <a:cubicBezTo>
                      <a:pt x="23946" y="870"/>
                      <a:pt x="22851" y="667"/>
                      <a:pt x="208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8"/>
              <p:cNvSpPr/>
              <p:nvPr/>
            </p:nvSpPr>
            <p:spPr>
              <a:xfrm>
                <a:off x="713775" y="1438725"/>
                <a:ext cx="1151350" cy="1304175"/>
              </a:xfrm>
              <a:custGeom>
                <a:rect b="b" l="l" r="r" t="t"/>
                <a:pathLst>
                  <a:path extrusionOk="0" h="52167" w="46054">
                    <a:moveTo>
                      <a:pt x="28358" y="1"/>
                    </a:moveTo>
                    <a:cubicBezTo>
                      <a:pt x="27149" y="1"/>
                      <a:pt x="25941" y="300"/>
                      <a:pt x="24884" y="892"/>
                    </a:cubicBezTo>
                    <a:lnTo>
                      <a:pt x="26658" y="1654"/>
                    </a:lnTo>
                    <a:cubicBezTo>
                      <a:pt x="25682" y="1714"/>
                      <a:pt x="24706" y="1845"/>
                      <a:pt x="23729" y="1976"/>
                    </a:cubicBezTo>
                    <a:cubicBezTo>
                      <a:pt x="21693" y="2238"/>
                      <a:pt x="19193" y="2690"/>
                      <a:pt x="17860" y="4429"/>
                    </a:cubicBezTo>
                    <a:cubicBezTo>
                      <a:pt x="17395" y="5024"/>
                      <a:pt x="17217" y="5786"/>
                      <a:pt x="16871" y="6453"/>
                    </a:cubicBezTo>
                    <a:cubicBezTo>
                      <a:pt x="16347" y="7441"/>
                      <a:pt x="15407" y="8524"/>
                      <a:pt x="14478" y="9167"/>
                    </a:cubicBezTo>
                    <a:cubicBezTo>
                      <a:pt x="13169" y="10084"/>
                      <a:pt x="11573" y="10417"/>
                      <a:pt x="10311" y="11477"/>
                    </a:cubicBezTo>
                    <a:cubicBezTo>
                      <a:pt x="9108" y="12477"/>
                      <a:pt x="7751" y="14323"/>
                      <a:pt x="8061" y="15978"/>
                    </a:cubicBezTo>
                    <a:cubicBezTo>
                      <a:pt x="8227" y="16859"/>
                      <a:pt x="8608" y="17442"/>
                      <a:pt x="8466" y="18395"/>
                    </a:cubicBezTo>
                    <a:cubicBezTo>
                      <a:pt x="8323" y="19288"/>
                      <a:pt x="7918" y="20157"/>
                      <a:pt x="7323" y="20847"/>
                    </a:cubicBezTo>
                    <a:cubicBezTo>
                      <a:pt x="6108" y="22276"/>
                      <a:pt x="4358" y="23121"/>
                      <a:pt x="2858" y="24252"/>
                    </a:cubicBezTo>
                    <a:cubicBezTo>
                      <a:pt x="1358" y="25384"/>
                      <a:pt x="0" y="27062"/>
                      <a:pt x="203" y="28932"/>
                    </a:cubicBezTo>
                    <a:cubicBezTo>
                      <a:pt x="536" y="32075"/>
                      <a:pt x="4906" y="33694"/>
                      <a:pt x="5013" y="36849"/>
                    </a:cubicBezTo>
                    <a:cubicBezTo>
                      <a:pt x="5060" y="38302"/>
                      <a:pt x="4144" y="39600"/>
                      <a:pt x="3763" y="41016"/>
                    </a:cubicBezTo>
                    <a:cubicBezTo>
                      <a:pt x="3048" y="43683"/>
                      <a:pt x="4382" y="46600"/>
                      <a:pt x="6477" y="48386"/>
                    </a:cubicBezTo>
                    <a:cubicBezTo>
                      <a:pt x="8585" y="50184"/>
                      <a:pt x="11335" y="51030"/>
                      <a:pt x="14050" y="51542"/>
                    </a:cubicBezTo>
                    <a:cubicBezTo>
                      <a:pt x="16306" y="51960"/>
                      <a:pt x="18601" y="52167"/>
                      <a:pt x="20896" y="52167"/>
                    </a:cubicBezTo>
                    <a:cubicBezTo>
                      <a:pt x="26955" y="52167"/>
                      <a:pt x="33018" y="50726"/>
                      <a:pt x="38398" y="47946"/>
                    </a:cubicBezTo>
                    <a:cubicBezTo>
                      <a:pt x="40731" y="46743"/>
                      <a:pt x="43006" y="45231"/>
                      <a:pt x="44387" y="42993"/>
                    </a:cubicBezTo>
                    <a:cubicBezTo>
                      <a:pt x="45768" y="40766"/>
                      <a:pt x="46054" y="37695"/>
                      <a:pt x="44470" y="35599"/>
                    </a:cubicBezTo>
                    <a:cubicBezTo>
                      <a:pt x="43529" y="34349"/>
                      <a:pt x="41994" y="33480"/>
                      <a:pt x="41577" y="31968"/>
                    </a:cubicBezTo>
                    <a:cubicBezTo>
                      <a:pt x="41541" y="31849"/>
                      <a:pt x="41517" y="31730"/>
                      <a:pt x="41493" y="31599"/>
                    </a:cubicBezTo>
                    <a:cubicBezTo>
                      <a:pt x="41243" y="29956"/>
                      <a:pt x="42386" y="28336"/>
                      <a:pt x="43017" y="26741"/>
                    </a:cubicBezTo>
                    <a:cubicBezTo>
                      <a:pt x="44041" y="24098"/>
                      <a:pt x="43553" y="20943"/>
                      <a:pt x="41863" y="18680"/>
                    </a:cubicBezTo>
                    <a:cubicBezTo>
                      <a:pt x="41458" y="18145"/>
                      <a:pt x="41041" y="17728"/>
                      <a:pt x="40720" y="17168"/>
                    </a:cubicBezTo>
                    <a:cubicBezTo>
                      <a:pt x="40398" y="16597"/>
                      <a:pt x="40136" y="16109"/>
                      <a:pt x="39672" y="15620"/>
                    </a:cubicBezTo>
                    <a:cubicBezTo>
                      <a:pt x="38719" y="14620"/>
                      <a:pt x="37493" y="13870"/>
                      <a:pt x="36743" y="12692"/>
                    </a:cubicBezTo>
                    <a:cubicBezTo>
                      <a:pt x="35493" y="10751"/>
                      <a:pt x="35612" y="7822"/>
                      <a:pt x="35159" y="5607"/>
                    </a:cubicBezTo>
                    <a:cubicBezTo>
                      <a:pt x="34695" y="3321"/>
                      <a:pt x="33302" y="1452"/>
                      <a:pt x="31076" y="535"/>
                    </a:cubicBezTo>
                    <a:cubicBezTo>
                      <a:pt x="30216" y="178"/>
                      <a:pt x="29287" y="1"/>
                      <a:pt x="28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8"/>
              <p:cNvSpPr/>
              <p:nvPr/>
            </p:nvSpPr>
            <p:spPr>
              <a:xfrm>
                <a:off x="1196275" y="2426625"/>
                <a:ext cx="461075" cy="538275"/>
              </a:xfrm>
              <a:custGeom>
                <a:rect b="b" l="l" r="r" t="t"/>
                <a:pathLst>
                  <a:path extrusionOk="0" h="21531" w="18443">
                    <a:moveTo>
                      <a:pt x="17145" y="0"/>
                    </a:moveTo>
                    <a:cubicBezTo>
                      <a:pt x="14478" y="750"/>
                      <a:pt x="11811" y="1512"/>
                      <a:pt x="9144" y="2262"/>
                    </a:cubicBezTo>
                    <a:cubicBezTo>
                      <a:pt x="7418" y="2751"/>
                      <a:pt x="3608" y="3024"/>
                      <a:pt x="3072" y="4775"/>
                    </a:cubicBezTo>
                    <a:cubicBezTo>
                      <a:pt x="2762" y="5763"/>
                      <a:pt x="3120" y="7358"/>
                      <a:pt x="3036" y="8418"/>
                    </a:cubicBezTo>
                    <a:cubicBezTo>
                      <a:pt x="2941" y="9644"/>
                      <a:pt x="2774" y="10847"/>
                      <a:pt x="2512" y="12049"/>
                    </a:cubicBezTo>
                    <a:cubicBezTo>
                      <a:pt x="2334" y="12871"/>
                      <a:pt x="893" y="18907"/>
                      <a:pt x="0" y="18907"/>
                    </a:cubicBezTo>
                    <a:cubicBezTo>
                      <a:pt x="2636" y="20911"/>
                      <a:pt x="4634" y="21530"/>
                      <a:pt x="6914" y="21530"/>
                    </a:cubicBezTo>
                    <a:cubicBezTo>
                      <a:pt x="7127" y="21530"/>
                      <a:pt x="7342" y="21525"/>
                      <a:pt x="7561" y="21515"/>
                    </a:cubicBezTo>
                    <a:cubicBezTo>
                      <a:pt x="10787" y="21360"/>
                      <a:pt x="18026" y="21527"/>
                      <a:pt x="18443" y="17931"/>
                    </a:cubicBezTo>
                    <a:cubicBezTo>
                      <a:pt x="16788" y="12561"/>
                      <a:pt x="17217" y="6025"/>
                      <a:pt x="17145"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8"/>
              <p:cNvSpPr/>
              <p:nvPr/>
            </p:nvSpPr>
            <p:spPr>
              <a:xfrm>
                <a:off x="1234375" y="2530500"/>
                <a:ext cx="395000" cy="106825"/>
              </a:xfrm>
              <a:custGeom>
                <a:rect b="b" l="l" r="r" t="t"/>
                <a:pathLst>
                  <a:path extrusionOk="0" h="4273" w="15800">
                    <a:moveTo>
                      <a:pt x="15800" y="1"/>
                    </a:moveTo>
                    <a:lnTo>
                      <a:pt x="15800" y="1"/>
                    </a:lnTo>
                    <a:cubicBezTo>
                      <a:pt x="11478" y="620"/>
                      <a:pt x="7168" y="1239"/>
                      <a:pt x="2846" y="1858"/>
                    </a:cubicBezTo>
                    <a:cubicBezTo>
                      <a:pt x="0" y="2263"/>
                      <a:pt x="2012" y="3346"/>
                      <a:pt x="3620" y="3739"/>
                    </a:cubicBezTo>
                    <a:cubicBezTo>
                      <a:pt x="5197" y="4131"/>
                      <a:pt x="6882" y="4273"/>
                      <a:pt x="8528" y="4273"/>
                    </a:cubicBezTo>
                    <a:cubicBezTo>
                      <a:pt x="8782" y="4273"/>
                      <a:pt x="9035" y="4269"/>
                      <a:pt x="9287" y="4263"/>
                    </a:cubicBezTo>
                    <a:cubicBezTo>
                      <a:pt x="10716" y="4227"/>
                      <a:pt x="12192" y="4061"/>
                      <a:pt x="13466" y="3382"/>
                    </a:cubicBezTo>
                    <a:cubicBezTo>
                      <a:pt x="14728" y="2703"/>
                      <a:pt x="15764" y="1441"/>
                      <a:pt x="15800"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8"/>
              <p:cNvSpPr/>
              <p:nvPr/>
            </p:nvSpPr>
            <p:spPr>
              <a:xfrm>
                <a:off x="1389750" y="3900300"/>
                <a:ext cx="360175" cy="901825"/>
              </a:xfrm>
              <a:custGeom>
                <a:rect b="b" l="l" r="r" t="t"/>
                <a:pathLst>
                  <a:path extrusionOk="0" h="36073" w="14407">
                    <a:moveTo>
                      <a:pt x="7287" y="1"/>
                    </a:moveTo>
                    <a:lnTo>
                      <a:pt x="286" y="1227"/>
                    </a:lnTo>
                    <a:lnTo>
                      <a:pt x="0" y="7835"/>
                    </a:lnTo>
                    <a:cubicBezTo>
                      <a:pt x="1739" y="13348"/>
                      <a:pt x="9799" y="26814"/>
                      <a:pt x="7775" y="33505"/>
                    </a:cubicBezTo>
                    <a:cubicBezTo>
                      <a:pt x="7310" y="35038"/>
                      <a:pt x="10601" y="36073"/>
                      <a:pt x="12598" y="36073"/>
                    </a:cubicBezTo>
                    <a:cubicBezTo>
                      <a:pt x="13361" y="36073"/>
                      <a:pt x="13936" y="35921"/>
                      <a:pt x="14038" y="35589"/>
                    </a:cubicBezTo>
                    <a:cubicBezTo>
                      <a:pt x="14407" y="34386"/>
                      <a:pt x="13538" y="32815"/>
                      <a:pt x="12919" y="31910"/>
                    </a:cubicBezTo>
                    <a:cubicBezTo>
                      <a:pt x="9275" y="5871"/>
                      <a:pt x="7287" y="1"/>
                      <a:pt x="7287"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8"/>
              <p:cNvSpPr/>
              <p:nvPr/>
            </p:nvSpPr>
            <p:spPr>
              <a:xfrm>
                <a:off x="1551075" y="4680175"/>
                <a:ext cx="367925" cy="186400"/>
              </a:xfrm>
              <a:custGeom>
                <a:rect b="b" l="l" r="r" t="t"/>
                <a:pathLst>
                  <a:path extrusionOk="0" h="7456" w="14717">
                    <a:moveTo>
                      <a:pt x="1203" y="0"/>
                    </a:moveTo>
                    <a:lnTo>
                      <a:pt x="1203" y="0"/>
                    </a:lnTo>
                    <a:cubicBezTo>
                      <a:pt x="1417" y="1108"/>
                      <a:pt x="1024" y="1346"/>
                      <a:pt x="643" y="2632"/>
                    </a:cubicBezTo>
                    <a:cubicBezTo>
                      <a:pt x="0" y="4751"/>
                      <a:pt x="2013" y="5263"/>
                      <a:pt x="2013" y="5263"/>
                    </a:cubicBezTo>
                    <a:cubicBezTo>
                      <a:pt x="2013" y="5263"/>
                      <a:pt x="10432" y="7456"/>
                      <a:pt x="13371" y="7456"/>
                    </a:cubicBezTo>
                    <a:cubicBezTo>
                      <a:pt x="13937" y="7456"/>
                      <a:pt x="14300" y="7374"/>
                      <a:pt x="14359" y="7180"/>
                    </a:cubicBezTo>
                    <a:cubicBezTo>
                      <a:pt x="14717" y="5965"/>
                      <a:pt x="10252" y="2965"/>
                      <a:pt x="10252" y="2965"/>
                    </a:cubicBezTo>
                    <a:lnTo>
                      <a:pt x="6358" y="155"/>
                    </a:lnTo>
                    <a:cubicBezTo>
                      <a:pt x="5280" y="293"/>
                      <a:pt x="4550" y="386"/>
                      <a:pt x="3839" y="386"/>
                    </a:cubicBezTo>
                    <a:cubicBezTo>
                      <a:pt x="3075" y="386"/>
                      <a:pt x="2332" y="278"/>
                      <a:pt x="1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8"/>
              <p:cNvSpPr/>
              <p:nvPr/>
            </p:nvSpPr>
            <p:spPr>
              <a:xfrm>
                <a:off x="1144575" y="3800600"/>
                <a:ext cx="429450" cy="921225"/>
              </a:xfrm>
              <a:custGeom>
                <a:rect b="b" l="l" r="r" t="t"/>
                <a:pathLst>
                  <a:path extrusionOk="0" h="36849" w="17178">
                    <a:moveTo>
                      <a:pt x="10450" y="0"/>
                    </a:moveTo>
                    <a:lnTo>
                      <a:pt x="7009" y="5644"/>
                    </a:lnTo>
                    <a:cubicBezTo>
                      <a:pt x="5878" y="11311"/>
                      <a:pt x="6438" y="26992"/>
                      <a:pt x="1437" y="31873"/>
                    </a:cubicBezTo>
                    <a:cubicBezTo>
                      <a:pt x="0" y="33278"/>
                      <a:pt x="4112" y="36849"/>
                      <a:pt x="5562" y="36849"/>
                    </a:cubicBezTo>
                    <a:cubicBezTo>
                      <a:pt x="5710" y="36849"/>
                      <a:pt x="5830" y="36812"/>
                      <a:pt x="5914" y="36731"/>
                    </a:cubicBezTo>
                    <a:cubicBezTo>
                      <a:pt x="6807" y="35850"/>
                      <a:pt x="6807" y="34064"/>
                      <a:pt x="6700" y="32969"/>
                    </a:cubicBezTo>
                    <a:cubicBezTo>
                      <a:pt x="16094" y="8406"/>
                      <a:pt x="17177" y="2298"/>
                      <a:pt x="17177" y="2298"/>
                    </a:cubicBezTo>
                    <a:lnTo>
                      <a:pt x="10450" y="0"/>
                    </a:ln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8"/>
              <p:cNvSpPr/>
              <p:nvPr/>
            </p:nvSpPr>
            <p:spPr>
              <a:xfrm>
                <a:off x="1121850" y="4545625"/>
                <a:ext cx="307800" cy="317450"/>
              </a:xfrm>
              <a:custGeom>
                <a:rect b="b" l="l" r="r" t="t"/>
                <a:pathLst>
                  <a:path extrusionOk="0" h="12698" w="12312">
                    <a:moveTo>
                      <a:pt x="3358" y="1"/>
                    </a:moveTo>
                    <a:cubicBezTo>
                      <a:pt x="3001" y="1072"/>
                      <a:pt x="2549" y="1096"/>
                      <a:pt x="1584" y="2025"/>
                    </a:cubicBezTo>
                    <a:cubicBezTo>
                      <a:pt x="1" y="3584"/>
                      <a:pt x="1513" y="5001"/>
                      <a:pt x="1513" y="5001"/>
                    </a:cubicBezTo>
                    <a:cubicBezTo>
                      <a:pt x="1513" y="5001"/>
                      <a:pt x="9639" y="12697"/>
                      <a:pt x="11217" y="12697"/>
                    </a:cubicBezTo>
                    <a:cubicBezTo>
                      <a:pt x="11298" y="12697"/>
                      <a:pt x="11362" y="12677"/>
                      <a:pt x="11407" y="12633"/>
                    </a:cubicBezTo>
                    <a:cubicBezTo>
                      <a:pt x="12312" y="11752"/>
                      <a:pt x="9847" y="6954"/>
                      <a:pt x="9847" y="6954"/>
                    </a:cubicBezTo>
                    <a:lnTo>
                      <a:pt x="7787" y="2620"/>
                    </a:lnTo>
                    <a:cubicBezTo>
                      <a:pt x="5692" y="1787"/>
                      <a:pt x="5001" y="1525"/>
                      <a:pt x="3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8"/>
              <p:cNvSpPr/>
              <p:nvPr/>
            </p:nvSpPr>
            <p:spPr>
              <a:xfrm>
                <a:off x="1213225" y="3071350"/>
                <a:ext cx="523900" cy="1387975"/>
              </a:xfrm>
              <a:custGeom>
                <a:rect b="b" l="l" r="r" t="t"/>
                <a:pathLst>
                  <a:path extrusionOk="0" h="55519" w="20956">
                    <a:moveTo>
                      <a:pt x="20801" y="0"/>
                    </a:moveTo>
                    <a:lnTo>
                      <a:pt x="9371" y="3167"/>
                    </a:lnTo>
                    <a:cubicBezTo>
                      <a:pt x="9371" y="3167"/>
                      <a:pt x="1" y="49863"/>
                      <a:pt x="406" y="52626"/>
                    </a:cubicBezTo>
                    <a:cubicBezTo>
                      <a:pt x="822" y="55376"/>
                      <a:pt x="7157" y="55519"/>
                      <a:pt x="7157" y="55519"/>
                    </a:cubicBezTo>
                    <a:cubicBezTo>
                      <a:pt x="7157" y="55519"/>
                      <a:pt x="17634" y="22312"/>
                      <a:pt x="18729" y="18598"/>
                    </a:cubicBezTo>
                    <a:cubicBezTo>
                      <a:pt x="19408" y="16300"/>
                      <a:pt x="20920" y="9954"/>
                      <a:pt x="20932" y="4679"/>
                    </a:cubicBezTo>
                    <a:cubicBezTo>
                      <a:pt x="20956" y="1393"/>
                      <a:pt x="20801" y="0"/>
                      <a:pt x="20801"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8"/>
              <p:cNvSpPr/>
              <p:nvPr/>
            </p:nvSpPr>
            <p:spPr>
              <a:xfrm>
                <a:off x="1213225" y="3071350"/>
                <a:ext cx="523900" cy="1387975"/>
              </a:xfrm>
              <a:custGeom>
                <a:rect b="b" l="l" r="r" t="t"/>
                <a:pathLst>
                  <a:path extrusionOk="0" h="55519" w="20956">
                    <a:moveTo>
                      <a:pt x="20801" y="0"/>
                    </a:moveTo>
                    <a:lnTo>
                      <a:pt x="9371" y="3167"/>
                    </a:lnTo>
                    <a:cubicBezTo>
                      <a:pt x="9371" y="3167"/>
                      <a:pt x="1" y="49863"/>
                      <a:pt x="406" y="52626"/>
                    </a:cubicBezTo>
                    <a:cubicBezTo>
                      <a:pt x="822" y="55376"/>
                      <a:pt x="7157" y="55519"/>
                      <a:pt x="7157" y="55519"/>
                    </a:cubicBezTo>
                    <a:cubicBezTo>
                      <a:pt x="7157" y="55519"/>
                      <a:pt x="17634" y="22312"/>
                      <a:pt x="18729" y="18598"/>
                    </a:cubicBezTo>
                    <a:cubicBezTo>
                      <a:pt x="19408" y="16300"/>
                      <a:pt x="20920" y="9954"/>
                      <a:pt x="20932" y="4679"/>
                    </a:cubicBezTo>
                    <a:cubicBezTo>
                      <a:pt x="20956" y="1393"/>
                      <a:pt x="20801" y="0"/>
                      <a:pt x="208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8"/>
              <p:cNvSpPr/>
              <p:nvPr/>
            </p:nvSpPr>
            <p:spPr>
              <a:xfrm>
                <a:off x="1346575" y="1184550"/>
                <a:ext cx="745075" cy="1104500"/>
              </a:xfrm>
              <a:custGeom>
                <a:rect b="b" l="l" r="r" t="t"/>
                <a:pathLst>
                  <a:path extrusionOk="0" h="44180" w="29803">
                    <a:moveTo>
                      <a:pt x="25305" y="0"/>
                    </a:moveTo>
                    <a:cubicBezTo>
                      <a:pt x="25148" y="0"/>
                      <a:pt x="24988" y="92"/>
                      <a:pt x="24897" y="225"/>
                    </a:cubicBezTo>
                    <a:cubicBezTo>
                      <a:pt x="24754" y="403"/>
                      <a:pt x="24730" y="642"/>
                      <a:pt x="24718" y="868"/>
                    </a:cubicBezTo>
                    <a:cubicBezTo>
                      <a:pt x="24683" y="1451"/>
                      <a:pt x="24302" y="4916"/>
                      <a:pt x="24671" y="5213"/>
                    </a:cubicBezTo>
                    <a:cubicBezTo>
                      <a:pt x="24373" y="4975"/>
                      <a:pt x="24242" y="4606"/>
                      <a:pt x="23992" y="4321"/>
                    </a:cubicBezTo>
                    <a:cubicBezTo>
                      <a:pt x="23700" y="3972"/>
                      <a:pt x="23501" y="3829"/>
                      <a:pt x="23371" y="3829"/>
                    </a:cubicBezTo>
                    <a:cubicBezTo>
                      <a:pt x="22784" y="3829"/>
                      <a:pt x="23598" y="6742"/>
                      <a:pt x="23647" y="6976"/>
                    </a:cubicBezTo>
                    <a:cubicBezTo>
                      <a:pt x="23778" y="7595"/>
                      <a:pt x="23682" y="8238"/>
                      <a:pt x="23587" y="8857"/>
                    </a:cubicBezTo>
                    <a:cubicBezTo>
                      <a:pt x="22599" y="14905"/>
                      <a:pt x="20623" y="20573"/>
                      <a:pt x="16634" y="25406"/>
                    </a:cubicBezTo>
                    <a:cubicBezTo>
                      <a:pt x="12467" y="30455"/>
                      <a:pt x="6526" y="34122"/>
                      <a:pt x="1" y="35562"/>
                    </a:cubicBezTo>
                    <a:lnTo>
                      <a:pt x="631" y="43771"/>
                    </a:lnTo>
                    <a:lnTo>
                      <a:pt x="631" y="43771"/>
                    </a:lnTo>
                    <a:cubicBezTo>
                      <a:pt x="679" y="43627"/>
                      <a:pt x="761" y="43490"/>
                      <a:pt x="882" y="43444"/>
                    </a:cubicBezTo>
                    <a:cubicBezTo>
                      <a:pt x="13526" y="38825"/>
                      <a:pt x="23170" y="29907"/>
                      <a:pt x="24980" y="16608"/>
                    </a:cubicBezTo>
                    <a:cubicBezTo>
                      <a:pt x="25171" y="15191"/>
                      <a:pt x="25837" y="13965"/>
                      <a:pt x="26195" y="12583"/>
                    </a:cubicBezTo>
                    <a:cubicBezTo>
                      <a:pt x="27076" y="9190"/>
                      <a:pt x="29802" y="7142"/>
                      <a:pt x="28564" y="3404"/>
                    </a:cubicBezTo>
                    <a:cubicBezTo>
                      <a:pt x="28421" y="2951"/>
                      <a:pt x="28207" y="2499"/>
                      <a:pt x="27850" y="2177"/>
                    </a:cubicBezTo>
                    <a:cubicBezTo>
                      <a:pt x="27593" y="1946"/>
                      <a:pt x="27243" y="1795"/>
                      <a:pt x="26903" y="1795"/>
                    </a:cubicBezTo>
                    <a:cubicBezTo>
                      <a:pt x="26771" y="1795"/>
                      <a:pt x="26640" y="1818"/>
                      <a:pt x="26516" y="1868"/>
                    </a:cubicBezTo>
                    <a:cubicBezTo>
                      <a:pt x="26242" y="1356"/>
                      <a:pt x="25980" y="844"/>
                      <a:pt x="25706" y="332"/>
                    </a:cubicBezTo>
                    <a:cubicBezTo>
                      <a:pt x="25659" y="225"/>
                      <a:pt x="25599" y="118"/>
                      <a:pt x="25504" y="58"/>
                    </a:cubicBezTo>
                    <a:cubicBezTo>
                      <a:pt x="25442" y="18"/>
                      <a:pt x="25374" y="0"/>
                      <a:pt x="25305" y="0"/>
                    </a:cubicBezTo>
                    <a:close/>
                    <a:moveTo>
                      <a:pt x="631" y="43771"/>
                    </a:moveTo>
                    <a:cubicBezTo>
                      <a:pt x="563" y="43969"/>
                      <a:pt x="559" y="44180"/>
                      <a:pt x="600" y="44180"/>
                    </a:cubicBezTo>
                    <a:cubicBezTo>
                      <a:pt x="613" y="44180"/>
                      <a:pt x="632" y="44156"/>
                      <a:pt x="656" y="44099"/>
                    </a:cubicBezTo>
                    <a:lnTo>
                      <a:pt x="631" y="43771"/>
                    </a:ln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8"/>
              <p:cNvSpPr/>
              <p:nvPr/>
            </p:nvSpPr>
            <p:spPr>
              <a:xfrm>
                <a:off x="1423675" y="1397325"/>
                <a:ext cx="593850" cy="913825"/>
              </a:xfrm>
              <a:custGeom>
                <a:rect b="b" l="l" r="r" t="t"/>
                <a:pathLst>
                  <a:path extrusionOk="0" h="36553" w="23754">
                    <a:moveTo>
                      <a:pt x="20194" y="1"/>
                    </a:moveTo>
                    <a:cubicBezTo>
                      <a:pt x="19324" y="3572"/>
                      <a:pt x="17789" y="6942"/>
                      <a:pt x="16229" y="10264"/>
                    </a:cubicBezTo>
                    <a:cubicBezTo>
                      <a:pt x="14824" y="13228"/>
                      <a:pt x="13383" y="16217"/>
                      <a:pt x="11264" y="18753"/>
                    </a:cubicBezTo>
                    <a:cubicBezTo>
                      <a:pt x="9145" y="21289"/>
                      <a:pt x="6287" y="23372"/>
                      <a:pt x="2965" y="23944"/>
                    </a:cubicBezTo>
                    <a:lnTo>
                      <a:pt x="1" y="36553"/>
                    </a:lnTo>
                    <a:cubicBezTo>
                      <a:pt x="3061" y="35148"/>
                      <a:pt x="5656" y="32981"/>
                      <a:pt x="8228" y="30850"/>
                    </a:cubicBezTo>
                    <a:cubicBezTo>
                      <a:pt x="11383" y="28206"/>
                      <a:pt x="14586" y="25539"/>
                      <a:pt x="16955" y="22206"/>
                    </a:cubicBezTo>
                    <a:cubicBezTo>
                      <a:pt x="18789" y="19646"/>
                      <a:pt x="20086" y="16753"/>
                      <a:pt x="21110" y="13788"/>
                    </a:cubicBezTo>
                    <a:cubicBezTo>
                      <a:pt x="22468" y="9823"/>
                      <a:pt x="23361" y="5704"/>
                      <a:pt x="23754" y="1525"/>
                    </a:cubicBezTo>
                    <a:cubicBezTo>
                      <a:pt x="22575" y="1024"/>
                      <a:pt x="21384" y="512"/>
                      <a:pt x="201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8"/>
              <p:cNvSpPr/>
              <p:nvPr/>
            </p:nvSpPr>
            <p:spPr>
              <a:xfrm>
                <a:off x="1097150" y="1979775"/>
                <a:ext cx="635225" cy="640350"/>
              </a:xfrm>
              <a:custGeom>
                <a:rect b="b" l="l" r="r" t="t"/>
                <a:pathLst>
                  <a:path extrusionOk="0" h="25614" w="25409">
                    <a:moveTo>
                      <a:pt x="10730" y="0"/>
                    </a:moveTo>
                    <a:cubicBezTo>
                      <a:pt x="10278" y="0"/>
                      <a:pt x="9726" y="386"/>
                      <a:pt x="8763" y="610"/>
                    </a:cubicBezTo>
                    <a:cubicBezTo>
                      <a:pt x="7370" y="932"/>
                      <a:pt x="2334" y="1991"/>
                      <a:pt x="1644" y="3146"/>
                    </a:cubicBezTo>
                    <a:cubicBezTo>
                      <a:pt x="0" y="5932"/>
                      <a:pt x="2013" y="9218"/>
                      <a:pt x="2310" y="12266"/>
                    </a:cubicBezTo>
                    <a:cubicBezTo>
                      <a:pt x="2691" y="16267"/>
                      <a:pt x="3287" y="21613"/>
                      <a:pt x="3679" y="25613"/>
                    </a:cubicBezTo>
                    <a:cubicBezTo>
                      <a:pt x="5096" y="25411"/>
                      <a:pt x="6513" y="25220"/>
                      <a:pt x="7942" y="25018"/>
                    </a:cubicBezTo>
                    <a:lnTo>
                      <a:pt x="24611" y="22720"/>
                    </a:lnTo>
                    <a:cubicBezTo>
                      <a:pt x="24634" y="22720"/>
                      <a:pt x="24515" y="16457"/>
                      <a:pt x="24515" y="16017"/>
                    </a:cubicBezTo>
                    <a:cubicBezTo>
                      <a:pt x="24563" y="14290"/>
                      <a:pt x="24765" y="12981"/>
                      <a:pt x="25135" y="11362"/>
                    </a:cubicBezTo>
                    <a:cubicBezTo>
                      <a:pt x="25408" y="10147"/>
                      <a:pt x="24920" y="8885"/>
                      <a:pt x="24206" y="7861"/>
                    </a:cubicBezTo>
                    <a:cubicBezTo>
                      <a:pt x="23301" y="6587"/>
                      <a:pt x="22075" y="5575"/>
                      <a:pt x="21158" y="4313"/>
                    </a:cubicBezTo>
                    <a:cubicBezTo>
                      <a:pt x="20503" y="3408"/>
                      <a:pt x="19491" y="1479"/>
                      <a:pt x="18693" y="682"/>
                    </a:cubicBezTo>
                    <a:cubicBezTo>
                      <a:pt x="18458" y="444"/>
                      <a:pt x="18121" y="356"/>
                      <a:pt x="17723" y="356"/>
                    </a:cubicBezTo>
                    <a:cubicBezTo>
                      <a:pt x="16597" y="356"/>
                      <a:pt x="14986" y="1061"/>
                      <a:pt x="13831" y="1061"/>
                    </a:cubicBezTo>
                    <a:cubicBezTo>
                      <a:pt x="13577" y="1061"/>
                      <a:pt x="13345" y="1027"/>
                      <a:pt x="13145" y="944"/>
                    </a:cubicBezTo>
                    <a:cubicBezTo>
                      <a:pt x="13331" y="679"/>
                      <a:pt x="13525" y="189"/>
                      <a:pt x="13277" y="189"/>
                    </a:cubicBezTo>
                    <a:cubicBezTo>
                      <a:pt x="13223" y="189"/>
                      <a:pt x="13149" y="212"/>
                      <a:pt x="13050" y="265"/>
                    </a:cubicBezTo>
                    <a:cubicBezTo>
                      <a:pt x="12276" y="669"/>
                      <a:pt x="12144" y="872"/>
                      <a:pt x="12057" y="872"/>
                    </a:cubicBezTo>
                    <a:cubicBezTo>
                      <a:pt x="11958" y="872"/>
                      <a:pt x="11917" y="615"/>
                      <a:pt x="11085" y="98"/>
                    </a:cubicBezTo>
                    <a:cubicBezTo>
                      <a:pt x="10970" y="29"/>
                      <a:pt x="10854" y="0"/>
                      <a:pt x="10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8"/>
              <p:cNvSpPr/>
              <p:nvPr/>
            </p:nvSpPr>
            <p:spPr>
              <a:xfrm>
                <a:off x="1294500" y="1789050"/>
                <a:ext cx="225350" cy="354150"/>
              </a:xfrm>
              <a:custGeom>
                <a:rect b="b" l="l" r="r" t="t"/>
                <a:pathLst>
                  <a:path extrusionOk="0" h="14166" w="9014">
                    <a:moveTo>
                      <a:pt x="6477" y="0"/>
                    </a:moveTo>
                    <a:cubicBezTo>
                      <a:pt x="6477" y="0"/>
                      <a:pt x="786" y="2358"/>
                      <a:pt x="786" y="2358"/>
                    </a:cubicBezTo>
                    <a:cubicBezTo>
                      <a:pt x="881" y="4644"/>
                      <a:pt x="0" y="7120"/>
                      <a:pt x="1393" y="9096"/>
                    </a:cubicBezTo>
                    <a:cubicBezTo>
                      <a:pt x="2560" y="10751"/>
                      <a:pt x="4263" y="12013"/>
                      <a:pt x="5977" y="13061"/>
                    </a:cubicBezTo>
                    <a:cubicBezTo>
                      <a:pt x="6318" y="13268"/>
                      <a:pt x="7484" y="14165"/>
                      <a:pt x="8106" y="14165"/>
                    </a:cubicBezTo>
                    <a:cubicBezTo>
                      <a:pt x="8200" y="14165"/>
                      <a:pt x="8282" y="14144"/>
                      <a:pt x="8347" y="14097"/>
                    </a:cubicBezTo>
                    <a:cubicBezTo>
                      <a:pt x="9013" y="13609"/>
                      <a:pt x="7644" y="11085"/>
                      <a:pt x="7358" y="10418"/>
                    </a:cubicBezTo>
                    <a:cubicBezTo>
                      <a:pt x="6549" y="8513"/>
                      <a:pt x="6382" y="7061"/>
                      <a:pt x="6406" y="4965"/>
                    </a:cubicBezTo>
                    <a:cubicBezTo>
                      <a:pt x="6430" y="3310"/>
                      <a:pt x="6453" y="1655"/>
                      <a:pt x="6477"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8"/>
              <p:cNvSpPr/>
              <p:nvPr/>
            </p:nvSpPr>
            <p:spPr>
              <a:xfrm>
                <a:off x="1314150" y="1789050"/>
                <a:ext cx="142300" cy="166400"/>
              </a:xfrm>
              <a:custGeom>
                <a:rect b="b" l="l" r="r" t="t"/>
                <a:pathLst>
                  <a:path extrusionOk="0" h="6656" w="5692">
                    <a:moveTo>
                      <a:pt x="5691" y="0"/>
                    </a:moveTo>
                    <a:lnTo>
                      <a:pt x="0" y="2358"/>
                    </a:lnTo>
                    <a:lnTo>
                      <a:pt x="179" y="6644"/>
                    </a:lnTo>
                    <a:cubicBezTo>
                      <a:pt x="340" y="6652"/>
                      <a:pt x="500" y="6656"/>
                      <a:pt x="660" y="6656"/>
                    </a:cubicBezTo>
                    <a:cubicBezTo>
                      <a:pt x="2378" y="6656"/>
                      <a:pt x="4019" y="6198"/>
                      <a:pt x="5620" y="5501"/>
                    </a:cubicBezTo>
                    <a:lnTo>
                      <a:pt x="5691" y="0"/>
                    </a:ln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8"/>
              <p:cNvSpPr/>
              <p:nvPr/>
            </p:nvSpPr>
            <p:spPr>
              <a:xfrm>
                <a:off x="1219775" y="1502425"/>
                <a:ext cx="362575" cy="419650"/>
              </a:xfrm>
              <a:custGeom>
                <a:rect b="b" l="l" r="r" t="t"/>
                <a:pathLst>
                  <a:path extrusionOk="0" h="16786" w="14503">
                    <a:moveTo>
                      <a:pt x="10263" y="0"/>
                    </a:moveTo>
                    <a:cubicBezTo>
                      <a:pt x="9300" y="0"/>
                      <a:pt x="8312" y="208"/>
                      <a:pt x="7490" y="404"/>
                    </a:cubicBezTo>
                    <a:cubicBezTo>
                      <a:pt x="6347" y="666"/>
                      <a:pt x="5204" y="952"/>
                      <a:pt x="4132" y="1512"/>
                    </a:cubicBezTo>
                    <a:cubicBezTo>
                      <a:pt x="3049" y="2059"/>
                      <a:pt x="2037" y="2916"/>
                      <a:pt x="1382" y="4119"/>
                    </a:cubicBezTo>
                    <a:cubicBezTo>
                      <a:pt x="763" y="5262"/>
                      <a:pt x="525" y="6607"/>
                      <a:pt x="358" y="7917"/>
                    </a:cubicBezTo>
                    <a:cubicBezTo>
                      <a:pt x="287" y="8453"/>
                      <a:pt x="310" y="8965"/>
                      <a:pt x="263" y="9489"/>
                    </a:cubicBezTo>
                    <a:cubicBezTo>
                      <a:pt x="215" y="10132"/>
                      <a:pt x="1" y="10691"/>
                      <a:pt x="156" y="11346"/>
                    </a:cubicBezTo>
                    <a:cubicBezTo>
                      <a:pt x="290" y="11904"/>
                      <a:pt x="744" y="12385"/>
                      <a:pt x="1221" y="12385"/>
                    </a:cubicBezTo>
                    <a:cubicBezTo>
                      <a:pt x="1334" y="12385"/>
                      <a:pt x="1449" y="12358"/>
                      <a:pt x="1561" y="12299"/>
                    </a:cubicBezTo>
                    <a:cubicBezTo>
                      <a:pt x="2300" y="15546"/>
                      <a:pt x="5143" y="16785"/>
                      <a:pt x="7864" y="16785"/>
                    </a:cubicBezTo>
                    <a:cubicBezTo>
                      <a:pt x="8605" y="16785"/>
                      <a:pt x="9336" y="16693"/>
                      <a:pt x="10014" y="16525"/>
                    </a:cubicBezTo>
                    <a:cubicBezTo>
                      <a:pt x="11014" y="16275"/>
                      <a:pt x="11836" y="16037"/>
                      <a:pt x="12562" y="15156"/>
                    </a:cubicBezTo>
                    <a:cubicBezTo>
                      <a:pt x="13276" y="14287"/>
                      <a:pt x="13895" y="13180"/>
                      <a:pt x="14145" y="12013"/>
                    </a:cubicBezTo>
                    <a:cubicBezTo>
                      <a:pt x="14503" y="10334"/>
                      <a:pt x="14145" y="8655"/>
                      <a:pt x="13955" y="7012"/>
                    </a:cubicBezTo>
                    <a:cubicBezTo>
                      <a:pt x="13764" y="5452"/>
                      <a:pt x="14288" y="3036"/>
                      <a:pt x="13562" y="1702"/>
                    </a:cubicBezTo>
                    <a:cubicBezTo>
                      <a:pt x="12835" y="384"/>
                      <a:pt x="11573" y="0"/>
                      <a:pt x="10263"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8"/>
              <p:cNvSpPr/>
              <p:nvPr/>
            </p:nvSpPr>
            <p:spPr>
              <a:xfrm>
                <a:off x="1167400" y="1680400"/>
                <a:ext cx="117000" cy="140600"/>
              </a:xfrm>
              <a:custGeom>
                <a:rect b="b" l="l" r="r" t="t"/>
                <a:pathLst>
                  <a:path extrusionOk="0" h="5624" w="4680">
                    <a:moveTo>
                      <a:pt x="1283" y="1"/>
                    </a:moveTo>
                    <a:cubicBezTo>
                      <a:pt x="1149" y="1"/>
                      <a:pt x="1014" y="31"/>
                      <a:pt x="881" y="96"/>
                    </a:cubicBezTo>
                    <a:cubicBezTo>
                      <a:pt x="358" y="358"/>
                      <a:pt x="131" y="1000"/>
                      <a:pt x="96" y="1584"/>
                    </a:cubicBezTo>
                    <a:cubicBezTo>
                      <a:pt x="0" y="3322"/>
                      <a:pt x="1227" y="5049"/>
                      <a:pt x="2894" y="5537"/>
                    </a:cubicBezTo>
                    <a:cubicBezTo>
                      <a:pt x="3080" y="5590"/>
                      <a:pt x="3284" y="5623"/>
                      <a:pt x="3484" y="5623"/>
                    </a:cubicBezTo>
                    <a:cubicBezTo>
                      <a:pt x="3821" y="5623"/>
                      <a:pt x="4144" y="5529"/>
                      <a:pt x="4346" y="5275"/>
                    </a:cubicBezTo>
                    <a:cubicBezTo>
                      <a:pt x="4679" y="4846"/>
                      <a:pt x="4525" y="4239"/>
                      <a:pt x="4310" y="3751"/>
                    </a:cubicBezTo>
                    <a:cubicBezTo>
                      <a:pt x="3943" y="2886"/>
                      <a:pt x="2604" y="1"/>
                      <a:pt x="1283"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8"/>
              <p:cNvSpPr/>
              <p:nvPr/>
            </p:nvSpPr>
            <p:spPr>
              <a:xfrm>
                <a:off x="1134050" y="1407850"/>
                <a:ext cx="465575" cy="466050"/>
              </a:xfrm>
              <a:custGeom>
                <a:rect b="b" l="l" r="r" t="t"/>
                <a:pathLst>
                  <a:path extrusionOk="0" h="18642" w="18623">
                    <a:moveTo>
                      <a:pt x="8776" y="1"/>
                    </a:moveTo>
                    <a:cubicBezTo>
                      <a:pt x="4983" y="1"/>
                      <a:pt x="1260" y="1945"/>
                      <a:pt x="477" y="5747"/>
                    </a:cubicBezTo>
                    <a:cubicBezTo>
                      <a:pt x="1" y="8057"/>
                      <a:pt x="620" y="10450"/>
                      <a:pt x="1465" y="12688"/>
                    </a:cubicBezTo>
                    <a:cubicBezTo>
                      <a:pt x="1355" y="12247"/>
                      <a:pt x="1860" y="11899"/>
                      <a:pt x="2350" y="11899"/>
                    </a:cubicBezTo>
                    <a:cubicBezTo>
                      <a:pt x="2442" y="11899"/>
                      <a:pt x="2533" y="11912"/>
                      <a:pt x="2620" y="11938"/>
                    </a:cubicBezTo>
                    <a:cubicBezTo>
                      <a:pt x="3168" y="12105"/>
                      <a:pt x="3513" y="12605"/>
                      <a:pt x="3751" y="13093"/>
                    </a:cubicBezTo>
                    <a:cubicBezTo>
                      <a:pt x="4632" y="14808"/>
                      <a:pt x="4847" y="16808"/>
                      <a:pt x="4359" y="18641"/>
                    </a:cubicBezTo>
                    <a:cubicBezTo>
                      <a:pt x="5763" y="16832"/>
                      <a:pt x="6144" y="14367"/>
                      <a:pt x="5359" y="12236"/>
                    </a:cubicBezTo>
                    <a:cubicBezTo>
                      <a:pt x="5216" y="11855"/>
                      <a:pt x="5037" y="11438"/>
                      <a:pt x="5204" y="11069"/>
                    </a:cubicBezTo>
                    <a:cubicBezTo>
                      <a:pt x="5335" y="10783"/>
                      <a:pt x="5632" y="10605"/>
                      <a:pt x="5894" y="10426"/>
                    </a:cubicBezTo>
                    <a:cubicBezTo>
                      <a:pt x="7026" y="9676"/>
                      <a:pt x="7811" y="8521"/>
                      <a:pt x="8073" y="7259"/>
                    </a:cubicBezTo>
                    <a:cubicBezTo>
                      <a:pt x="9490" y="9200"/>
                      <a:pt x="11990" y="10438"/>
                      <a:pt x="14526" y="10462"/>
                    </a:cubicBezTo>
                    <a:cubicBezTo>
                      <a:pt x="15431" y="10462"/>
                      <a:pt x="16098" y="10498"/>
                      <a:pt x="16979" y="10700"/>
                    </a:cubicBezTo>
                    <a:cubicBezTo>
                      <a:pt x="17705" y="10879"/>
                      <a:pt x="18015" y="11879"/>
                      <a:pt x="17479" y="12367"/>
                    </a:cubicBezTo>
                    <a:cubicBezTo>
                      <a:pt x="17884" y="12367"/>
                      <a:pt x="18217" y="12069"/>
                      <a:pt x="18372" y="11724"/>
                    </a:cubicBezTo>
                    <a:cubicBezTo>
                      <a:pt x="18622" y="11129"/>
                      <a:pt x="18182" y="10164"/>
                      <a:pt x="18063" y="9545"/>
                    </a:cubicBezTo>
                    <a:cubicBezTo>
                      <a:pt x="17932" y="8771"/>
                      <a:pt x="17824" y="7985"/>
                      <a:pt x="17682" y="7211"/>
                    </a:cubicBezTo>
                    <a:cubicBezTo>
                      <a:pt x="17384" y="5664"/>
                      <a:pt x="16955" y="4104"/>
                      <a:pt x="15872" y="2901"/>
                    </a:cubicBezTo>
                    <a:cubicBezTo>
                      <a:pt x="15086" y="2020"/>
                      <a:pt x="14110" y="1342"/>
                      <a:pt x="13014" y="865"/>
                    </a:cubicBezTo>
                    <a:cubicBezTo>
                      <a:pt x="11700" y="287"/>
                      <a:pt x="10233" y="1"/>
                      <a:pt x="87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8"/>
              <p:cNvSpPr/>
              <p:nvPr/>
            </p:nvSpPr>
            <p:spPr>
              <a:xfrm>
                <a:off x="1100425" y="2857625"/>
                <a:ext cx="632850" cy="1618825"/>
              </a:xfrm>
              <a:custGeom>
                <a:rect b="b" l="l" r="r" t="t"/>
                <a:pathLst>
                  <a:path extrusionOk="0" h="64753" w="25314">
                    <a:moveTo>
                      <a:pt x="4513" y="0"/>
                    </a:moveTo>
                    <a:cubicBezTo>
                      <a:pt x="4513" y="0"/>
                      <a:pt x="929" y="3727"/>
                      <a:pt x="512" y="11573"/>
                    </a:cubicBezTo>
                    <a:cubicBezTo>
                      <a:pt x="0" y="21360"/>
                      <a:pt x="16776" y="64473"/>
                      <a:pt x="16776" y="64473"/>
                    </a:cubicBezTo>
                    <a:cubicBezTo>
                      <a:pt x="16776" y="64473"/>
                      <a:pt x="18411" y="64752"/>
                      <a:pt x="20071" y="64752"/>
                    </a:cubicBezTo>
                    <a:cubicBezTo>
                      <a:pt x="21496" y="64752"/>
                      <a:pt x="22939" y="64546"/>
                      <a:pt x="23384" y="63782"/>
                    </a:cubicBezTo>
                    <a:cubicBezTo>
                      <a:pt x="24349" y="62139"/>
                      <a:pt x="15395" y="12812"/>
                      <a:pt x="15395" y="12812"/>
                    </a:cubicBezTo>
                    <a:lnTo>
                      <a:pt x="25313" y="8823"/>
                    </a:lnTo>
                    <a:cubicBezTo>
                      <a:pt x="25313" y="8823"/>
                      <a:pt x="24896" y="3453"/>
                      <a:pt x="22277" y="691"/>
                    </a:cubicBezTo>
                    <a:cubicBezTo>
                      <a:pt x="21767" y="1480"/>
                      <a:pt x="20098" y="1762"/>
                      <a:pt x="17974" y="1762"/>
                    </a:cubicBezTo>
                    <a:cubicBezTo>
                      <a:pt x="12665" y="1762"/>
                      <a:pt x="4513" y="0"/>
                      <a:pt x="4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8"/>
              <p:cNvSpPr/>
              <p:nvPr/>
            </p:nvSpPr>
            <p:spPr>
              <a:xfrm>
                <a:off x="1213225" y="2791250"/>
                <a:ext cx="457400" cy="112750"/>
              </a:xfrm>
              <a:custGeom>
                <a:rect b="b" l="l" r="r" t="t"/>
                <a:pathLst>
                  <a:path extrusionOk="0" h="4510" w="18296">
                    <a:moveTo>
                      <a:pt x="775" y="0"/>
                    </a:moveTo>
                    <a:lnTo>
                      <a:pt x="1" y="2655"/>
                    </a:lnTo>
                    <a:cubicBezTo>
                      <a:pt x="1" y="2655"/>
                      <a:pt x="4478" y="4001"/>
                      <a:pt x="11371" y="4429"/>
                    </a:cubicBezTo>
                    <a:cubicBezTo>
                      <a:pt x="12242" y="4485"/>
                      <a:pt x="12995" y="4509"/>
                      <a:pt x="13645" y="4509"/>
                    </a:cubicBezTo>
                    <a:cubicBezTo>
                      <a:pt x="18147" y="4509"/>
                      <a:pt x="17765" y="3346"/>
                      <a:pt x="17765" y="3346"/>
                    </a:cubicBezTo>
                    <a:cubicBezTo>
                      <a:pt x="17765" y="3346"/>
                      <a:pt x="18296" y="713"/>
                      <a:pt x="17955" y="713"/>
                    </a:cubicBezTo>
                    <a:cubicBezTo>
                      <a:pt x="17921" y="713"/>
                      <a:pt x="17878" y="739"/>
                      <a:pt x="17825" y="798"/>
                    </a:cubicBezTo>
                    <a:cubicBezTo>
                      <a:pt x="16625" y="1087"/>
                      <a:pt x="15058" y="1198"/>
                      <a:pt x="13360" y="1198"/>
                    </a:cubicBezTo>
                    <a:cubicBezTo>
                      <a:pt x="7776" y="1198"/>
                      <a:pt x="775" y="0"/>
                      <a:pt x="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8"/>
              <p:cNvSpPr/>
              <p:nvPr/>
            </p:nvSpPr>
            <p:spPr>
              <a:xfrm>
                <a:off x="1314450" y="2190400"/>
                <a:ext cx="390075" cy="666275"/>
              </a:xfrm>
              <a:custGeom>
                <a:rect b="b" l="l" r="r" t="t"/>
                <a:pathLst>
                  <a:path extrusionOk="0" h="26651" w="15603">
                    <a:moveTo>
                      <a:pt x="14180" y="1"/>
                    </a:moveTo>
                    <a:cubicBezTo>
                      <a:pt x="14106" y="1"/>
                      <a:pt x="14030" y="7"/>
                      <a:pt x="13954" y="20"/>
                    </a:cubicBezTo>
                    <a:lnTo>
                      <a:pt x="0" y="2341"/>
                    </a:lnTo>
                    <a:cubicBezTo>
                      <a:pt x="0" y="2341"/>
                      <a:pt x="2393" y="22082"/>
                      <a:pt x="429" y="25558"/>
                    </a:cubicBezTo>
                    <a:cubicBezTo>
                      <a:pt x="1177" y="26413"/>
                      <a:pt x="3278" y="26650"/>
                      <a:pt x="5376" y="26650"/>
                    </a:cubicBezTo>
                    <a:cubicBezTo>
                      <a:pt x="7983" y="26650"/>
                      <a:pt x="10585" y="26285"/>
                      <a:pt x="10585" y="26285"/>
                    </a:cubicBezTo>
                    <a:lnTo>
                      <a:pt x="13776" y="24832"/>
                    </a:lnTo>
                    <a:lnTo>
                      <a:pt x="15538" y="1472"/>
                    </a:lnTo>
                    <a:cubicBezTo>
                      <a:pt x="15603" y="657"/>
                      <a:pt x="14954" y="1"/>
                      <a:pt x="14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8"/>
              <p:cNvSpPr/>
              <p:nvPr/>
            </p:nvSpPr>
            <p:spPr>
              <a:xfrm>
                <a:off x="1183775" y="2013175"/>
                <a:ext cx="257950" cy="331200"/>
              </a:xfrm>
              <a:custGeom>
                <a:rect b="b" l="l" r="r" t="t"/>
                <a:pathLst>
                  <a:path extrusionOk="0" h="13248" w="10318">
                    <a:moveTo>
                      <a:pt x="2024" y="0"/>
                    </a:moveTo>
                    <a:lnTo>
                      <a:pt x="0" y="584"/>
                    </a:lnTo>
                    <a:cubicBezTo>
                      <a:pt x="0" y="584"/>
                      <a:pt x="7180" y="8930"/>
                      <a:pt x="7692" y="12335"/>
                    </a:cubicBezTo>
                    <a:cubicBezTo>
                      <a:pt x="7773" y="12874"/>
                      <a:pt x="8772" y="13248"/>
                      <a:pt x="9510" y="13248"/>
                    </a:cubicBezTo>
                    <a:cubicBezTo>
                      <a:pt x="9963" y="13248"/>
                      <a:pt x="10317" y="13107"/>
                      <a:pt x="10299" y="12776"/>
                    </a:cubicBezTo>
                    <a:cubicBezTo>
                      <a:pt x="10013" y="7763"/>
                      <a:pt x="2024" y="0"/>
                      <a:pt x="20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8"/>
              <p:cNvSpPr/>
              <p:nvPr/>
            </p:nvSpPr>
            <p:spPr>
              <a:xfrm>
                <a:off x="1466850" y="1987875"/>
                <a:ext cx="232525" cy="297400"/>
              </a:xfrm>
              <a:custGeom>
                <a:rect b="b" l="l" r="r" t="t"/>
                <a:pathLst>
                  <a:path extrusionOk="0" h="11896" w="9301">
                    <a:moveTo>
                      <a:pt x="1810" y="0"/>
                    </a:moveTo>
                    <a:lnTo>
                      <a:pt x="0" y="72"/>
                    </a:lnTo>
                    <a:cubicBezTo>
                      <a:pt x="0" y="72"/>
                      <a:pt x="6239" y="5870"/>
                      <a:pt x="7037" y="10668"/>
                    </a:cubicBezTo>
                    <a:cubicBezTo>
                      <a:pt x="7138" y="11276"/>
                      <a:pt x="8250" y="11895"/>
                      <a:pt x="8872" y="11895"/>
                    </a:cubicBezTo>
                    <a:cubicBezTo>
                      <a:pt x="9128" y="11895"/>
                      <a:pt x="9301" y="11791"/>
                      <a:pt x="9287" y="11538"/>
                    </a:cubicBezTo>
                    <a:cubicBezTo>
                      <a:pt x="8989" y="6525"/>
                      <a:pt x="1810" y="0"/>
                      <a:pt x="1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8"/>
              <p:cNvSpPr/>
              <p:nvPr/>
            </p:nvSpPr>
            <p:spPr>
              <a:xfrm>
                <a:off x="1412375" y="2310525"/>
                <a:ext cx="208375" cy="179825"/>
              </a:xfrm>
              <a:custGeom>
                <a:rect b="b" l="l" r="r" t="t"/>
                <a:pathLst>
                  <a:path extrusionOk="0" h="7193" w="8335">
                    <a:moveTo>
                      <a:pt x="8335" y="1"/>
                    </a:moveTo>
                    <a:lnTo>
                      <a:pt x="429" y="1239"/>
                    </a:lnTo>
                    <a:cubicBezTo>
                      <a:pt x="429" y="1239"/>
                      <a:pt x="0" y="5525"/>
                      <a:pt x="1369" y="6097"/>
                    </a:cubicBezTo>
                    <a:cubicBezTo>
                      <a:pt x="2751" y="6680"/>
                      <a:pt x="5870" y="7192"/>
                      <a:pt x="5870" y="7192"/>
                    </a:cubicBezTo>
                    <a:lnTo>
                      <a:pt x="8263" y="5668"/>
                    </a:lnTo>
                    <a:lnTo>
                      <a:pt x="83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8"/>
              <p:cNvSpPr/>
              <p:nvPr/>
            </p:nvSpPr>
            <p:spPr>
              <a:xfrm>
                <a:off x="1372475" y="22545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8"/>
              <p:cNvSpPr/>
              <p:nvPr/>
            </p:nvSpPr>
            <p:spPr>
              <a:xfrm>
                <a:off x="1634425" y="2209925"/>
                <a:ext cx="34550" cy="34550"/>
              </a:xfrm>
              <a:custGeom>
                <a:rect b="b" l="l" r="r" t="t"/>
                <a:pathLst>
                  <a:path extrusionOk="0" h="1382" w="1382">
                    <a:moveTo>
                      <a:pt x="691" y="1"/>
                    </a:moveTo>
                    <a:cubicBezTo>
                      <a:pt x="310" y="1"/>
                      <a:pt x="0" y="310"/>
                      <a:pt x="0" y="691"/>
                    </a:cubicBezTo>
                    <a:cubicBezTo>
                      <a:pt x="0" y="1072"/>
                      <a:pt x="310" y="1382"/>
                      <a:pt x="691" y="1382"/>
                    </a:cubicBezTo>
                    <a:cubicBezTo>
                      <a:pt x="1072" y="1382"/>
                      <a:pt x="1381" y="1072"/>
                      <a:pt x="1381" y="691"/>
                    </a:cubicBezTo>
                    <a:cubicBezTo>
                      <a:pt x="1381" y="310"/>
                      <a:pt x="1072" y="1"/>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8"/>
              <p:cNvSpPr/>
              <p:nvPr/>
            </p:nvSpPr>
            <p:spPr>
              <a:xfrm>
                <a:off x="4017450" y="1726825"/>
                <a:ext cx="381925" cy="657250"/>
              </a:xfrm>
              <a:custGeom>
                <a:rect b="b" l="l" r="r" t="t"/>
                <a:pathLst>
                  <a:path extrusionOk="0" h="26290" w="15277">
                    <a:moveTo>
                      <a:pt x="3501" y="10752"/>
                    </a:moveTo>
                    <a:cubicBezTo>
                      <a:pt x="2430" y="12395"/>
                      <a:pt x="1370" y="14110"/>
                      <a:pt x="941" y="16026"/>
                    </a:cubicBezTo>
                    <a:cubicBezTo>
                      <a:pt x="1" y="20194"/>
                      <a:pt x="2596" y="24873"/>
                      <a:pt x="6632" y="26290"/>
                    </a:cubicBezTo>
                    <a:cubicBezTo>
                      <a:pt x="5418" y="24920"/>
                      <a:pt x="5216" y="22884"/>
                      <a:pt x="5680" y="21122"/>
                    </a:cubicBezTo>
                    <a:cubicBezTo>
                      <a:pt x="6156" y="19360"/>
                      <a:pt x="7216" y="17812"/>
                      <a:pt x="8323" y="16372"/>
                    </a:cubicBezTo>
                    <a:cubicBezTo>
                      <a:pt x="9430" y="14919"/>
                      <a:pt x="13467" y="13764"/>
                      <a:pt x="14276" y="12121"/>
                    </a:cubicBezTo>
                    <a:cubicBezTo>
                      <a:pt x="15276" y="10073"/>
                      <a:pt x="12740" y="7466"/>
                      <a:pt x="12383" y="5228"/>
                    </a:cubicBezTo>
                    <a:cubicBezTo>
                      <a:pt x="12133" y="3668"/>
                      <a:pt x="11181" y="1"/>
                      <a:pt x="9121" y="1"/>
                    </a:cubicBezTo>
                    <a:cubicBezTo>
                      <a:pt x="6918" y="13"/>
                      <a:pt x="6799" y="3061"/>
                      <a:pt x="6537" y="4525"/>
                    </a:cubicBezTo>
                    <a:cubicBezTo>
                      <a:pt x="6120" y="6835"/>
                      <a:pt x="4751" y="8823"/>
                      <a:pt x="3501" y="1075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8"/>
              <p:cNvSpPr/>
              <p:nvPr/>
            </p:nvSpPr>
            <p:spPr>
              <a:xfrm>
                <a:off x="3818325" y="1115925"/>
                <a:ext cx="512300" cy="1195275"/>
              </a:xfrm>
              <a:custGeom>
                <a:rect b="b" l="l" r="r" t="t"/>
                <a:pathLst>
                  <a:path extrusionOk="0" h="47811" w="20492">
                    <a:moveTo>
                      <a:pt x="5868" y="0"/>
                    </a:moveTo>
                    <a:cubicBezTo>
                      <a:pt x="5833" y="0"/>
                      <a:pt x="5798" y="6"/>
                      <a:pt x="5763" y="17"/>
                    </a:cubicBezTo>
                    <a:cubicBezTo>
                      <a:pt x="5656" y="53"/>
                      <a:pt x="5573" y="136"/>
                      <a:pt x="5501" y="219"/>
                    </a:cubicBezTo>
                    <a:cubicBezTo>
                      <a:pt x="5120" y="636"/>
                      <a:pt x="4751" y="1053"/>
                      <a:pt x="4370" y="1470"/>
                    </a:cubicBezTo>
                    <a:cubicBezTo>
                      <a:pt x="4188" y="1334"/>
                      <a:pt x="3962" y="1275"/>
                      <a:pt x="3730" y="1275"/>
                    </a:cubicBezTo>
                    <a:cubicBezTo>
                      <a:pt x="3492" y="1275"/>
                      <a:pt x="3247" y="1337"/>
                      <a:pt x="3036" y="1446"/>
                    </a:cubicBezTo>
                    <a:cubicBezTo>
                      <a:pt x="2620" y="1672"/>
                      <a:pt x="2322" y="2041"/>
                      <a:pt x="2072" y="2422"/>
                    </a:cubicBezTo>
                    <a:cubicBezTo>
                      <a:pt x="0" y="5661"/>
                      <a:pt x="2072" y="8244"/>
                      <a:pt x="2084" y="11661"/>
                    </a:cubicBezTo>
                    <a:cubicBezTo>
                      <a:pt x="2084" y="13054"/>
                      <a:pt x="1786" y="14412"/>
                      <a:pt x="1620" y="15793"/>
                    </a:cubicBezTo>
                    <a:cubicBezTo>
                      <a:pt x="119" y="28771"/>
                      <a:pt x="6906" y="40248"/>
                      <a:pt x="17705" y="47654"/>
                    </a:cubicBezTo>
                    <a:cubicBezTo>
                      <a:pt x="17846" y="47750"/>
                      <a:pt x="18056" y="47811"/>
                      <a:pt x="18232" y="47811"/>
                    </a:cubicBezTo>
                    <a:cubicBezTo>
                      <a:pt x="18428" y="47811"/>
                      <a:pt x="18582" y="47735"/>
                      <a:pt x="18550" y="47547"/>
                    </a:cubicBezTo>
                    <a:lnTo>
                      <a:pt x="20491" y="40593"/>
                    </a:lnTo>
                    <a:cubicBezTo>
                      <a:pt x="14681" y="37653"/>
                      <a:pt x="10716" y="31830"/>
                      <a:pt x="8001" y="26056"/>
                    </a:cubicBezTo>
                    <a:cubicBezTo>
                      <a:pt x="5418" y="20531"/>
                      <a:pt x="4918" y="14721"/>
                      <a:pt x="5442" y="8780"/>
                    </a:cubicBezTo>
                    <a:cubicBezTo>
                      <a:pt x="5501" y="8161"/>
                      <a:pt x="5561" y="7542"/>
                      <a:pt x="5834" y="6982"/>
                    </a:cubicBezTo>
                    <a:cubicBezTo>
                      <a:pt x="5945" y="6772"/>
                      <a:pt x="7498" y="4080"/>
                      <a:pt x="6807" y="4080"/>
                    </a:cubicBezTo>
                    <a:cubicBezTo>
                      <a:pt x="6677" y="4080"/>
                      <a:pt x="6468" y="4175"/>
                      <a:pt x="6156" y="4399"/>
                    </a:cubicBezTo>
                    <a:cubicBezTo>
                      <a:pt x="5859" y="4612"/>
                      <a:pt x="5634" y="4920"/>
                      <a:pt x="5303" y="5075"/>
                    </a:cubicBezTo>
                    <a:lnTo>
                      <a:pt x="5303" y="5075"/>
                    </a:lnTo>
                    <a:cubicBezTo>
                      <a:pt x="5730" y="4866"/>
                      <a:pt x="6204" y="1527"/>
                      <a:pt x="6299" y="970"/>
                    </a:cubicBezTo>
                    <a:cubicBezTo>
                      <a:pt x="6346" y="755"/>
                      <a:pt x="6382" y="529"/>
                      <a:pt x="6299" y="315"/>
                    </a:cubicBezTo>
                    <a:cubicBezTo>
                      <a:pt x="6229" y="145"/>
                      <a:pt x="6050" y="0"/>
                      <a:pt x="5868"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8"/>
              <p:cNvSpPr/>
              <p:nvPr/>
            </p:nvSpPr>
            <p:spPr>
              <a:xfrm>
                <a:off x="4002875" y="3078775"/>
                <a:ext cx="574175" cy="1536200"/>
              </a:xfrm>
              <a:custGeom>
                <a:rect b="b" l="l" r="r" t="t"/>
                <a:pathLst>
                  <a:path extrusionOk="0" h="61448" w="22967">
                    <a:moveTo>
                      <a:pt x="12061" y="1"/>
                    </a:moveTo>
                    <a:lnTo>
                      <a:pt x="0" y="5025"/>
                    </a:lnTo>
                    <a:cubicBezTo>
                      <a:pt x="0" y="5025"/>
                      <a:pt x="7311" y="33755"/>
                      <a:pt x="16443" y="57675"/>
                    </a:cubicBezTo>
                    <a:cubicBezTo>
                      <a:pt x="16336" y="58734"/>
                      <a:pt x="16336" y="60473"/>
                      <a:pt x="17217" y="61330"/>
                    </a:cubicBezTo>
                    <a:cubicBezTo>
                      <a:pt x="17299" y="61410"/>
                      <a:pt x="17418" y="61447"/>
                      <a:pt x="17564" y="61447"/>
                    </a:cubicBezTo>
                    <a:cubicBezTo>
                      <a:pt x="18979" y="61447"/>
                      <a:pt x="22966" y="57975"/>
                      <a:pt x="21574" y="56615"/>
                    </a:cubicBezTo>
                    <a:cubicBezTo>
                      <a:pt x="16705" y="51864"/>
                      <a:pt x="16919" y="32469"/>
                      <a:pt x="15824" y="26956"/>
                    </a:cubicBezTo>
                    <a:lnTo>
                      <a:pt x="12061" y="1"/>
                    </a:ln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8"/>
              <p:cNvSpPr/>
              <p:nvPr/>
            </p:nvSpPr>
            <p:spPr>
              <a:xfrm>
                <a:off x="4022800" y="3280000"/>
                <a:ext cx="554250" cy="1334975"/>
              </a:xfrm>
              <a:custGeom>
                <a:rect b="b" l="l" r="r" t="t"/>
                <a:pathLst>
                  <a:path extrusionOk="0" h="53399" w="22170">
                    <a:moveTo>
                      <a:pt x="12681" y="0"/>
                    </a:moveTo>
                    <a:lnTo>
                      <a:pt x="1" y="203"/>
                    </a:lnTo>
                    <a:cubicBezTo>
                      <a:pt x="1" y="203"/>
                      <a:pt x="6514" y="25706"/>
                      <a:pt x="15646" y="49626"/>
                    </a:cubicBezTo>
                    <a:cubicBezTo>
                      <a:pt x="15539" y="50685"/>
                      <a:pt x="15539" y="52424"/>
                      <a:pt x="16420" y="53281"/>
                    </a:cubicBezTo>
                    <a:cubicBezTo>
                      <a:pt x="16502" y="53361"/>
                      <a:pt x="16621" y="53398"/>
                      <a:pt x="16767" y="53398"/>
                    </a:cubicBezTo>
                    <a:cubicBezTo>
                      <a:pt x="18182" y="53398"/>
                      <a:pt x="22169" y="49926"/>
                      <a:pt x="20777" y="48566"/>
                    </a:cubicBezTo>
                    <a:cubicBezTo>
                      <a:pt x="15908" y="43815"/>
                      <a:pt x="16122" y="24420"/>
                      <a:pt x="15027" y="18907"/>
                    </a:cubicBezTo>
                    <a:lnTo>
                      <a:pt x="12681" y="0"/>
                    </a:ln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8"/>
              <p:cNvSpPr/>
              <p:nvPr/>
            </p:nvSpPr>
            <p:spPr>
              <a:xfrm>
                <a:off x="4299625" y="4443525"/>
                <a:ext cx="299475" cy="308775"/>
              </a:xfrm>
              <a:custGeom>
                <a:rect b="b" l="l" r="r" t="t"/>
                <a:pathLst>
                  <a:path extrusionOk="0" h="12351" w="11979">
                    <a:moveTo>
                      <a:pt x="8716" y="1"/>
                    </a:moveTo>
                    <a:cubicBezTo>
                      <a:pt x="7121" y="1477"/>
                      <a:pt x="6442" y="1739"/>
                      <a:pt x="4394" y="2549"/>
                    </a:cubicBezTo>
                    <a:lnTo>
                      <a:pt x="2394" y="6775"/>
                    </a:lnTo>
                    <a:cubicBezTo>
                      <a:pt x="2394" y="6775"/>
                      <a:pt x="1" y="11431"/>
                      <a:pt x="882" y="12288"/>
                    </a:cubicBezTo>
                    <a:cubicBezTo>
                      <a:pt x="925" y="12330"/>
                      <a:pt x="988" y="12350"/>
                      <a:pt x="1067" y="12350"/>
                    </a:cubicBezTo>
                    <a:cubicBezTo>
                      <a:pt x="2602" y="12350"/>
                      <a:pt x="10502" y="4870"/>
                      <a:pt x="10502" y="4870"/>
                    </a:cubicBezTo>
                    <a:cubicBezTo>
                      <a:pt x="10502" y="4870"/>
                      <a:pt x="11978" y="3477"/>
                      <a:pt x="10443" y="1977"/>
                    </a:cubicBezTo>
                    <a:cubicBezTo>
                      <a:pt x="9502" y="1060"/>
                      <a:pt x="9061" y="1037"/>
                      <a:pt x="8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8"/>
              <p:cNvSpPr/>
              <p:nvPr/>
            </p:nvSpPr>
            <p:spPr>
              <a:xfrm>
                <a:off x="3981150" y="3839000"/>
                <a:ext cx="360175" cy="878000"/>
              </a:xfrm>
              <a:custGeom>
                <a:rect b="b" l="l" r="r" t="t"/>
                <a:pathLst>
                  <a:path extrusionOk="0" h="35120" w="14407">
                    <a:moveTo>
                      <a:pt x="6930" y="0"/>
                    </a:moveTo>
                    <a:cubicBezTo>
                      <a:pt x="6930" y="0"/>
                      <a:pt x="4989" y="5703"/>
                      <a:pt x="1453" y="31052"/>
                    </a:cubicBezTo>
                    <a:cubicBezTo>
                      <a:pt x="845" y="31933"/>
                      <a:pt x="0" y="33457"/>
                      <a:pt x="357" y="34635"/>
                    </a:cubicBezTo>
                    <a:cubicBezTo>
                      <a:pt x="459" y="34966"/>
                      <a:pt x="994" y="35119"/>
                      <a:pt x="1710" y="35119"/>
                    </a:cubicBezTo>
                    <a:cubicBezTo>
                      <a:pt x="3517" y="35119"/>
                      <a:pt x="6470" y="34144"/>
                      <a:pt x="6453" y="32600"/>
                    </a:cubicBezTo>
                    <a:cubicBezTo>
                      <a:pt x="6370" y="25908"/>
                      <a:pt x="12704" y="10752"/>
                      <a:pt x="14407" y="5394"/>
                    </a:cubicBezTo>
                    <a:lnTo>
                      <a:pt x="13752" y="1191"/>
                    </a:lnTo>
                    <a:lnTo>
                      <a:pt x="6930" y="0"/>
                    </a:ln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8"/>
              <p:cNvSpPr/>
              <p:nvPr/>
            </p:nvSpPr>
            <p:spPr>
              <a:xfrm>
                <a:off x="3816525" y="4598025"/>
                <a:ext cx="358125" cy="181250"/>
              </a:xfrm>
              <a:custGeom>
                <a:rect b="b" l="l" r="r" t="t"/>
                <a:pathLst>
                  <a:path extrusionOk="0" h="7250" w="14325">
                    <a:moveTo>
                      <a:pt x="13157" y="0"/>
                    </a:moveTo>
                    <a:lnTo>
                      <a:pt x="13157" y="0"/>
                    </a:lnTo>
                    <a:cubicBezTo>
                      <a:pt x="12074" y="268"/>
                      <a:pt x="11358" y="371"/>
                      <a:pt x="10623" y="371"/>
                    </a:cubicBezTo>
                    <a:cubicBezTo>
                      <a:pt x="9922" y="371"/>
                      <a:pt x="9204" y="277"/>
                      <a:pt x="8133" y="143"/>
                    </a:cubicBezTo>
                    <a:lnTo>
                      <a:pt x="4347" y="2881"/>
                    </a:lnTo>
                    <a:cubicBezTo>
                      <a:pt x="4347" y="2881"/>
                      <a:pt x="1" y="5810"/>
                      <a:pt x="358" y="6977"/>
                    </a:cubicBezTo>
                    <a:cubicBezTo>
                      <a:pt x="414" y="7169"/>
                      <a:pt x="770" y="7249"/>
                      <a:pt x="1325" y="7249"/>
                    </a:cubicBezTo>
                    <a:cubicBezTo>
                      <a:pt x="4189" y="7249"/>
                      <a:pt x="12372" y="5120"/>
                      <a:pt x="12372" y="5120"/>
                    </a:cubicBezTo>
                    <a:cubicBezTo>
                      <a:pt x="12372" y="5120"/>
                      <a:pt x="14324" y="4620"/>
                      <a:pt x="13705" y="2560"/>
                    </a:cubicBezTo>
                    <a:cubicBezTo>
                      <a:pt x="13324" y="1310"/>
                      <a:pt x="12955" y="1072"/>
                      <a:pt x="131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8"/>
              <p:cNvSpPr/>
              <p:nvPr/>
            </p:nvSpPr>
            <p:spPr>
              <a:xfrm>
                <a:off x="3997500" y="2824000"/>
                <a:ext cx="615875" cy="1781400"/>
              </a:xfrm>
              <a:custGeom>
                <a:rect b="b" l="l" r="r" t="t"/>
                <a:pathLst>
                  <a:path extrusionOk="0" h="71256" w="24635">
                    <a:moveTo>
                      <a:pt x="20242" y="0"/>
                    </a:moveTo>
                    <a:cubicBezTo>
                      <a:pt x="20242" y="0"/>
                      <a:pt x="12316" y="1711"/>
                      <a:pt x="7145" y="1711"/>
                    </a:cubicBezTo>
                    <a:cubicBezTo>
                      <a:pt x="5073" y="1711"/>
                      <a:pt x="3442" y="1437"/>
                      <a:pt x="2942" y="667"/>
                    </a:cubicBezTo>
                    <a:cubicBezTo>
                      <a:pt x="394" y="3358"/>
                      <a:pt x="1" y="8584"/>
                      <a:pt x="1" y="8584"/>
                    </a:cubicBezTo>
                    <a:lnTo>
                      <a:pt x="9645" y="12466"/>
                    </a:lnTo>
                    <a:cubicBezTo>
                      <a:pt x="9645" y="12466"/>
                      <a:pt x="346" y="69461"/>
                      <a:pt x="1287" y="71068"/>
                    </a:cubicBezTo>
                    <a:cubicBezTo>
                      <a:pt x="1362" y="71197"/>
                      <a:pt x="1461" y="71256"/>
                      <a:pt x="1580" y="71256"/>
                    </a:cubicBezTo>
                    <a:cubicBezTo>
                      <a:pt x="2947" y="71256"/>
                      <a:pt x="6918" y="63425"/>
                      <a:pt x="6918" y="63425"/>
                    </a:cubicBezTo>
                    <a:cubicBezTo>
                      <a:pt x="6918" y="63425"/>
                      <a:pt x="24635" y="20788"/>
                      <a:pt x="24135" y="11263"/>
                    </a:cubicBezTo>
                    <a:cubicBezTo>
                      <a:pt x="23730" y="3620"/>
                      <a:pt x="20242" y="0"/>
                      <a:pt x="20242"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8"/>
              <p:cNvSpPr/>
              <p:nvPr/>
            </p:nvSpPr>
            <p:spPr>
              <a:xfrm>
                <a:off x="4000775" y="2059900"/>
                <a:ext cx="660825" cy="2231350"/>
              </a:xfrm>
              <a:custGeom>
                <a:rect b="b" l="l" r="r" t="t"/>
                <a:pathLst>
                  <a:path extrusionOk="0" h="89254" w="26433">
                    <a:moveTo>
                      <a:pt x="10844" y="1"/>
                    </a:moveTo>
                    <a:cubicBezTo>
                      <a:pt x="10325" y="1"/>
                      <a:pt x="9861" y="84"/>
                      <a:pt x="9490" y="322"/>
                    </a:cubicBezTo>
                    <a:cubicBezTo>
                      <a:pt x="9157" y="3263"/>
                      <a:pt x="7038" y="4799"/>
                      <a:pt x="6216" y="6573"/>
                    </a:cubicBezTo>
                    <a:cubicBezTo>
                      <a:pt x="5918" y="7204"/>
                      <a:pt x="5335" y="8026"/>
                      <a:pt x="5013" y="8609"/>
                    </a:cubicBezTo>
                    <a:cubicBezTo>
                      <a:pt x="4323" y="9907"/>
                      <a:pt x="3882" y="11062"/>
                      <a:pt x="3763" y="12538"/>
                    </a:cubicBezTo>
                    <a:cubicBezTo>
                      <a:pt x="3585" y="14586"/>
                      <a:pt x="4680" y="16681"/>
                      <a:pt x="6454" y="17717"/>
                    </a:cubicBezTo>
                    <a:cubicBezTo>
                      <a:pt x="6645" y="20706"/>
                      <a:pt x="5871" y="23742"/>
                      <a:pt x="4240" y="26254"/>
                    </a:cubicBezTo>
                    <a:cubicBezTo>
                      <a:pt x="4240" y="26254"/>
                      <a:pt x="1" y="32040"/>
                      <a:pt x="1" y="40982"/>
                    </a:cubicBezTo>
                    <a:cubicBezTo>
                      <a:pt x="1" y="49924"/>
                      <a:pt x="334" y="87952"/>
                      <a:pt x="334" y="87952"/>
                    </a:cubicBezTo>
                    <a:cubicBezTo>
                      <a:pt x="334" y="87952"/>
                      <a:pt x="5347" y="89254"/>
                      <a:pt x="10560" y="89254"/>
                    </a:cubicBezTo>
                    <a:cubicBezTo>
                      <a:pt x="14280" y="89254"/>
                      <a:pt x="18101" y="88591"/>
                      <a:pt x="20277" y="86321"/>
                    </a:cubicBezTo>
                    <a:cubicBezTo>
                      <a:pt x="21135" y="84035"/>
                      <a:pt x="21075" y="81023"/>
                      <a:pt x="21361" y="78629"/>
                    </a:cubicBezTo>
                    <a:cubicBezTo>
                      <a:pt x="22468" y="69259"/>
                      <a:pt x="23432" y="59877"/>
                      <a:pt x="24290" y="50483"/>
                    </a:cubicBezTo>
                    <a:cubicBezTo>
                      <a:pt x="24611" y="46983"/>
                      <a:pt x="24956" y="43458"/>
                      <a:pt x="25135" y="39946"/>
                    </a:cubicBezTo>
                    <a:cubicBezTo>
                      <a:pt x="25242" y="37779"/>
                      <a:pt x="24778" y="35958"/>
                      <a:pt x="24230" y="33886"/>
                    </a:cubicBezTo>
                    <a:cubicBezTo>
                      <a:pt x="23694" y="31862"/>
                      <a:pt x="22528" y="30064"/>
                      <a:pt x="21587" y="28195"/>
                    </a:cubicBezTo>
                    <a:cubicBezTo>
                      <a:pt x="20992" y="27016"/>
                      <a:pt x="20480" y="25802"/>
                      <a:pt x="20277" y="24480"/>
                    </a:cubicBezTo>
                    <a:cubicBezTo>
                      <a:pt x="19992" y="22563"/>
                      <a:pt x="20492" y="20587"/>
                      <a:pt x="21349" y="18836"/>
                    </a:cubicBezTo>
                    <a:cubicBezTo>
                      <a:pt x="22385" y="16753"/>
                      <a:pt x="23932" y="15086"/>
                      <a:pt x="24694" y="12848"/>
                    </a:cubicBezTo>
                    <a:cubicBezTo>
                      <a:pt x="25718" y="9800"/>
                      <a:pt x="26433" y="8359"/>
                      <a:pt x="26159" y="5228"/>
                    </a:cubicBezTo>
                    <a:cubicBezTo>
                      <a:pt x="26040" y="3799"/>
                      <a:pt x="24718" y="2763"/>
                      <a:pt x="23444" y="1739"/>
                    </a:cubicBezTo>
                    <a:cubicBezTo>
                      <a:pt x="22403" y="902"/>
                      <a:pt x="21313" y="783"/>
                      <a:pt x="20186" y="783"/>
                    </a:cubicBezTo>
                    <a:cubicBezTo>
                      <a:pt x="19742" y="783"/>
                      <a:pt x="19293" y="802"/>
                      <a:pt x="18838" y="802"/>
                    </a:cubicBezTo>
                    <a:cubicBezTo>
                      <a:pt x="17953" y="802"/>
                      <a:pt x="17050" y="732"/>
                      <a:pt x="16134" y="322"/>
                    </a:cubicBezTo>
                    <a:cubicBezTo>
                      <a:pt x="15778" y="435"/>
                      <a:pt x="15389" y="478"/>
                      <a:pt x="14983" y="478"/>
                    </a:cubicBezTo>
                    <a:cubicBezTo>
                      <a:pt x="13632" y="478"/>
                      <a:pt x="12082" y="1"/>
                      <a:pt x="108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8"/>
              <p:cNvSpPr/>
              <p:nvPr/>
            </p:nvSpPr>
            <p:spPr>
              <a:xfrm>
                <a:off x="4167775" y="3312150"/>
                <a:ext cx="384000" cy="139300"/>
              </a:xfrm>
              <a:custGeom>
                <a:rect b="b" l="l" r="r" t="t"/>
                <a:pathLst>
                  <a:path extrusionOk="0" h="5572" w="15360">
                    <a:moveTo>
                      <a:pt x="15181" y="0"/>
                    </a:moveTo>
                    <a:lnTo>
                      <a:pt x="15181" y="0"/>
                    </a:lnTo>
                    <a:cubicBezTo>
                      <a:pt x="14157" y="977"/>
                      <a:pt x="12692" y="1298"/>
                      <a:pt x="11299" y="1572"/>
                    </a:cubicBezTo>
                    <a:cubicBezTo>
                      <a:pt x="9216" y="1989"/>
                      <a:pt x="7120" y="2382"/>
                      <a:pt x="5037" y="2822"/>
                    </a:cubicBezTo>
                    <a:cubicBezTo>
                      <a:pt x="3620" y="3120"/>
                      <a:pt x="0" y="2715"/>
                      <a:pt x="1048" y="4144"/>
                    </a:cubicBezTo>
                    <a:cubicBezTo>
                      <a:pt x="1803" y="5182"/>
                      <a:pt x="3676" y="5572"/>
                      <a:pt x="5772" y="5572"/>
                    </a:cubicBezTo>
                    <a:cubicBezTo>
                      <a:pt x="8770" y="5572"/>
                      <a:pt x="12225" y="4775"/>
                      <a:pt x="13514" y="3941"/>
                    </a:cubicBezTo>
                    <a:cubicBezTo>
                      <a:pt x="15145" y="2858"/>
                      <a:pt x="15359" y="1941"/>
                      <a:pt x="15181"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8"/>
              <p:cNvSpPr/>
              <p:nvPr/>
            </p:nvSpPr>
            <p:spPr>
              <a:xfrm>
                <a:off x="4512450" y="2117325"/>
                <a:ext cx="313750" cy="446550"/>
              </a:xfrm>
              <a:custGeom>
                <a:rect b="b" l="l" r="r" t="t"/>
                <a:pathLst>
                  <a:path extrusionOk="0" h="17862" w="12550">
                    <a:moveTo>
                      <a:pt x="3232" y="1"/>
                    </a:moveTo>
                    <a:cubicBezTo>
                      <a:pt x="3106" y="1"/>
                      <a:pt x="2986" y="28"/>
                      <a:pt x="2870" y="85"/>
                    </a:cubicBezTo>
                    <a:cubicBezTo>
                      <a:pt x="2382" y="323"/>
                      <a:pt x="2025" y="764"/>
                      <a:pt x="1727" y="1216"/>
                    </a:cubicBezTo>
                    <a:cubicBezTo>
                      <a:pt x="1275" y="1919"/>
                      <a:pt x="918" y="2681"/>
                      <a:pt x="679" y="3478"/>
                    </a:cubicBezTo>
                    <a:cubicBezTo>
                      <a:pt x="203" y="4990"/>
                      <a:pt x="1" y="5848"/>
                      <a:pt x="358" y="7395"/>
                    </a:cubicBezTo>
                    <a:cubicBezTo>
                      <a:pt x="644" y="8658"/>
                      <a:pt x="1370" y="9705"/>
                      <a:pt x="2192" y="10491"/>
                    </a:cubicBezTo>
                    <a:cubicBezTo>
                      <a:pt x="3084" y="11348"/>
                      <a:pt x="6716" y="16373"/>
                      <a:pt x="7549" y="17861"/>
                    </a:cubicBezTo>
                    <a:cubicBezTo>
                      <a:pt x="7549" y="17861"/>
                      <a:pt x="12550" y="15456"/>
                      <a:pt x="12014" y="14599"/>
                    </a:cubicBezTo>
                    <a:cubicBezTo>
                      <a:pt x="10895" y="12789"/>
                      <a:pt x="10014" y="10991"/>
                      <a:pt x="9073" y="8598"/>
                    </a:cubicBezTo>
                    <a:cubicBezTo>
                      <a:pt x="8513" y="7162"/>
                      <a:pt x="5268" y="1"/>
                      <a:pt x="3232"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8"/>
              <p:cNvSpPr/>
              <p:nvPr/>
            </p:nvSpPr>
            <p:spPr>
              <a:xfrm>
                <a:off x="4196950" y="1528000"/>
                <a:ext cx="413450" cy="522700"/>
              </a:xfrm>
              <a:custGeom>
                <a:rect b="b" l="l" r="r" t="t"/>
                <a:pathLst>
                  <a:path extrusionOk="0" h="20908" w="16538">
                    <a:moveTo>
                      <a:pt x="15681" y="12299"/>
                    </a:moveTo>
                    <a:cubicBezTo>
                      <a:pt x="16538" y="8847"/>
                      <a:pt x="15240" y="4941"/>
                      <a:pt x="12466" y="2703"/>
                    </a:cubicBezTo>
                    <a:cubicBezTo>
                      <a:pt x="9692" y="465"/>
                      <a:pt x="5608" y="0"/>
                      <a:pt x="2405" y="1560"/>
                    </a:cubicBezTo>
                    <a:cubicBezTo>
                      <a:pt x="1203" y="2143"/>
                      <a:pt x="0" y="3501"/>
                      <a:pt x="631" y="4679"/>
                    </a:cubicBezTo>
                    <a:cubicBezTo>
                      <a:pt x="1119" y="5584"/>
                      <a:pt x="2346" y="5692"/>
                      <a:pt x="3310" y="6049"/>
                    </a:cubicBezTo>
                    <a:cubicBezTo>
                      <a:pt x="5167" y="6739"/>
                      <a:pt x="6310" y="8573"/>
                      <a:pt x="7322" y="10287"/>
                    </a:cubicBezTo>
                    <a:cubicBezTo>
                      <a:pt x="8049" y="11514"/>
                      <a:pt x="8787" y="12776"/>
                      <a:pt x="8989" y="14193"/>
                    </a:cubicBezTo>
                    <a:cubicBezTo>
                      <a:pt x="9227" y="15895"/>
                      <a:pt x="8596" y="17467"/>
                      <a:pt x="7537" y="18776"/>
                    </a:cubicBezTo>
                    <a:cubicBezTo>
                      <a:pt x="10751" y="20908"/>
                      <a:pt x="15050" y="14859"/>
                      <a:pt x="15681" y="1229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8"/>
              <p:cNvSpPr/>
              <p:nvPr/>
            </p:nvSpPr>
            <p:spPr>
              <a:xfrm>
                <a:off x="4246050" y="1924175"/>
                <a:ext cx="209275" cy="241150"/>
              </a:xfrm>
              <a:custGeom>
                <a:rect b="b" l="l" r="r" t="t"/>
                <a:pathLst>
                  <a:path extrusionOk="0" h="9646" w="8371">
                    <a:moveTo>
                      <a:pt x="5763" y="1"/>
                    </a:moveTo>
                    <a:cubicBezTo>
                      <a:pt x="5763" y="1"/>
                      <a:pt x="1" y="584"/>
                      <a:pt x="1" y="584"/>
                    </a:cubicBezTo>
                    <a:cubicBezTo>
                      <a:pt x="12" y="583"/>
                      <a:pt x="23" y="582"/>
                      <a:pt x="34" y="582"/>
                    </a:cubicBezTo>
                    <a:cubicBezTo>
                      <a:pt x="777" y="582"/>
                      <a:pt x="1647" y="2901"/>
                      <a:pt x="1882" y="3394"/>
                    </a:cubicBezTo>
                    <a:cubicBezTo>
                      <a:pt x="2168" y="3965"/>
                      <a:pt x="2501" y="4549"/>
                      <a:pt x="2715" y="5144"/>
                    </a:cubicBezTo>
                    <a:cubicBezTo>
                      <a:pt x="3049" y="6037"/>
                      <a:pt x="2763" y="6966"/>
                      <a:pt x="2644" y="7918"/>
                    </a:cubicBezTo>
                    <a:cubicBezTo>
                      <a:pt x="2584" y="8430"/>
                      <a:pt x="2537" y="9037"/>
                      <a:pt x="2918" y="9395"/>
                    </a:cubicBezTo>
                    <a:cubicBezTo>
                      <a:pt x="3099" y="9569"/>
                      <a:pt x="3345" y="9645"/>
                      <a:pt x="3597" y="9645"/>
                    </a:cubicBezTo>
                    <a:cubicBezTo>
                      <a:pt x="3776" y="9645"/>
                      <a:pt x="3957" y="9607"/>
                      <a:pt x="4120" y="9537"/>
                    </a:cubicBezTo>
                    <a:cubicBezTo>
                      <a:pt x="4513" y="9371"/>
                      <a:pt x="4823" y="9049"/>
                      <a:pt x="5120" y="8740"/>
                    </a:cubicBezTo>
                    <a:cubicBezTo>
                      <a:pt x="6382" y="7347"/>
                      <a:pt x="7490" y="5799"/>
                      <a:pt x="8371" y="4132"/>
                    </a:cubicBezTo>
                    <a:lnTo>
                      <a:pt x="8371" y="4132"/>
                    </a:lnTo>
                    <a:cubicBezTo>
                      <a:pt x="8355" y="4162"/>
                      <a:pt x="8331" y="4176"/>
                      <a:pt x="8302" y="4176"/>
                    </a:cubicBezTo>
                    <a:cubicBezTo>
                      <a:pt x="7992" y="4176"/>
                      <a:pt x="7022" y="2567"/>
                      <a:pt x="6990" y="2513"/>
                    </a:cubicBezTo>
                    <a:cubicBezTo>
                      <a:pt x="6585" y="1667"/>
                      <a:pt x="6180" y="834"/>
                      <a:pt x="5763"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8"/>
              <p:cNvSpPr/>
              <p:nvPr/>
            </p:nvSpPr>
            <p:spPr>
              <a:xfrm>
                <a:off x="4255875" y="1924175"/>
                <a:ext cx="178625" cy="127125"/>
              </a:xfrm>
              <a:custGeom>
                <a:rect b="b" l="l" r="r" t="t"/>
                <a:pathLst>
                  <a:path extrusionOk="0" h="5085" w="7145">
                    <a:moveTo>
                      <a:pt x="5466" y="1"/>
                    </a:moveTo>
                    <a:lnTo>
                      <a:pt x="1" y="560"/>
                    </a:lnTo>
                    <a:lnTo>
                      <a:pt x="2394" y="5084"/>
                    </a:lnTo>
                    <a:cubicBezTo>
                      <a:pt x="4084" y="4954"/>
                      <a:pt x="5704" y="4549"/>
                      <a:pt x="7144" y="3620"/>
                    </a:cubicBezTo>
                    <a:lnTo>
                      <a:pt x="5466" y="1"/>
                    </a:lnTo>
                    <a:close/>
                  </a:path>
                </a:pathLst>
              </a:custGeom>
              <a:solidFill>
                <a:srgbClr val="EA9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8"/>
              <p:cNvSpPr/>
              <p:nvPr/>
            </p:nvSpPr>
            <p:spPr>
              <a:xfrm>
                <a:off x="4146050" y="1624325"/>
                <a:ext cx="340525" cy="396350"/>
              </a:xfrm>
              <a:custGeom>
                <a:rect b="b" l="l" r="r" t="t"/>
                <a:pathLst>
                  <a:path extrusionOk="0" h="15854" w="13621">
                    <a:moveTo>
                      <a:pt x="4093" y="1"/>
                    </a:moveTo>
                    <a:cubicBezTo>
                      <a:pt x="2924" y="1"/>
                      <a:pt x="1806" y="353"/>
                      <a:pt x="1119" y="1517"/>
                    </a:cubicBezTo>
                    <a:cubicBezTo>
                      <a:pt x="393" y="2743"/>
                      <a:pt x="822" y="5041"/>
                      <a:pt x="607" y="6494"/>
                    </a:cubicBezTo>
                    <a:cubicBezTo>
                      <a:pt x="369" y="8030"/>
                      <a:pt x="0" y="9601"/>
                      <a:pt x="286" y="11197"/>
                    </a:cubicBezTo>
                    <a:cubicBezTo>
                      <a:pt x="476" y="12292"/>
                      <a:pt x="1036" y="13352"/>
                      <a:pt x="1679" y="14185"/>
                    </a:cubicBezTo>
                    <a:cubicBezTo>
                      <a:pt x="2346" y="15043"/>
                      <a:pt x="3108" y="15281"/>
                      <a:pt x="4036" y="15543"/>
                    </a:cubicBezTo>
                    <a:cubicBezTo>
                      <a:pt x="4747" y="15742"/>
                      <a:pt x="5523" y="15853"/>
                      <a:pt x="6306" y="15853"/>
                    </a:cubicBezTo>
                    <a:cubicBezTo>
                      <a:pt x="8791" y="15853"/>
                      <a:pt x="11348" y="14737"/>
                      <a:pt x="12109" y="11804"/>
                    </a:cubicBezTo>
                    <a:cubicBezTo>
                      <a:pt x="12219" y="11868"/>
                      <a:pt x="12334" y="11897"/>
                      <a:pt x="12447" y="11897"/>
                    </a:cubicBezTo>
                    <a:cubicBezTo>
                      <a:pt x="12885" y="11897"/>
                      <a:pt x="13312" y="11467"/>
                      <a:pt x="13454" y="10947"/>
                    </a:cubicBezTo>
                    <a:cubicBezTo>
                      <a:pt x="13621" y="10340"/>
                      <a:pt x="13430" y="9804"/>
                      <a:pt x="13407" y="9197"/>
                    </a:cubicBezTo>
                    <a:cubicBezTo>
                      <a:pt x="13371" y="8697"/>
                      <a:pt x="13407" y="8220"/>
                      <a:pt x="13359" y="7708"/>
                    </a:cubicBezTo>
                    <a:cubicBezTo>
                      <a:pt x="13240" y="6482"/>
                      <a:pt x="13049" y="5220"/>
                      <a:pt x="12490" y="4125"/>
                    </a:cubicBezTo>
                    <a:cubicBezTo>
                      <a:pt x="11918" y="2982"/>
                      <a:pt x="10990" y="2148"/>
                      <a:pt x="9990" y="1588"/>
                    </a:cubicBezTo>
                    <a:cubicBezTo>
                      <a:pt x="8989" y="1041"/>
                      <a:pt x="7930" y="743"/>
                      <a:pt x="6858" y="457"/>
                    </a:cubicBezTo>
                    <a:cubicBezTo>
                      <a:pt x="6043" y="237"/>
                      <a:pt x="5051" y="1"/>
                      <a:pt x="4093"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8"/>
              <p:cNvSpPr/>
              <p:nvPr/>
            </p:nvSpPr>
            <p:spPr>
              <a:xfrm>
                <a:off x="4424650" y="1799300"/>
                <a:ext cx="111350" cy="130725"/>
              </a:xfrm>
              <a:custGeom>
                <a:rect b="b" l="l" r="r" t="t"/>
                <a:pathLst>
                  <a:path extrusionOk="0" h="5229" w="4454">
                    <a:moveTo>
                      <a:pt x="3302" y="1"/>
                    </a:moveTo>
                    <a:cubicBezTo>
                      <a:pt x="2068" y="1"/>
                      <a:pt x="746" y="2642"/>
                      <a:pt x="381" y="3436"/>
                    </a:cubicBezTo>
                    <a:cubicBezTo>
                      <a:pt x="167" y="3900"/>
                      <a:pt x="0" y="4472"/>
                      <a:pt x="310" y="4876"/>
                    </a:cubicBezTo>
                    <a:cubicBezTo>
                      <a:pt x="498" y="5135"/>
                      <a:pt x="820" y="5228"/>
                      <a:pt x="1153" y="5228"/>
                    </a:cubicBezTo>
                    <a:cubicBezTo>
                      <a:pt x="1327" y="5228"/>
                      <a:pt x="1504" y="5203"/>
                      <a:pt x="1667" y="5162"/>
                    </a:cubicBezTo>
                    <a:cubicBezTo>
                      <a:pt x="3251" y="4746"/>
                      <a:pt x="4453" y="3162"/>
                      <a:pt x="4406" y="1519"/>
                    </a:cubicBezTo>
                    <a:cubicBezTo>
                      <a:pt x="4394" y="971"/>
                      <a:pt x="4203" y="352"/>
                      <a:pt x="3703" y="102"/>
                    </a:cubicBezTo>
                    <a:cubicBezTo>
                      <a:pt x="3571" y="33"/>
                      <a:pt x="3437" y="1"/>
                      <a:pt x="3302"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8"/>
              <p:cNvSpPr/>
              <p:nvPr/>
            </p:nvSpPr>
            <p:spPr>
              <a:xfrm>
                <a:off x="4101700" y="1495250"/>
                <a:ext cx="445900" cy="355425"/>
              </a:xfrm>
              <a:custGeom>
                <a:rect b="b" l="l" r="r" t="t"/>
                <a:pathLst>
                  <a:path extrusionOk="0" h="14217" w="17836">
                    <a:moveTo>
                      <a:pt x="8144" y="9395"/>
                    </a:moveTo>
                    <a:cubicBezTo>
                      <a:pt x="4572" y="10216"/>
                      <a:pt x="0" y="10466"/>
                      <a:pt x="1381" y="6680"/>
                    </a:cubicBezTo>
                    <a:cubicBezTo>
                      <a:pt x="3048" y="2108"/>
                      <a:pt x="8204" y="1"/>
                      <a:pt x="12395" y="2549"/>
                    </a:cubicBezTo>
                    <a:cubicBezTo>
                      <a:pt x="14109" y="3584"/>
                      <a:pt x="15181" y="5025"/>
                      <a:pt x="15990" y="6823"/>
                    </a:cubicBezTo>
                    <a:cubicBezTo>
                      <a:pt x="16609" y="8192"/>
                      <a:pt x="17836" y="9204"/>
                      <a:pt x="17288" y="10716"/>
                    </a:cubicBezTo>
                    <a:cubicBezTo>
                      <a:pt x="17157" y="11085"/>
                      <a:pt x="14621" y="14217"/>
                      <a:pt x="14335" y="13669"/>
                    </a:cubicBezTo>
                    <a:cubicBezTo>
                      <a:pt x="13430" y="11871"/>
                      <a:pt x="12526" y="10085"/>
                      <a:pt x="11621" y="8299"/>
                    </a:cubicBezTo>
                    <a:cubicBezTo>
                      <a:pt x="10990" y="8585"/>
                      <a:pt x="9656" y="9037"/>
                      <a:pt x="8144" y="939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8"/>
              <p:cNvSpPr/>
              <p:nvPr/>
            </p:nvSpPr>
            <p:spPr>
              <a:xfrm>
                <a:off x="4237125" y="1493775"/>
                <a:ext cx="418825" cy="931075"/>
              </a:xfrm>
              <a:custGeom>
                <a:rect b="b" l="l" r="r" t="t"/>
                <a:pathLst>
                  <a:path extrusionOk="0" h="37243" w="16753">
                    <a:moveTo>
                      <a:pt x="6275" y="8192"/>
                    </a:moveTo>
                    <a:cubicBezTo>
                      <a:pt x="7585" y="10597"/>
                      <a:pt x="7382" y="13502"/>
                      <a:pt x="6549" y="16074"/>
                    </a:cubicBezTo>
                    <a:cubicBezTo>
                      <a:pt x="5704" y="18645"/>
                      <a:pt x="4275" y="21015"/>
                      <a:pt x="3132" y="23479"/>
                    </a:cubicBezTo>
                    <a:cubicBezTo>
                      <a:pt x="1989" y="25956"/>
                      <a:pt x="1120" y="28647"/>
                      <a:pt x="1501" y="31314"/>
                    </a:cubicBezTo>
                    <a:cubicBezTo>
                      <a:pt x="1870" y="33981"/>
                      <a:pt x="3763" y="36612"/>
                      <a:pt x="6549" y="37243"/>
                    </a:cubicBezTo>
                    <a:cubicBezTo>
                      <a:pt x="6406" y="36969"/>
                      <a:pt x="6275" y="36695"/>
                      <a:pt x="6144" y="36409"/>
                    </a:cubicBezTo>
                    <a:cubicBezTo>
                      <a:pt x="6847" y="36564"/>
                      <a:pt x="7561" y="36719"/>
                      <a:pt x="8275" y="36874"/>
                    </a:cubicBezTo>
                    <a:cubicBezTo>
                      <a:pt x="8192" y="33111"/>
                      <a:pt x="9859" y="29516"/>
                      <a:pt x="11609" y="26134"/>
                    </a:cubicBezTo>
                    <a:cubicBezTo>
                      <a:pt x="14502" y="20550"/>
                      <a:pt x="16753" y="15216"/>
                      <a:pt x="15467" y="8882"/>
                    </a:cubicBezTo>
                    <a:cubicBezTo>
                      <a:pt x="14990" y="6560"/>
                      <a:pt x="13919" y="4298"/>
                      <a:pt x="12133" y="2643"/>
                    </a:cubicBezTo>
                    <a:cubicBezTo>
                      <a:pt x="10347" y="988"/>
                      <a:pt x="7787" y="0"/>
                      <a:pt x="5311" y="322"/>
                    </a:cubicBezTo>
                    <a:cubicBezTo>
                      <a:pt x="2822" y="643"/>
                      <a:pt x="536" y="2405"/>
                      <a:pt x="0" y="4715"/>
                    </a:cubicBez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8"/>
              <p:cNvSpPr/>
              <p:nvPr/>
            </p:nvSpPr>
            <p:spPr>
              <a:xfrm>
                <a:off x="4264500" y="1395550"/>
                <a:ext cx="295600" cy="241125"/>
              </a:xfrm>
              <a:custGeom>
                <a:rect b="b" l="l" r="r" t="t"/>
                <a:pathLst>
                  <a:path extrusionOk="0" h="9645" w="11824">
                    <a:moveTo>
                      <a:pt x="1953" y="5858"/>
                    </a:moveTo>
                    <a:cubicBezTo>
                      <a:pt x="715" y="5703"/>
                      <a:pt x="1" y="4179"/>
                      <a:pt x="358" y="2977"/>
                    </a:cubicBezTo>
                    <a:cubicBezTo>
                      <a:pt x="715" y="1786"/>
                      <a:pt x="1834" y="964"/>
                      <a:pt x="3001" y="512"/>
                    </a:cubicBezTo>
                    <a:cubicBezTo>
                      <a:pt x="3894" y="167"/>
                      <a:pt x="4847" y="0"/>
                      <a:pt x="5811" y="12"/>
                    </a:cubicBezTo>
                    <a:cubicBezTo>
                      <a:pt x="7335" y="48"/>
                      <a:pt x="8871" y="572"/>
                      <a:pt x="10014" y="1596"/>
                    </a:cubicBezTo>
                    <a:cubicBezTo>
                      <a:pt x="11145" y="2619"/>
                      <a:pt x="11824" y="4167"/>
                      <a:pt x="11681" y="5691"/>
                    </a:cubicBezTo>
                    <a:cubicBezTo>
                      <a:pt x="11526" y="7203"/>
                      <a:pt x="10502" y="8644"/>
                      <a:pt x="9050" y="9144"/>
                    </a:cubicBezTo>
                    <a:cubicBezTo>
                      <a:pt x="7609" y="9644"/>
                      <a:pt x="5835" y="9085"/>
                      <a:pt x="5037" y="7775"/>
                    </a:cubicBez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8"/>
              <p:cNvSpPr/>
              <p:nvPr/>
            </p:nvSpPr>
            <p:spPr>
              <a:xfrm>
                <a:off x="1621925" y="2386825"/>
                <a:ext cx="4776200" cy="1864150"/>
              </a:xfrm>
              <a:custGeom>
                <a:rect b="b" l="l" r="r" t="t"/>
                <a:pathLst>
                  <a:path extrusionOk="0" h="74566" w="191048">
                    <a:moveTo>
                      <a:pt x="8203" y="1"/>
                    </a:moveTo>
                    <a:cubicBezTo>
                      <a:pt x="7156" y="1"/>
                      <a:pt x="6576" y="721"/>
                      <a:pt x="6358" y="3152"/>
                    </a:cubicBezTo>
                    <a:cubicBezTo>
                      <a:pt x="5691" y="10736"/>
                      <a:pt x="3941" y="18011"/>
                      <a:pt x="2703" y="25512"/>
                    </a:cubicBezTo>
                    <a:cubicBezTo>
                      <a:pt x="0" y="41919"/>
                      <a:pt x="1727" y="59087"/>
                      <a:pt x="7644" y="74565"/>
                    </a:cubicBezTo>
                    <a:cubicBezTo>
                      <a:pt x="43875" y="73768"/>
                      <a:pt x="80094" y="72970"/>
                      <a:pt x="116312" y="72184"/>
                    </a:cubicBezTo>
                    <a:cubicBezTo>
                      <a:pt x="131886" y="71839"/>
                      <a:pt x="147459" y="71494"/>
                      <a:pt x="163032" y="71148"/>
                    </a:cubicBezTo>
                    <a:cubicBezTo>
                      <a:pt x="170819" y="70982"/>
                      <a:pt x="178618" y="70863"/>
                      <a:pt x="186393" y="70636"/>
                    </a:cubicBezTo>
                    <a:cubicBezTo>
                      <a:pt x="190500" y="70529"/>
                      <a:pt x="190119" y="69148"/>
                      <a:pt x="188512" y="65826"/>
                    </a:cubicBezTo>
                    <a:cubicBezTo>
                      <a:pt x="186904" y="62516"/>
                      <a:pt x="185357" y="59183"/>
                      <a:pt x="184333" y="55635"/>
                    </a:cubicBezTo>
                    <a:cubicBezTo>
                      <a:pt x="182964" y="50848"/>
                      <a:pt x="182571" y="45657"/>
                      <a:pt x="184107" y="40919"/>
                    </a:cubicBezTo>
                    <a:cubicBezTo>
                      <a:pt x="185273" y="37287"/>
                      <a:pt x="187512" y="34096"/>
                      <a:pt x="188893" y="30560"/>
                    </a:cubicBezTo>
                    <a:cubicBezTo>
                      <a:pt x="190929" y="25381"/>
                      <a:pt x="191048" y="19487"/>
                      <a:pt x="189250" y="14237"/>
                    </a:cubicBezTo>
                    <a:cubicBezTo>
                      <a:pt x="188155" y="11010"/>
                      <a:pt x="186321" y="8034"/>
                      <a:pt x="183976" y="5569"/>
                    </a:cubicBezTo>
                    <a:cubicBezTo>
                      <a:pt x="181113" y="2541"/>
                      <a:pt x="179421" y="1926"/>
                      <a:pt x="175755" y="1926"/>
                    </a:cubicBezTo>
                    <a:cubicBezTo>
                      <a:pt x="175457" y="1926"/>
                      <a:pt x="175146" y="1930"/>
                      <a:pt x="174820" y="1938"/>
                    </a:cubicBezTo>
                    <a:cubicBezTo>
                      <a:pt x="165735" y="2128"/>
                      <a:pt x="156663" y="2319"/>
                      <a:pt x="147578" y="2521"/>
                    </a:cubicBezTo>
                    <a:lnTo>
                      <a:pt x="93107" y="3676"/>
                    </a:lnTo>
                    <a:lnTo>
                      <a:pt x="65330" y="4259"/>
                    </a:lnTo>
                    <a:cubicBezTo>
                      <a:pt x="60128" y="4369"/>
                      <a:pt x="54915" y="4479"/>
                      <a:pt x="49703" y="4479"/>
                    </a:cubicBezTo>
                    <a:cubicBezTo>
                      <a:pt x="40813" y="4479"/>
                      <a:pt x="31925" y="4159"/>
                      <a:pt x="23098" y="2973"/>
                    </a:cubicBezTo>
                    <a:cubicBezTo>
                      <a:pt x="19598" y="2509"/>
                      <a:pt x="16109" y="1902"/>
                      <a:pt x="12657" y="1128"/>
                    </a:cubicBezTo>
                    <a:cubicBezTo>
                      <a:pt x="10670" y="677"/>
                      <a:pt x="9218" y="1"/>
                      <a:pt x="82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8"/>
              <p:cNvSpPr/>
              <p:nvPr/>
            </p:nvSpPr>
            <p:spPr>
              <a:xfrm>
                <a:off x="1690375" y="2659400"/>
                <a:ext cx="243500" cy="127400"/>
              </a:xfrm>
              <a:custGeom>
                <a:rect b="b" l="l" r="r" t="t"/>
                <a:pathLst>
                  <a:path extrusionOk="0" h="5096" w="9740">
                    <a:moveTo>
                      <a:pt x="5583" y="1"/>
                    </a:moveTo>
                    <a:cubicBezTo>
                      <a:pt x="4789" y="1"/>
                      <a:pt x="3992" y="146"/>
                      <a:pt x="3251" y="429"/>
                    </a:cubicBezTo>
                    <a:cubicBezTo>
                      <a:pt x="2632" y="667"/>
                      <a:pt x="1691" y="1274"/>
                      <a:pt x="1048" y="2024"/>
                    </a:cubicBezTo>
                    <a:cubicBezTo>
                      <a:pt x="334" y="2845"/>
                      <a:pt x="1" y="3834"/>
                      <a:pt x="846" y="4679"/>
                    </a:cubicBezTo>
                    <a:cubicBezTo>
                      <a:pt x="1159" y="4988"/>
                      <a:pt x="1619" y="5096"/>
                      <a:pt x="2118" y="5096"/>
                    </a:cubicBezTo>
                    <a:cubicBezTo>
                      <a:pt x="2926" y="5096"/>
                      <a:pt x="3839" y="4813"/>
                      <a:pt x="4406" y="4643"/>
                    </a:cubicBezTo>
                    <a:cubicBezTo>
                      <a:pt x="5608" y="4274"/>
                      <a:pt x="6823" y="3917"/>
                      <a:pt x="8025" y="3560"/>
                    </a:cubicBezTo>
                    <a:cubicBezTo>
                      <a:pt x="8799" y="3322"/>
                      <a:pt x="9740" y="2869"/>
                      <a:pt x="9692" y="2060"/>
                    </a:cubicBezTo>
                    <a:cubicBezTo>
                      <a:pt x="9657" y="1572"/>
                      <a:pt x="9252" y="1191"/>
                      <a:pt x="8835" y="929"/>
                    </a:cubicBezTo>
                    <a:cubicBezTo>
                      <a:pt x="7872" y="303"/>
                      <a:pt x="6730" y="1"/>
                      <a:pt x="5583"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8"/>
              <p:cNvSpPr/>
              <p:nvPr/>
            </p:nvSpPr>
            <p:spPr>
              <a:xfrm>
                <a:off x="1063525" y="2054250"/>
                <a:ext cx="672425" cy="742550"/>
              </a:xfrm>
              <a:custGeom>
                <a:rect b="b" l="l" r="r" t="t"/>
                <a:pathLst>
                  <a:path extrusionOk="0" h="29702" w="26897">
                    <a:moveTo>
                      <a:pt x="5120" y="1"/>
                    </a:moveTo>
                    <a:lnTo>
                      <a:pt x="2941" y="1096"/>
                    </a:lnTo>
                    <a:cubicBezTo>
                      <a:pt x="1310" y="2656"/>
                      <a:pt x="0" y="6585"/>
                      <a:pt x="560" y="8775"/>
                    </a:cubicBezTo>
                    <a:cubicBezTo>
                      <a:pt x="2024" y="14550"/>
                      <a:pt x="4822" y="25432"/>
                      <a:pt x="5334" y="26230"/>
                    </a:cubicBezTo>
                    <a:cubicBezTo>
                      <a:pt x="5988" y="27249"/>
                      <a:pt x="22126" y="29702"/>
                      <a:pt x="25229" y="29702"/>
                    </a:cubicBezTo>
                    <a:cubicBezTo>
                      <a:pt x="25460" y="29702"/>
                      <a:pt x="25619" y="29688"/>
                      <a:pt x="25694" y="29659"/>
                    </a:cubicBezTo>
                    <a:cubicBezTo>
                      <a:pt x="26753" y="29254"/>
                      <a:pt x="26896" y="25182"/>
                      <a:pt x="26896" y="25182"/>
                    </a:cubicBezTo>
                    <a:lnTo>
                      <a:pt x="12204" y="21860"/>
                    </a:lnTo>
                    <a:lnTo>
                      <a:pt x="51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8"/>
              <p:cNvSpPr/>
              <p:nvPr/>
            </p:nvSpPr>
            <p:spPr>
              <a:xfrm>
                <a:off x="2973875" y="2450675"/>
                <a:ext cx="176525" cy="175425"/>
              </a:xfrm>
              <a:custGeom>
                <a:rect b="b" l="l" r="r" t="t"/>
                <a:pathLst>
                  <a:path extrusionOk="0" h="7017" w="7061">
                    <a:moveTo>
                      <a:pt x="3239" y="0"/>
                    </a:moveTo>
                    <a:cubicBezTo>
                      <a:pt x="3184" y="0"/>
                      <a:pt x="3128" y="1"/>
                      <a:pt x="3072" y="3"/>
                    </a:cubicBezTo>
                    <a:cubicBezTo>
                      <a:pt x="2251" y="38"/>
                      <a:pt x="1465" y="241"/>
                      <a:pt x="917" y="908"/>
                    </a:cubicBezTo>
                    <a:cubicBezTo>
                      <a:pt x="0" y="2015"/>
                      <a:pt x="893" y="3586"/>
                      <a:pt x="1608" y="4348"/>
                    </a:cubicBezTo>
                    <a:cubicBezTo>
                      <a:pt x="2096" y="4860"/>
                      <a:pt x="2691" y="5551"/>
                      <a:pt x="3310" y="5908"/>
                    </a:cubicBezTo>
                    <a:cubicBezTo>
                      <a:pt x="4096" y="6361"/>
                      <a:pt x="5084" y="6634"/>
                      <a:pt x="5918" y="6992"/>
                    </a:cubicBezTo>
                    <a:cubicBezTo>
                      <a:pt x="5960" y="7009"/>
                      <a:pt x="6003" y="7017"/>
                      <a:pt x="6045" y="7017"/>
                    </a:cubicBezTo>
                    <a:cubicBezTo>
                      <a:pt x="6470" y="7017"/>
                      <a:pt x="6839" y="6200"/>
                      <a:pt x="6882" y="5896"/>
                    </a:cubicBezTo>
                    <a:cubicBezTo>
                      <a:pt x="6954" y="5372"/>
                      <a:pt x="6811" y="4789"/>
                      <a:pt x="6644" y="4277"/>
                    </a:cubicBezTo>
                    <a:cubicBezTo>
                      <a:pt x="6358" y="3408"/>
                      <a:pt x="5811" y="2217"/>
                      <a:pt x="4930" y="1789"/>
                    </a:cubicBezTo>
                    <a:cubicBezTo>
                      <a:pt x="5084" y="1741"/>
                      <a:pt x="6930" y="1777"/>
                      <a:pt x="7061" y="1705"/>
                    </a:cubicBezTo>
                    <a:cubicBezTo>
                      <a:pt x="7061" y="1705"/>
                      <a:pt x="5834" y="693"/>
                      <a:pt x="5501" y="538"/>
                    </a:cubicBezTo>
                    <a:cubicBezTo>
                      <a:pt x="4731" y="170"/>
                      <a:pt x="4065" y="0"/>
                      <a:pt x="3239"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8"/>
              <p:cNvSpPr/>
              <p:nvPr/>
            </p:nvSpPr>
            <p:spPr>
              <a:xfrm>
                <a:off x="3775450" y="2433150"/>
                <a:ext cx="176550" cy="178225"/>
              </a:xfrm>
              <a:custGeom>
                <a:rect b="b" l="l" r="r" t="t"/>
                <a:pathLst>
                  <a:path extrusionOk="0" h="7129" w="7062">
                    <a:moveTo>
                      <a:pt x="3981" y="1"/>
                    </a:moveTo>
                    <a:cubicBezTo>
                      <a:pt x="3956" y="1"/>
                      <a:pt x="3931" y="1"/>
                      <a:pt x="3906" y="1"/>
                    </a:cubicBezTo>
                    <a:cubicBezTo>
                      <a:pt x="3001" y="1"/>
                      <a:pt x="2299" y="204"/>
                      <a:pt x="1501" y="632"/>
                    </a:cubicBezTo>
                    <a:cubicBezTo>
                      <a:pt x="1168" y="799"/>
                      <a:pt x="1" y="1859"/>
                      <a:pt x="1" y="1859"/>
                    </a:cubicBezTo>
                    <a:cubicBezTo>
                      <a:pt x="35" y="1877"/>
                      <a:pt x="187" y="1884"/>
                      <a:pt x="395" y="1884"/>
                    </a:cubicBezTo>
                    <a:cubicBezTo>
                      <a:pt x="862" y="1884"/>
                      <a:pt x="1614" y="1851"/>
                      <a:pt x="1959" y="1851"/>
                    </a:cubicBezTo>
                    <a:cubicBezTo>
                      <a:pt x="2047" y="1851"/>
                      <a:pt x="2109" y="1853"/>
                      <a:pt x="2132" y="1859"/>
                    </a:cubicBezTo>
                    <a:cubicBezTo>
                      <a:pt x="1275" y="2323"/>
                      <a:pt x="775" y="3537"/>
                      <a:pt x="525" y="4418"/>
                    </a:cubicBezTo>
                    <a:cubicBezTo>
                      <a:pt x="382" y="4930"/>
                      <a:pt x="263" y="5514"/>
                      <a:pt x="358" y="6050"/>
                    </a:cubicBezTo>
                    <a:cubicBezTo>
                      <a:pt x="412" y="6339"/>
                      <a:pt x="802" y="7129"/>
                      <a:pt x="1227" y="7129"/>
                    </a:cubicBezTo>
                    <a:cubicBezTo>
                      <a:pt x="1274" y="7129"/>
                      <a:pt x="1322" y="7119"/>
                      <a:pt x="1370" y="7097"/>
                    </a:cubicBezTo>
                    <a:cubicBezTo>
                      <a:pt x="2192" y="6704"/>
                      <a:pt x="3168" y="6383"/>
                      <a:pt x="3918" y="5907"/>
                    </a:cubicBezTo>
                    <a:cubicBezTo>
                      <a:pt x="4537" y="5514"/>
                      <a:pt x="5085" y="4799"/>
                      <a:pt x="5561" y="4264"/>
                    </a:cubicBezTo>
                    <a:cubicBezTo>
                      <a:pt x="6240" y="3478"/>
                      <a:pt x="7061" y="1859"/>
                      <a:pt x="6097" y="811"/>
                    </a:cubicBezTo>
                    <a:cubicBezTo>
                      <a:pt x="5543" y="188"/>
                      <a:pt x="4776" y="1"/>
                      <a:pt x="3981"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8"/>
              <p:cNvSpPr/>
              <p:nvPr/>
            </p:nvSpPr>
            <p:spPr>
              <a:xfrm>
                <a:off x="4806850" y="2410500"/>
                <a:ext cx="176525" cy="179450"/>
              </a:xfrm>
              <a:custGeom>
                <a:rect b="b" l="l" r="r" t="t"/>
                <a:pathLst>
                  <a:path extrusionOk="0" h="7178" w="7061">
                    <a:moveTo>
                      <a:pt x="4029" y="0"/>
                    </a:moveTo>
                    <a:cubicBezTo>
                      <a:pt x="3980" y="0"/>
                      <a:pt x="3931" y="1"/>
                      <a:pt x="3881" y="2"/>
                    </a:cubicBezTo>
                    <a:cubicBezTo>
                      <a:pt x="2977" y="14"/>
                      <a:pt x="2274" y="229"/>
                      <a:pt x="1476" y="669"/>
                    </a:cubicBezTo>
                    <a:cubicBezTo>
                      <a:pt x="1155" y="848"/>
                      <a:pt x="0" y="1919"/>
                      <a:pt x="0" y="1919"/>
                    </a:cubicBezTo>
                    <a:cubicBezTo>
                      <a:pt x="27" y="1934"/>
                      <a:pt x="126" y="1940"/>
                      <a:pt x="267" y="1940"/>
                    </a:cubicBezTo>
                    <a:cubicBezTo>
                      <a:pt x="735" y="1940"/>
                      <a:pt x="1671" y="1878"/>
                      <a:pt x="2014" y="1878"/>
                    </a:cubicBezTo>
                    <a:cubicBezTo>
                      <a:pt x="2071" y="1878"/>
                      <a:pt x="2112" y="1879"/>
                      <a:pt x="2131" y="1883"/>
                    </a:cubicBezTo>
                    <a:cubicBezTo>
                      <a:pt x="1274" y="2360"/>
                      <a:pt x="798" y="3586"/>
                      <a:pt x="560" y="4467"/>
                    </a:cubicBezTo>
                    <a:cubicBezTo>
                      <a:pt x="429" y="4979"/>
                      <a:pt x="310" y="5574"/>
                      <a:pt x="417" y="6098"/>
                    </a:cubicBezTo>
                    <a:cubicBezTo>
                      <a:pt x="470" y="6387"/>
                      <a:pt x="880" y="7177"/>
                      <a:pt x="1300" y="7177"/>
                    </a:cubicBezTo>
                    <a:cubicBezTo>
                      <a:pt x="1347" y="7177"/>
                      <a:pt x="1394" y="7168"/>
                      <a:pt x="1441" y="7146"/>
                    </a:cubicBezTo>
                    <a:cubicBezTo>
                      <a:pt x="2250" y="6729"/>
                      <a:pt x="3227" y="6396"/>
                      <a:pt x="3977" y="5908"/>
                    </a:cubicBezTo>
                    <a:cubicBezTo>
                      <a:pt x="4584" y="5515"/>
                      <a:pt x="5132" y="4789"/>
                      <a:pt x="5584" y="4241"/>
                    </a:cubicBezTo>
                    <a:cubicBezTo>
                      <a:pt x="6263" y="3443"/>
                      <a:pt x="7060" y="1824"/>
                      <a:pt x="6084" y="776"/>
                    </a:cubicBezTo>
                    <a:cubicBezTo>
                      <a:pt x="5524" y="183"/>
                      <a:pt x="4796" y="0"/>
                      <a:pt x="4029"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8"/>
              <p:cNvSpPr/>
              <p:nvPr/>
            </p:nvSpPr>
            <p:spPr>
              <a:xfrm>
                <a:off x="5761125" y="2374825"/>
                <a:ext cx="245000" cy="248400"/>
              </a:xfrm>
              <a:custGeom>
                <a:rect b="b" l="l" r="r" t="t"/>
                <a:pathLst>
                  <a:path extrusionOk="0" h="9936" w="9800">
                    <a:moveTo>
                      <a:pt x="5486" y="0"/>
                    </a:moveTo>
                    <a:cubicBezTo>
                      <a:pt x="5459" y="0"/>
                      <a:pt x="5433" y="0"/>
                      <a:pt x="5406" y="1"/>
                    </a:cubicBezTo>
                    <a:cubicBezTo>
                      <a:pt x="4156" y="24"/>
                      <a:pt x="3179" y="310"/>
                      <a:pt x="2072" y="905"/>
                    </a:cubicBezTo>
                    <a:cubicBezTo>
                      <a:pt x="1620" y="1144"/>
                      <a:pt x="0" y="2632"/>
                      <a:pt x="0" y="2632"/>
                    </a:cubicBezTo>
                    <a:cubicBezTo>
                      <a:pt x="40" y="2649"/>
                      <a:pt x="179" y="2656"/>
                      <a:pt x="378" y="2656"/>
                    </a:cubicBezTo>
                    <a:cubicBezTo>
                      <a:pt x="1018" y="2656"/>
                      <a:pt x="2272" y="2587"/>
                      <a:pt x="2763" y="2587"/>
                    </a:cubicBezTo>
                    <a:cubicBezTo>
                      <a:pt x="2859" y="2587"/>
                      <a:pt x="2926" y="2590"/>
                      <a:pt x="2953" y="2596"/>
                    </a:cubicBezTo>
                    <a:cubicBezTo>
                      <a:pt x="1775" y="3251"/>
                      <a:pt x="1096" y="4954"/>
                      <a:pt x="751" y="6180"/>
                    </a:cubicBezTo>
                    <a:cubicBezTo>
                      <a:pt x="560" y="6882"/>
                      <a:pt x="393" y="7704"/>
                      <a:pt x="524" y="8442"/>
                    </a:cubicBezTo>
                    <a:cubicBezTo>
                      <a:pt x="600" y="8840"/>
                      <a:pt x="1169" y="9935"/>
                      <a:pt x="1752" y="9935"/>
                    </a:cubicBezTo>
                    <a:cubicBezTo>
                      <a:pt x="1815" y="9935"/>
                      <a:pt x="1878" y="9923"/>
                      <a:pt x="1941" y="9895"/>
                    </a:cubicBezTo>
                    <a:cubicBezTo>
                      <a:pt x="3072" y="9323"/>
                      <a:pt x="4430" y="8883"/>
                      <a:pt x="5477" y="8204"/>
                    </a:cubicBezTo>
                    <a:cubicBezTo>
                      <a:pt x="6323" y="7656"/>
                      <a:pt x="7097" y="6668"/>
                      <a:pt x="7740" y="5918"/>
                    </a:cubicBezTo>
                    <a:cubicBezTo>
                      <a:pt x="8680" y="4811"/>
                      <a:pt x="9799" y="2572"/>
                      <a:pt x="8466" y="1108"/>
                    </a:cubicBezTo>
                    <a:cubicBezTo>
                      <a:pt x="7663" y="247"/>
                      <a:pt x="6600" y="0"/>
                      <a:pt x="5486" y="0"/>
                    </a:cubicBezTo>
                    <a:close/>
                  </a:path>
                </a:pathLst>
              </a:custGeom>
              <a:solidFill>
                <a:srgbClr val="DC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8"/>
              <p:cNvSpPr/>
              <p:nvPr/>
            </p:nvSpPr>
            <p:spPr>
              <a:xfrm>
                <a:off x="6099850" y="2922575"/>
                <a:ext cx="235775" cy="206300"/>
              </a:xfrm>
              <a:custGeom>
                <a:rect b="b" l="l" r="r" t="t"/>
                <a:pathLst>
                  <a:path extrusionOk="0" h="8252" w="9431">
                    <a:moveTo>
                      <a:pt x="5158" y="1"/>
                    </a:moveTo>
                    <a:cubicBezTo>
                      <a:pt x="2380" y="1"/>
                      <a:pt x="11" y="3240"/>
                      <a:pt x="1" y="5927"/>
                    </a:cubicBezTo>
                    <a:cubicBezTo>
                      <a:pt x="1" y="5939"/>
                      <a:pt x="1" y="5951"/>
                      <a:pt x="1" y="5963"/>
                    </a:cubicBezTo>
                    <a:cubicBezTo>
                      <a:pt x="16" y="7644"/>
                      <a:pt x="642" y="8251"/>
                      <a:pt x="1546" y="8251"/>
                    </a:cubicBezTo>
                    <a:cubicBezTo>
                      <a:pt x="3508" y="8251"/>
                      <a:pt x="6777" y="5385"/>
                      <a:pt x="7918" y="4439"/>
                    </a:cubicBezTo>
                    <a:cubicBezTo>
                      <a:pt x="8978" y="3558"/>
                      <a:pt x="9431" y="3272"/>
                      <a:pt x="8692" y="2034"/>
                    </a:cubicBezTo>
                    <a:cubicBezTo>
                      <a:pt x="8180" y="1189"/>
                      <a:pt x="7454" y="653"/>
                      <a:pt x="6561" y="284"/>
                    </a:cubicBezTo>
                    <a:cubicBezTo>
                      <a:pt x="6088" y="89"/>
                      <a:pt x="5617" y="1"/>
                      <a:pt x="5158" y="1"/>
                    </a:cubicBezTo>
                    <a:close/>
                  </a:path>
                </a:pathLst>
              </a:custGeom>
              <a:solidFill>
                <a:srgbClr val="FFCC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8"/>
              <p:cNvSpPr/>
              <p:nvPr/>
            </p:nvSpPr>
            <p:spPr>
              <a:xfrm>
                <a:off x="6238275" y="2051575"/>
                <a:ext cx="670925" cy="958775"/>
              </a:xfrm>
              <a:custGeom>
                <a:rect b="b" l="l" r="r" t="t"/>
                <a:pathLst>
                  <a:path extrusionOk="0" h="38351" w="26837">
                    <a:moveTo>
                      <a:pt x="24027" y="0"/>
                    </a:moveTo>
                    <a:lnTo>
                      <a:pt x="16324" y="6168"/>
                    </a:lnTo>
                    <a:lnTo>
                      <a:pt x="16967" y="24134"/>
                    </a:lnTo>
                    <a:lnTo>
                      <a:pt x="0" y="34695"/>
                    </a:lnTo>
                    <a:cubicBezTo>
                      <a:pt x="0" y="34695"/>
                      <a:pt x="2006" y="38350"/>
                      <a:pt x="3529" y="38350"/>
                    </a:cubicBezTo>
                    <a:cubicBezTo>
                      <a:pt x="3531" y="38350"/>
                      <a:pt x="3534" y="38350"/>
                      <a:pt x="3536" y="38350"/>
                    </a:cubicBezTo>
                    <a:cubicBezTo>
                      <a:pt x="5060" y="38327"/>
                      <a:pt x="26158" y="29349"/>
                      <a:pt x="26504" y="27635"/>
                    </a:cubicBezTo>
                    <a:cubicBezTo>
                      <a:pt x="26837" y="25920"/>
                      <a:pt x="24027" y="0"/>
                      <a:pt x="24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0" name="Google Shape;530;p28"/>
          <p:cNvGrpSpPr/>
          <p:nvPr/>
        </p:nvGrpSpPr>
        <p:grpSpPr>
          <a:xfrm>
            <a:off x="5646568" y="1304803"/>
            <a:ext cx="534588" cy="1770520"/>
            <a:chOff x="5999550" y="2881200"/>
            <a:chExt cx="510200" cy="1689750"/>
          </a:xfrm>
        </p:grpSpPr>
        <p:sp>
          <p:nvSpPr>
            <p:cNvPr id="531" name="Google Shape;531;p28"/>
            <p:cNvSpPr/>
            <p:nvPr/>
          </p:nvSpPr>
          <p:spPr>
            <a:xfrm>
              <a:off x="6021275" y="2881200"/>
              <a:ext cx="365525" cy="302075"/>
            </a:xfrm>
            <a:custGeom>
              <a:rect b="b" l="l" r="r" t="t"/>
              <a:pathLst>
                <a:path extrusionOk="0" h="12083" w="14621">
                  <a:moveTo>
                    <a:pt x="7714" y="1"/>
                  </a:moveTo>
                  <a:cubicBezTo>
                    <a:pt x="7582" y="1"/>
                    <a:pt x="7448" y="4"/>
                    <a:pt x="7311" y="10"/>
                  </a:cubicBezTo>
                  <a:cubicBezTo>
                    <a:pt x="1" y="331"/>
                    <a:pt x="1739" y="10606"/>
                    <a:pt x="1739" y="10606"/>
                  </a:cubicBezTo>
                  <a:lnTo>
                    <a:pt x="5906" y="11988"/>
                  </a:lnTo>
                  <a:lnTo>
                    <a:pt x="11609" y="12083"/>
                  </a:lnTo>
                  <a:lnTo>
                    <a:pt x="14300" y="8118"/>
                  </a:lnTo>
                  <a:cubicBezTo>
                    <a:pt x="14300" y="8118"/>
                    <a:pt x="14621" y="1"/>
                    <a:pt x="77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8"/>
            <p:cNvSpPr/>
            <p:nvPr/>
          </p:nvSpPr>
          <p:spPr>
            <a:xfrm>
              <a:off x="6299275" y="4432525"/>
              <a:ext cx="64025" cy="111050"/>
            </a:xfrm>
            <a:custGeom>
              <a:rect b="b" l="l" r="r" t="t"/>
              <a:pathLst>
                <a:path extrusionOk="0" h="4442" w="2561">
                  <a:moveTo>
                    <a:pt x="2561" y="0"/>
                  </a:moveTo>
                  <a:lnTo>
                    <a:pt x="120" y="1548"/>
                  </a:lnTo>
                  <a:lnTo>
                    <a:pt x="1" y="3513"/>
                  </a:lnTo>
                  <a:lnTo>
                    <a:pt x="287" y="4441"/>
                  </a:lnTo>
                  <a:lnTo>
                    <a:pt x="1989" y="3917"/>
                  </a:lnTo>
                  <a:lnTo>
                    <a:pt x="2454" y="2858"/>
                  </a:lnTo>
                  <a:lnTo>
                    <a:pt x="2561" y="0"/>
                  </a:lnTo>
                  <a:close/>
                </a:path>
              </a:pathLst>
            </a:custGeom>
            <a:solidFill>
              <a:srgbClr val="FB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8"/>
            <p:cNvSpPr/>
            <p:nvPr/>
          </p:nvSpPr>
          <p:spPr>
            <a:xfrm>
              <a:off x="6291550" y="4501575"/>
              <a:ext cx="166700" cy="69375"/>
            </a:xfrm>
            <a:custGeom>
              <a:rect b="b" l="l" r="r" t="t"/>
              <a:pathLst>
                <a:path extrusionOk="0" h="2775" w="6668">
                  <a:moveTo>
                    <a:pt x="2786" y="1"/>
                  </a:moveTo>
                  <a:cubicBezTo>
                    <a:pt x="2786" y="1"/>
                    <a:pt x="2560" y="774"/>
                    <a:pt x="1691" y="1036"/>
                  </a:cubicBezTo>
                  <a:cubicBezTo>
                    <a:pt x="1594" y="1068"/>
                    <a:pt x="1491" y="1081"/>
                    <a:pt x="1386" y="1081"/>
                  </a:cubicBezTo>
                  <a:cubicBezTo>
                    <a:pt x="864" y="1081"/>
                    <a:pt x="310" y="751"/>
                    <a:pt x="310" y="751"/>
                  </a:cubicBezTo>
                  <a:lnTo>
                    <a:pt x="0" y="2775"/>
                  </a:lnTo>
                  <a:lnTo>
                    <a:pt x="6501" y="2775"/>
                  </a:lnTo>
                  <a:cubicBezTo>
                    <a:pt x="6501" y="2775"/>
                    <a:pt x="6668" y="1846"/>
                    <a:pt x="5965" y="1679"/>
                  </a:cubicBezTo>
                  <a:cubicBezTo>
                    <a:pt x="2834" y="917"/>
                    <a:pt x="2786" y="1"/>
                    <a:pt x="2786" y="1"/>
                  </a:cubicBezTo>
                  <a:close/>
                </a:path>
              </a:pathLst>
            </a:custGeom>
            <a:solidFill>
              <a:srgbClr val="4034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8"/>
            <p:cNvSpPr/>
            <p:nvPr/>
          </p:nvSpPr>
          <p:spPr>
            <a:xfrm>
              <a:off x="6088550" y="4489425"/>
              <a:ext cx="57475" cy="33650"/>
            </a:xfrm>
            <a:custGeom>
              <a:rect b="b" l="l" r="r" t="t"/>
              <a:pathLst>
                <a:path extrusionOk="0" h="1346" w="2299">
                  <a:moveTo>
                    <a:pt x="1059" y="0"/>
                  </a:moveTo>
                  <a:cubicBezTo>
                    <a:pt x="705" y="0"/>
                    <a:pt x="380" y="24"/>
                    <a:pt x="274" y="58"/>
                  </a:cubicBezTo>
                  <a:cubicBezTo>
                    <a:pt x="0" y="141"/>
                    <a:pt x="84" y="927"/>
                    <a:pt x="84" y="927"/>
                  </a:cubicBezTo>
                  <a:cubicBezTo>
                    <a:pt x="148" y="1255"/>
                    <a:pt x="512" y="1345"/>
                    <a:pt x="891" y="1345"/>
                  </a:cubicBezTo>
                  <a:cubicBezTo>
                    <a:pt x="1351" y="1345"/>
                    <a:pt x="1834" y="1213"/>
                    <a:pt x="1834" y="1213"/>
                  </a:cubicBezTo>
                  <a:cubicBezTo>
                    <a:pt x="1834" y="1213"/>
                    <a:pt x="2298" y="451"/>
                    <a:pt x="2215" y="201"/>
                  </a:cubicBezTo>
                  <a:cubicBezTo>
                    <a:pt x="2165" y="52"/>
                    <a:pt x="1580" y="0"/>
                    <a:pt x="1059" y="0"/>
                  </a:cubicBezTo>
                  <a:close/>
                </a:path>
              </a:pathLst>
            </a:custGeom>
            <a:solidFill>
              <a:srgbClr val="FF55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8"/>
            <p:cNvSpPr/>
            <p:nvPr/>
          </p:nvSpPr>
          <p:spPr>
            <a:xfrm>
              <a:off x="6082900" y="4501575"/>
              <a:ext cx="166700" cy="69375"/>
            </a:xfrm>
            <a:custGeom>
              <a:rect b="b" l="l" r="r" t="t"/>
              <a:pathLst>
                <a:path extrusionOk="0" h="2775" w="6668">
                  <a:moveTo>
                    <a:pt x="2786" y="1"/>
                  </a:moveTo>
                  <a:cubicBezTo>
                    <a:pt x="2786" y="1"/>
                    <a:pt x="2560" y="774"/>
                    <a:pt x="1691" y="1036"/>
                  </a:cubicBezTo>
                  <a:cubicBezTo>
                    <a:pt x="1594" y="1068"/>
                    <a:pt x="1490" y="1081"/>
                    <a:pt x="1386" y="1081"/>
                  </a:cubicBezTo>
                  <a:cubicBezTo>
                    <a:pt x="864" y="1081"/>
                    <a:pt x="310" y="751"/>
                    <a:pt x="310" y="751"/>
                  </a:cubicBezTo>
                  <a:lnTo>
                    <a:pt x="0" y="2775"/>
                  </a:lnTo>
                  <a:lnTo>
                    <a:pt x="6501" y="2775"/>
                  </a:lnTo>
                  <a:cubicBezTo>
                    <a:pt x="6501" y="2775"/>
                    <a:pt x="6668" y="1846"/>
                    <a:pt x="5977" y="1679"/>
                  </a:cubicBezTo>
                  <a:cubicBezTo>
                    <a:pt x="2834" y="917"/>
                    <a:pt x="2786" y="1"/>
                    <a:pt x="2786" y="1"/>
                  </a:cubicBezTo>
                  <a:close/>
                </a:path>
              </a:pathLst>
            </a:custGeom>
            <a:solidFill>
              <a:srgbClr val="4034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8"/>
            <p:cNvSpPr/>
            <p:nvPr/>
          </p:nvSpPr>
          <p:spPr>
            <a:xfrm>
              <a:off x="6344000" y="4482950"/>
              <a:ext cx="35075" cy="41675"/>
            </a:xfrm>
            <a:custGeom>
              <a:rect b="b" l="l" r="r" t="t"/>
              <a:pathLst>
                <a:path extrusionOk="0" h="1667" w="1403">
                  <a:moveTo>
                    <a:pt x="909" y="1"/>
                  </a:moveTo>
                  <a:cubicBezTo>
                    <a:pt x="658" y="1"/>
                    <a:pt x="29" y="385"/>
                    <a:pt x="10" y="579"/>
                  </a:cubicBezTo>
                  <a:cubicBezTo>
                    <a:pt x="0" y="763"/>
                    <a:pt x="6" y="1667"/>
                    <a:pt x="762" y="1667"/>
                  </a:cubicBezTo>
                  <a:cubicBezTo>
                    <a:pt x="934" y="1667"/>
                    <a:pt x="1145" y="1620"/>
                    <a:pt x="1403" y="1508"/>
                  </a:cubicBezTo>
                  <a:cubicBezTo>
                    <a:pt x="1403" y="1508"/>
                    <a:pt x="1093" y="579"/>
                    <a:pt x="1010" y="67"/>
                  </a:cubicBezTo>
                  <a:cubicBezTo>
                    <a:pt x="1003" y="21"/>
                    <a:pt x="966" y="1"/>
                    <a:pt x="909" y="1"/>
                  </a:cubicBezTo>
                  <a:close/>
                </a:path>
              </a:pathLst>
            </a:custGeom>
            <a:solidFill>
              <a:srgbClr val="FF55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8"/>
            <p:cNvSpPr/>
            <p:nvPr/>
          </p:nvSpPr>
          <p:spPr>
            <a:xfrm>
              <a:off x="6172200" y="3141300"/>
              <a:ext cx="101225" cy="150050"/>
            </a:xfrm>
            <a:custGeom>
              <a:rect b="b" l="l" r="r" t="t"/>
              <a:pathLst>
                <a:path extrusionOk="0" h="6002" w="4049">
                  <a:moveTo>
                    <a:pt x="0" y="0"/>
                  </a:moveTo>
                  <a:lnTo>
                    <a:pt x="1512" y="5525"/>
                  </a:lnTo>
                  <a:cubicBezTo>
                    <a:pt x="1512" y="5525"/>
                    <a:pt x="1942" y="6001"/>
                    <a:pt x="2664" y="6001"/>
                  </a:cubicBezTo>
                  <a:cubicBezTo>
                    <a:pt x="2673" y="6001"/>
                    <a:pt x="2682" y="6001"/>
                    <a:pt x="2691" y="6001"/>
                  </a:cubicBezTo>
                  <a:cubicBezTo>
                    <a:pt x="3191" y="5989"/>
                    <a:pt x="3560" y="5858"/>
                    <a:pt x="4048" y="5596"/>
                  </a:cubicBezTo>
                  <a:lnTo>
                    <a:pt x="4001" y="2131"/>
                  </a:lnTo>
                  <a:lnTo>
                    <a:pt x="4012" y="1953"/>
                  </a:lnTo>
                  <a:lnTo>
                    <a:pt x="0" y="0"/>
                  </a:lnTo>
                  <a:close/>
                </a:path>
              </a:pathLst>
            </a:custGeom>
            <a:solidFill>
              <a:srgbClr val="FB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8"/>
            <p:cNvSpPr/>
            <p:nvPr/>
          </p:nvSpPr>
          <p:spPr>
            <a:xfrm>
              <a:off x="5999550" y="3319875"/>
              <a:ext cx="510200" cy="1228450"/>
            </a:xfrm>
            <a:custGeom>
              <a:rect b="b" l="l" r="r" t="t"/>
              <a:pathLst>
                <a:path extrusionOk="0" h="49138" w="20408">
                  <a:moveTo>
                    <a:pt x="14228" y="1"/>
                  </a:moveTo>
                  <a:lnTo>
                    <a:pt x="4513" y="1239"/>
                  </a:lnTo>
                  <a:lnTo>
                    <a:pt x="5811" y="13753"/>
                  </a:lnTo>
                  <a:cubicBezTo>
                    <a:pt x="5811" y="13753"/>
                    <a:pt x="0" y="25444"/>
                    <a:pt x="1131" y="49138"/>
                  </a:cubicBezTo>
                  <a:lnTo>
                    <a:pt x="20408" y="48971"/>
                  </a:lnTo>
                  <a:cubicBezTo>
                    <a:pt x="20408" y="48971"/>
                    <a:pt x="19646" y="23670"/>
                    <a:pt x="15586" y="13907"/>
                  </a:cubicBezTo>
                  <a:cubicBezTo>
                    <a:pt x="15586" y="13907"/>
                    <a:pt x="14633" y="9264"/>
                    <a:pt x="14812" y="7049"/>
                  </a:cubicBezTo>
                  <a:cubicBezTo>
                    <a:pt x="15050" y="4132"/>
                    <a:pt x="16276" y="2251"/>
                    <a:pt x="14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8"/>
            <p:cNvSpPr/>
            <p:nvPr/>
          </p:nvSpPr>
          <p:spPr>
            <a:xfrm>
              <a:off x="6134975" y="3634800"/>
              <a:ext cx="339650" cy="691175"/>
            </a:xfrm>
            <a:custGeom>
              <a:rect b="b" l="l" r="r" t="t"/>
              <a:pathLst>
                <a:path extrusionOk="0" h="27647" w="13586">
                  <a:moveTo>
                    <a:pt x="9931" y="1"/>
                  </a:moveTo>
                  <a:cubicBezTo>
                    <a:pt x="9931" y="1"/>
                    <a:pt x="6296" y="867"/>
                    <a:pt x="2221" y="867"/>
                  </a:cubicBezTo>
                  <a:cubicBezTo>
                    <a:pt x="1590" y="867"/>
                    <a:pt x="950" y="846"/>
                    <a:pt x="310" y="798"/>
                  </a:cubicBezTo>
                  <a:lnTo>
                    <a:pt x="1" y="2096"/>
                  </a:lnTo>
                  <a:lnTo>
                    <a:pt x="1465" y="2525"/>
                  </a:lnTo>
                  <a:lnTo>
                    <a:pt x="191" y="27647"/>
                  </a:lnTo>
                  <a:lnTo>
                    <a:pt x="13586" y="27087"/>
                  </a:lnTo>
                  <a:cubicBezTo>
                    <a:pt x="13586" y="27087"/>
                    <a:pt x="12014" y="9145"/>
                    <a:pt x="9323" y="1596"/>
                  </a:cubicBezTo>
                  <a:lnTo>
                    <a:pt x="10169" y="1310"/>
                  </a:lnTo>
                  <a:lnTo>
                    <a:pt x="99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8"/>
            <p:cNvSpPr/>
            <p:nvPr/>
          </p:nvSpPr>
          <p:spPr>
            <a:xfrm>
              <a:off x="6312975" y="3765475"/>
              <a:ext cx="35150" cy="35150"/>
            </a:xfrm>
            <a:custGeom>
              <a:rect b="b" l="l" r="r" t="t"/>
              <a:pathLst>
                <a:path extrusionOk="0" h="1406" w="1406">
                  <a:moveTo>
                    <a:pt x="703" y="0"/>
                  </a:moveTo>
                  <a:cubicBezTo>
                    <a:pt x="322" y="0"/>
                    <a:pt x="1" y="322"/>
                    <a:pt x="1" y="703"/>
                  </a:cubicBezTo>
                  <a:cubicBezTo>
                    <a:pt x="1" y="1096"/>
                    <a:pt x="322" y="1405"/>
                    <a:pt x="703" y="1405"/>
                  </a:cubicBezTo>
                  <a:cubicBezTo>
                    <a:pt x="1096" y="1405"/>
                    <a:pt x="1406" y="1096"/>
                    <a:pt x="1406" y="703"/>
                  </a:cubicBezTo>
                  <a:cubicBezTo>
                    <a:pt x="1406" y="322"/>
                    <a:pt x="1096" y="0"/>
                    <a:pt x="703" y="0"/>
                  </a:cubicBezTo>
                  <a:close/>
                </a:path>
              </a:pathLst>
            </a:custGeom>
            <a:solidFill>
              <a:srgbClr val="FB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8"/>
            <p:cNvSpPr/>
            <p:nvPr/>
          </p:nvSpPr>
          <p:spPr>
            <a:xfrm>
              <a:off x="6265650" y="3776775"/>
              <a:ext cx="79500" cy="95900"/>
            </a:xfrm>
            <a:custGeom>
              <a:rect b="b" l="l" r="r" t="t"/>
              <a:pathLst>
                <a:path extrusionOk="0" h="3836" w="3180">
                  <a:moveTo>
                    <a:pt x="1941" y="1"/>
                  </a:moveTo>
                  <a:cubicBezTo>
                    <a:pt x="1632" y="560"/>
                    <a:pt x="120" y="1299"/>
                    <a:pt x="60" y="1608"/>
                  </a:cubicBezTo>
                  <a:cubicBezTo>
                    <a:pt x="1" y="1906"/>
                    <a:pt x="489" y="3823"/>
                    <a:pt x="751" y="3835"/>
                  </a:cubicBezTo>
                  <a:cubicBezTo>
                    <a:pt x="756" y="3835"/>
                    <a:pt x="761" y="3835"/>
                    <a:pt x="765" y="3835"/>
                  </a:cubicBezTo>
                  <a:cubicBezTo>
                    <a:pt x="986" y="3835"/>
                    <a:pt x="1085" y="3606"/>
                    <a:pt x="1193" y="3606"/>
                  </a:cubicBezTo>
                  <a:cubicBezTo>
                    <a:pt x="1208" y="3606"/>
                    <a:pt x="1223" y="3610"/>
                    <a:pt x="1239" y="3620"/>
                  </a:cubicBezTo>
                  <a:cubicBezTo>
                    <a:pt x="1296" y="3662"/>
                    <a:pt x="1357" y="3694"/>
                    <a:pt x="1426" y="3694"/>
                  </a:cubicBezTo>
                  <a:cubicBezTo>
                    <a:pt x="1515" y="3694"/>
                    <a:pt x="1618" y="3639"/>
                    <a:pt x="1739" y="3477"/>
                  </a:cubicBezTo>
                  <a:cubicBezTo>
                    <a:pt x="1965" y="3192"/>
                    <a:pt x="2703" y="2454"/>
                    <a:pt x="2775" y="1870"/>
                  </a:cubicBezTo>
                  <a:cubicBezTo>
                    <a:pt x="2846" y="1287"/>
                    <a:pt x="3180" y="656"/>
                    <a:pt x="3180" y="656"/>
                  </a:cubicBezTo>
                  <a:lnTo>
                    <a:pt x="1941" y="1"/>
                  </a:lnTo>
                  <a:close/>
                </a:path>
              </a:pathLst>
            </a:custGeom>
            <a:solidFill>
              <a:srgbClr val="FB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8"/>
            <p:cNvSpPr/>
            <p:nvPr/>
          </p:nvSpPr>
          <p:spPr>
            <a:xfrm>
              <a:off x="6197200" y="3765475"/>
              <a:ext cx="35150" cy="35150"/>
            </a:xfrm>
            <a:custGeom>
              <a:rect b="b" l="l" r="r" t="t"/>
              <a:pathLst>
                <a:path extrusionOk="0" h="1406" w="1406">
                  <a:moveTo>
                    <a:pt x="703" y="0"/>
                  </a:moveTo>
                  <a:cubicBezTo>
                    <a:pt x="310" y="0"/>
                    <a:pt x="0" y="322"/>
                    <a:pt x="0" y="703"/>
                  </a:cubicBezTo>
                  <a:cubicBezTo>
                    <a:pt x="0" y="1096"/>
                    <a:pt x="310" y="1405"/>
                    <a:pt x="703" y="1405"/>
                  </a:cubicBezTo>
                  <a:cubicBezTo>
                    <a:pt x="1084" y="1405"/>
                    <a:pt x="1405" y="1096"/>
                    <a:pt x="1405" y="703"/>
                  </a:cubicBezTo>
                  <a:cubicBezTo>
                    <a:pt x="1405" y="322"/>
                    <a:pt x="1084" y="0"/>
                    <a:pt x="703" y="0"/>
                  </a:cubicBezTo>
                  <a:close/>
                </a:path>
              </a:pathLst>
            </a:custGeom>
            <a:solidFill>
              <a:srgbClr val="FB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8"/>
            <p:cNvSpPr/>
            <p:nvPr/>
          </p:nvSpPr>
          <p:spPr>
            <a:xfrm>
              <a:off x="6200175" y="3776775"/>
              <a:ext cx="79500" cy="95900"/>
            </a:xfrm>
            <a:custGeom>
              <a:rect b="b" l="l" r="r" t="t"/>
              <a:pathLst>
                <a:path extrusionOk="0" h="3836" w="3180">
                  <a:moveTo>
                    <a:pt x="1238" y="1"/>
                  </a:moveTo>
                  <a:lnTo>
                    <a:pt x="0" y="656"/>
                  </a:lnTo>
                  <a:cubicBezTo>
                    <a:pt x="0" y="656"/>
                    <a:pt x="334" y="1287"/>
                    <a:pt x="405" y="1870"/>
                  </a:cubicBezTo>
                  <a:cubicBezTo>
                    <a:pt x="476" y="2454"/>
                    <a:pt x="1215" y="3192"/>
                    <a:pt x="1441" y="3477"/>
                  </a:cubicBezTo>
                  <a:cubicBezTo>
                    <a:pt x="1562" y="3639"/>
                    <a:pt x="1664" y="3694"/>
                    <a:pt x="1754" y="3694"/>
                  </a:cubicBezTo>
                  <a:cubicBezTo>
                    <a:pt x="1823" y="3694"/>
                    <a:pt x="1884" y="3662"/>
                    <a:pt x="1941" y="3620"/>
                  </a:cubicBezTo>
                  <a:cubicBezTo>
                    <a:pt x="1956" y="3610"/>
                    <a:pt x="1972" y="3606"/>
                    <a:pt x="1986" y="3606"/>
                  </a:cubicBezTo>
                  <a:cubicBezTo>
                    <a:pt x="2095" y="3606"/>
                    <a:pt x="2194" y="3835"/>
                    <a:pt x="2414" y="3835"/>
                  </a:cubicBezTo>
                  <a:cubicBezTo>
                    <a:pt x="2419" y="3835"/>
                    <a:pt x="2424" y="3835"/>
                    <a:pt x="2429" y="3835"/>
                  </a:cubicBezTo>
                  <a:cubicBezTo>
                    <a:pt x="2691" y="3823"/>
                    <a:pt x="3179" y="1906"/>
                    <a:pt x="3120" y="1608"/>
                  </a:cubicBezTo>
                  <a:cubicBezTo>
                    <a:pt x="3060" y="1299"/>
                    <a:pt x="1548" y="560"/>
                    <a:pt x="1238" y="1"/>
                  </a:cubicBezTo>
                  <a:close/>
                </a:path>
              </a:pathLst>
            </a:custGeom>
            <a:solidFill>
              <a:srgbClr val="FB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8"/>
            <p:cNvSpPr/>
            <p:nvPr/>
          </p:nvSpPr>
          <p:spPr>
            <a:xfrm>
              <a:off x="6307625" y="3302625"/>
              <a:ext cx="138725" cy="491750"/>
            </a:xfrm>
            <a:custGeom>
              <a:rect b="b" l="l" r="r" t="t"/>
              <a:pathLst>
                <a:path extrusionOk="0" h="19670" w="5549">
                  <a:moveTo>
                    <a:pt x="2370" y="0"/>
                  </a:moveTo>
                  <a:lnTo>
                    <a:pt x="1334" y="1024"/>
                  </a:lnTo>
                  <a:cubicBezTo>
                    <a:pt x="1334" y="1024"/>
                    <a:pt x="2060" y="2477"/>
                    <a:pt x="2763" y="3810"/>
                  </a:cubicBezTo>
                  <a:cubicBezTo>
                    <a:pt x="3453" y="5132"/>
                    <a:pt x="2132" y="6549"/>
                    <a:pt x="2132" y="6549"/>
                  </a:cubicBezTo>
                  <a:lnTo>
                    <a:pt x="2096" y="11049"/>
                  </a:lnTo>
                  <a:lnTo>
                    <a:pt x="0" y="18657"/>
                  </a:lnTo>
                  <a:lnTo>
                    <a:pt x="1858" y="19669"/>
                  </a:lnTo>
                  <a:cubicBezTo>
                    <a:pt x="1858" y="19669"/>
                    <a:pt x="4406" y="15562"/>
                    <a:pt x="4977" y="12466"/>
                  </a:cubicBezTo>
                  <a:cubicBezTo>
                    <a:pt x="5549" y="9370"/>
                    <a:pt x="5465" y="3417"/>
                    <a:pt x="4775" y="2072"/>
                  </a:cubicBezTo>
                  <a:cubicBezTo>
                    <a:pt x="4084" y="727"/>
                    <a:pt x="2370" y="0"/>
                    <a:pt x="2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8"/>
            <p:cNvSpPr/>
            <p:nvPr/>
          </p:nvSpPr>
          <p:spPr>
            <a:xfrm>
              <a:off x="6060575" y="3316300"/>
              <a:ext cx="174450" cy="487900"/>
            </a:xfrm>
            <a:custGeom>
              <a:rect b="b" l="l" r="r" t="t"/>
              <a:pathLst>
                <a:path extrusionOk="0" h="19516" w="6978">
                  <a:moveTo>
                    <a:pt x="2727" y="1"/>
                  </a:moveTo>
                  <a:cubicBezTo>
                    <a:pt x="2727" y="1"/>
                    <a:pt x="1107" y="906"/>
                    <a:pt x="548" y="2311"/>
                  </a:cubicBezTo>
                  <a:cubicBezTo>
                    <a:pt x="0" y="3716"/>
                    <a:pt x="512" y="9645"/>
                    <a:pt x="1393" y="12669"/>
                  </a:cubicBezTo>
                  <a:cubicBezTo>
                    <a:pt x="2274" y="15693"/>
                    <a:pt x="5227" y="19515"/>
                    <a:pt x="5227" y="19515"/>
                  </a:cubicBezTo>
                  <a:lnTo>
                    <a:pt x="6977" y="18325"/>
                  </a:lnTo>
                  <a:lnTo>
                    <a:pt x="4465" y="10609"/>
                  </a:lnTo>
                  <a:lnTo>
                    <a:pt x="3632" y="6502"/>
                  </a:lnTo>
                  <a:cubicBezTo>
                    <a:pt x="3632" y="6502"/>
                    <a:pt x="2179" y="5216"/>
                    <a:pt x="2727" y="3835"/>
                  </a:cubicBezTo>
                  <a:cubicBezTo>
                    <a:pt x="3286" y="2442"/>
                    <a:pt x="3870" y="918"/>
                    <a:pt x="3870" y="918"/>
                  </a:cubicBezTo>
                  <a:lnTo>
                    <a:pt x="27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8"/>
            <p:cNvSpPr/>
            <p:nvPr/>
          </p:nvSpPr>
          <p:spPr>
            <a:xfrm>
              <a:off x="6078125" y="3309500"/>
              <a:ext cx="320600" cy="140500"/>
            </a:xfrm>
            <a:custGeom>
              <a:rect b="b" l="l" r="r" t="t"/>
              <a:pathLst>
                <a:path extrusionOk="0" h="5620" w="12824">
                  <a:moveTo>
                    <a:pt x="11865" y="1"/>
                  </a:moveTo>
                  <a:cubicBezTo>
                    <a:pt x="11601" y="1"/>
                    <a:pt x="11337" y="54"/>
                    <a:pt x="11073" y="106"/>
                  </a:cubicBezTo>
                  <a:cubicBezTo>
                    <a:pt x="7894" y="749"/>
                    <a:pt x="4704" y="1380"/>
                    <a:pt x="1525" y="2023"/>
                  </a:cubicBezTo>
                  <a:cubicBezTo>
                    <a:pt x="1179" y="2095"/>
                    <a:pt x="822" y="2166"/>
                    <a:pt x="525" y="2368"/>
                  </a:cubicBezTo>
                  <a:cubicBezTo>
                    <a:pt x="227" y="2559"/>
                    <a:pt x="1" y="2904"/>
                    <a:pt x="60" y="3261"/>
                  </a:cubicBezTo>
                  <a:cubicBezTo>
                    <a:pt x="109" y="3543"/>
                    <a:pt x="498" y="3833"/>
                    <a:pt x="808" y="3833"/>
                  </a:cubicBezTo>
                  <a:cubicBezTo>
                    <a:pt x="878" y="3833"/>
                    <a:pt x="944" y="3818"/>
                    <a:pt x="1001" y="3785"/>
                  </a:cubicBezTo>
                  <a:cubicBezTo>
                    <a:pt x="1203" y="4226"/>
                    <a:pt x="1501" y="4631"/>
                    <a:pt x="1906" y="4881"/>
                  </a:cubicBezTo>
                  <a:cubicBezTo>
                    <a:pt x="2168" y="5030"/>
                    <a:pt x="2491" y="5138"/>
                    <a:pt x="2798" y="5138"/>
                  </a:cubicBezTo>
                  <a:cubicBezTo>
                    <a:pt x="2980" y="5138"/>
                    <a:pt x="3156" y="5100"/>
                    <a:pt x="3311" y="5012"/>
                  </a:cubicBezTo>
                  <a:cubicBezTo>
                    <a:pt x="3715" y="5393"/>
                    <a:pt x="4275" y="5619"/>
                    <a:pt x="4835" y="5619"/>
                  </a:cubicBezTo>
                  <a:cubicBezTo>
                    <a:pt x="4852" y="5619"/>
                    <a:pt x="4870" y="5619"/>
                    <a:pt x="4887" y="5619"/>
                  </a:cubicBezTo>
                  <a:cubicBezTo>
                    <a:pt x="5430" y="5619"/>
                    <a:pt x="5979" y="5440"/>
                    <a:pt x="6382" y="5071"/>
                  </a:cubicBezTo>
                  <a:cubicBezTo>
                    <a:pt x="6754" y="5284"/>
                    <a:pt x="7184" y="5395"/>
                    <a:pt x="7614" y="5395"/>
                  </a:cubicBezTo>
                  <a:cubicBezTo>
                    <a:pt x="7858" y="5395"/>
                    <a:pt x="8102" y="5359"/>
                    <a:pt x="8335" y="5285"/>
                  </a:cubicBezTo>
                  <a:cubicBezTo>
                    <a:pt x="8990" y="5083"/>
                    <a:pt x="9478" y="4488"/>
                    <a:pt x="9764" y="3881"/>
                  </a:cubicBezTo>
                  <a:cubicBezTo>
                    <a:pt x="9827" y="3889"/>
                    <a:pt x="9891" y="3893"/>
                    <a:pt x="9954" y="3893"/>
                  </a:cubicBezTo>
                  <a:cubicBezTo>
                    <a:pt x="10428" y="3893"/>
                    <a:pt x="10897" y="3663"/>
                    <a:pt x="11181" y="3285"/>
                  </a:cubicBezTo>
                  <a:cubicBezTo>
                    <a:pt x="11502" y="2857"/>
                    <a:pt x="11597" y="2285"/>
                    <a:pt x="11383" y="1797"/>
                  </a:cubicBezTo>
                  <a:cubicBezTo>
                    <a:pt x="11990" y="1618"/>
                    <a:pt x="12514" y="1190"/>
                    <a:pt x="12824" y="630"/>
                  </a:cubicBezTo>
                  <a:cubicBezTo>
                    <a:pt x="12717" y="285"/>
                    <a:pt x="12502" y="82"/>
                    <a:pt x="12145" y="23"/>
                  </a:cubicBezTo>
                  <a:cubicBezTo>
                    <a:pt x="12052" y="7"/>
                    <a:pt x="11958" y="1"/>
                    <a:pt x="118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8"/>
            <p:cNvSpPr/>
            <p:nvPr/>
          </p:nvSpPr>
          <p:spPr>
            <a:xfrm>
              <a:off x="6040025" y="3240400"/>
              <a:ext cx="400375" cy="207950"/>
            </a:xfrm>
            <a:custGeom>
              <a:rect b="b" l="l" r="r" t="t"/>
              <a:pathLst>
                <a:path extrusionOk="0" h="8318" w="16015">
                  <a:moveTo>
                    <a:pt x="9311" y="1"/>
                  </a:moveTo>
                  <a:cubicBezTo>
                    <a:pt x="9311" y="1"/>
                    <a:pt x="7803" y="448"/>
                    <a:pt x="6721" y="448"/>
                  </a:cubicBezTo>
                  <a:cubicBezTo>
                    <a:pt x="6646" y="448"/>
                    <a:pt x="6572" y="446"/>
                    <a:pt x="6501" y="441"/>
                  </a:cubicBezTo>
                  <a:lnTo>
                    <a:pt x="6501" y="930"/>
                  </a:lnTo>
                  <a:cubicBezTo>
                    <a:pt x="6501" y="930"/>
                    <a:pt x="3203" y="2239"/>
                    <a:pt x="1489" y="3918"/>
                  </a:cubicBezTo>
                  <a:cubicBezTo>
                    <a:pt x="1" y="5375"/>
                    <a:pt x="1105" y="6151"/>
                    <a:pt x="2209" y="6151"/>
                  </a:cubicBezTo>
                  <a:cubicBezTo>
                    <a:pt x="2377" y="6151"/>
                    <a:pt x="2545" y="6133"/>
                    <a:pt x="2703" y="6097"/>
                  </a:cubicBezTo>
                  <a:cubicBezTo>
                    <a:pt x="2703" y="6097"/>
                    <a:pt x="2846" y="7572"/>
                    <a:pt x="4006" y="7572"/>
                  </a:cubicBezTo>
                  <a:cubicBezTo>
                    <a:pt x="4305" y="7572"/>
                    <a:pt x="4672" y="7474"/>
                    <a:pt x="5120" y="7228"/>
                  </a:cubicBezTo>
                  <a:cubicBezTo>
                    <a:pt x="5120" y="7228"/>
                    <a:pt x="5327" y="8318"/>
                    <a:pt x="6282" y="8318"/>
                  </a:cubicBezTo>
                  <a:cubicBezTo>
                    <a:pt x="6685" y="8318"/>
                    <a:pt x="7220" y="8124"/>
                    <a:pt x="7930" y="7573"/>
                  </a:cubicBezTo>
                  <a:cubicBezTo>
                    <a:pt x="7930" y="7573"/>
                    <a:pt x="8582" y="7961"/>
                    <a:pt x="9308" y="7961"/>
                  </a:cubicBezTo>
                  <a:cubicBezTo>
                    <a:pt x="9934" y="7961"/>
                    <a:pt x="10614" y="7672"/>
                    <a:pt x="10978" y="6597"/>
                  </a:cubicBezTo>
                  <a:cubicBezTo>
                    <a:pt x="10978" y="6597"/>
                    <a:pt x="13479" y="6430"/>
                    <a:pt x="12633" y="4513"/>
                  </a:cubicBezTo>
                  <a:cubicBezTo>
                    <a:pt x="12633" y="4513"/>
                    <a:pt x="16015" y="3477"/>
                    <a:pt x="14169" y="2346"/>
                  </a:cubicBezTo>
                  <a:cubicBezTo>
                    <a:pt x="12276" y="1203"/>
                    <a:pt x="9323" y="560"/>
                    <a:pt x="9323" y="560"/>
                  </a:cubicBezTo>
                  <a:lnTo>
                    <a:pt x="93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8"/>
            <p:cNvSpPr/>
            <p:nvPr/>
          </p:nvSpPr>
          <p:spPr>
            <a:xfrm>
              <a:off x="6172200" y="3141300"/>
              <a:ext cx="100625" cy="99125"/>
            </a:xfrm>
            <a:custGeom>
              <a:rect b="b" l="l" r="r" t="t"/>
              <a:pathLst>
                <a:path extrusionOk="0" h="3965" w="4025">
                  <a:moveTo>
                    <a:pt x="0" y="0"/>
                  </a:moveTo>
                  <a:lnTo>
                    <a:pt x="786" y="2846"/>
                  </a:lnTo>
                  <a:cubicBezTo>
                    <a:pt x="1119" y="3096"/>
                    <a:pt x="1476" y="3310"/>
                    <a:pt x="1857" y="3489"/>
                  </a:cubicBezTo>
                  <a:cubicBezTo>
                    <a:pt x="2262" y="3691"/>
                    <a:pt x="2667" y="3822"/>
                    <a:pt x="3131" y="3882"/>
                  </a:cubicBezTo>
                  <a:cubicBezTo>
                    <a:pt x="3429" y="3917"/>
                    <a:pt x="3727" y="3929"/>
                    <a:pt x="4024" y="3965"/>
                  </a:cubicBezTo>
                  <a:lnTo>
                    <a:pt x="4001" y="2131"/>
                  </a:lnTo>
                  <a:lnTo>
                    <a:pt x="4012" y="1953"/>
                  </a:lnTo>
                  <a:lnTo>
                    <a:pt x="0" y="0"/>
                  </a:lnTo>
                  <a:close/>
                </a:path>
              </a:pathLst>
            </a:custGeom>
            <a:solidFill>
              <a:srgbClr val="F69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8"/>
            <p:cNvSpPr/>
            <p:nvPr/>
          </p:nvSpPr>
          <p:spPr>
            <a:xfrm>
              <a:off x="6090525" y="2943375"/>
              <a:ext cx="264450" cy="280300"/>
            </a:xfrm>
            <a:custGeom>
              <a:rect b="b" l="l" r="r" t="t"/>
              <a:pathLst>
                <a:path extrusionOk="0" h="11212" w="10578">
                  <a:moveTo>
                    <a:pt x="6214" y="1"/>
                  </a:moveTo>
                  <a:cubicBezTo>
                    <a:pt x="3840" y="1"/>
                    <a:pt x="1244" y="794"/>
                    <a:pt x="1433" y="4976"/>
                  </a:cubicBezTo>
                  <a:cubicBezTo>
                    <a:pt x="1433" y="4976"/>
                    <a:pt x="1322" y="4951"/>
                    <a:pt x="1165" y="4951"/>
                  </a:cubicBezTo>
                  <a:cubicBezTo>
                    <a:pt x="746" y="4951"/>
                    <a:pt x="0" y="5127"/>
                    <a:pt x="148" y="6417"/>
                  </a:cubicBezTo>
                  <a:cubicBezTo>
                    <a:pt x="362" y="8203"/>
                    <a:pt x="1648" y="8239"/>
                    <a:pt x="2029" y="8322"/>
                  </a:cubicBezTo>
                  <a:cubicBezTo>
                    <a:pt x="2029" y="8322"/>
                    <a:pt x="2680" y="11211"/>
                    <a:pt x="6152" y="11211"/>
                  </a:cubicBezTo>
                  <a:cubicBezTo>
                    <a:pt x="6315" y="11211"/>
                    <a:pt x="6484" y="11205"/>
                    <a:pt x="6660" y="11191"/>
                  </a:cubicBezTo>
                  <a:cubicBezTo>
                    <a:pt x="10577" y="10882"/>
                    <a:pt x="9935" y="7846"/>
                    <a:pt x="9911" y="5833"/>
                  </a:cubicBezTo>
                  <a:cubicBezTo>
                    <a:pt x="9875" y="3821"/>
                    <a:pt x="10101" y="333"/>
                    <a:pt x="7541" y="71"/>
                  </a:cubicBezTo>
                  <a:cubicBezTo>
                    <a:pt x="7122" y="30"/>
                    <a:pt x="6672" y="1"/>
                    <a:pt x="6214" y="1"/>
                  </a:cubicBezTo>
                  <a:close/>
                </a:path>
              </a:pathLst>
            </a:custGeom>
            <a:solidFill>
              <a:srgbClr val="FB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8"/>
            <p:cNvSpPr/>
            <p:nvPr/>
          </p:nvSpPr>
          <p:spPr>
            <a:xfrm>
              <a:off x="6099250" y="2937125"/>
              <a:ext cx="261650" cy="194375"/>
            </a:xfrm>
            <a:custGeom>
              <a:rect b="b" l="l" r="r" t="t"/>
              <a:pathLst>
                <a:path extrusionOk="0" h="7775" w="10466">
                  <a:moveTo>
                    <a:pt x="5861" y="1"/>
                  </a:moveTo>
                  <a:cubicBezTo>
                    <a:pt x="5629" y="1"/>
                    <a:pt x="5382" y="12"/>
                    <a:pt x="5121" y="35"/>
                  </a:cubicBezTo>
                  <a:cubicBezTo>
                    <a:pt x="1" y="499"/>
                    <a:pt x="1084" y="5226"/>
                    <a:pt x="1084" y="5226"/>
                  </a:cubicBezTo>
                  <a:cubicBezTo>
                    <a:pt x="1787" y="5607"/>
                    <a:pt x="2085" y="7774"/>
                    <a:pt x="2085" y="7774"/>
                  </a:cubicBezTo>
                  <a:lnTo>
                    <a:pt x="2085" y="5155"/>
                  </a:lnTo>
                  <a:cubicBezTo>
                    <a:pt x="5383" y="3917"/>
                    <a:pt x="5633" y="1631"/>
                    <a:pt x="5633" y="1631"/>
                  </a:cubicBezTo>
                  <a:cubicBezTo>
                    <a:pt x="5633" y="1631"/>
                    <a:pt x="6287" y="3690"/>
                    <a:pt x="9538" y="4381"/>
                  </a:cubicBezTo>
                  <a:cubicBezTo>
                    <a:pt x="9538" y="4381"/>
                    <a:pt x="10466" y="1"/>
                    <a:pt x="58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8"/>
            <p:cNvSpPr/>
            <p:nvPr/>
          </p:nvSpPr>
          <p:spPr>
            <a:xfrm>
              <a:off x="6360300" y="3397875"/>
              <a:ext cx="34550" cy="136950"/>
            </a:xfrm>
            <a:custGeom>
              <a:rect b="b" l="l" r="r" t="t"/>
              <a:pathLst>
                <a:path extrusionOk="0" h="5478" w="1382">
                  <a:moveTo>
                    <a:pt x="656" y="0"/>
                  </a:moveTo>
                  <a:cubicBezTo>
                    <a:pt x="1382" y="1512"/>
                    <a:pt x="25" y="2739"/>
                    <a:pt x="25" y="2739"/>
                  </a:cubicBezTo>
                  <a:lnTo>
                    <a:pt x="1" y="5477"/>
                  </a:lnTo>
                  <a:lnTo>
                    <a:pt x="501" y="2929"/>
                  </a:lnTo>
                  <a:cubicBezTo>
                    <a:pt x="501" y="2929"/>
                    <a:pt x="1168" y="2334"/>
                    <a:pt x="1156" y="1465"/>
                  </a:cubicBezTo>
                  <a:cubicBezTo>
                    <a:pt x="1144" y="584"/>
                    <a:pt x="656" y="0"/>
                    <a:pt x="6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8"/>
            <p:cNvSpPr/>
            <p:nvPr/>
          </p:nvSpPr>
          <p:spPr>
            <a:xfrm>
              <a:off x="6146600" y="3466325"/>
              <a:ext cx="45850" cy="177125"/>
            </a:xfrm>
            <a:custGeom>
              <a:rect b="b" l="l" r="r" t="t"/>
              <a:pathLst>
                <a:path extrusionOk="0" h="7085" w="1834">
                  <a:moveTo>
                    <a:pt x="0" y="1"/>
                  </a:moveTo>
                  <a:cubicBezTo>
                    <a:pt x="0" y="2775"/>
                    <a:pt x="1834" y="7085"/>
                    <a:pt x="1834" y="7085"/>
                  </a:cubicBez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 name="Google Shape;553;p28"/>
          <p:cNvGrpSpPr/>
          <p:nvPr/>
        </p:nvGrpSpPr>
        <p:grpSpPr>
          <a:xfrm>
            <a:off x="2381110" y="1312881"/>
            <a:ext cx="1150207" cy="1762442"/>
            <a:chOff x="478625" y="-235750"/>
            <a:chExt cx="4138925" cy="6342000"/>
          </a:xfrm>
        </p:grpSpPr>
        <p:sp>
          <p:nvSpPr>
            <p:cNvPr id="554" name="Google Shape;554;p28"/>
            <p:cNvSpPr/>
            <p:nvPr/>
          </p:nvSpPr>
          <p:spPr>
            <a:xfrm>
              <a:off x="1997480" y="999293"/>
              <a:ext cx="511443" cy="478942"/>
            </a:xfrm>
            <a:custGeom>
              <a:rect b="b" l="l" r="r" t="t"/>
              <a:pathLst>
                <a:path extrusionOk="0" h="19051" w="17229">
                  <a:moveTo>
                    <a:pt x="596" y="0"/>
                  </a:moveTo>
                  <a:lnTo>
                    <a:pt x="0" y="15419"/>
                  </a:lnTo>
                  <a:lnTo>
                    <a:pt x="9930" y="19050"/>
                  </a:lnTo>
                  <a:lnTo>
                    <a:pt x="17229" y="8787"/>
                  </a:lnTo>
                  <a:lnTo>
                    <a:pt x="5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8"/>
            <p:cNvSpPr/>
            <p:nvPr/>
          </p:nvSpPr>
          <p:spPr>
            <a:xfrm>
              <a:off x="478625" y="5789225"/>
              <a:ext cx="4138925" cy="317025"/>
            </a:xfrm>
            <a:custGeom>
              <a:rect b="b" l="l" r="r" t="t"/>
              <a:pathLst>
                <a:path extrusionOk="0" h="12681" w="165557">
                  <a:moveTo>
                    <a:pt x="82773" y="1"/>
                  </a:moveTo>
                  <a:cubicBezTo>
                    <a:pt x="60817" y="1"/>
                    <a:pt x="39767" y="668"/>
                    <a:pt x="24241" y="1858"/>
                  </a:cubicBezTo>
                  <a:cubicBezTo>
                    <a:pt x="8716" y="3049"/>
                    <a:pt x="0" y="4656"/>
                    <a:pt x="0" y="6347"/>
                  </a:cubicBezTo>
                  <a:cubicBezTo>
                    <a:pt x="0" y="8026"/>
                    <a:pt x="8716" y="9633"/>
                    <a:pt x="24241" y="10824"/>
                  </a:cubicBezTo>
                  <a:cubicBezTo>
                    <a:pt x="39767" y="12014"/>
                    <a:pt x="60817" y="12681"/>
                    <a:pt x="82773" y="12681"/>
                  </a:cubicBezTo>
                  <a:cubicBezTo>
                    <a:pt x="104728" y="12681"/>
                    <a:pt x="125790" y="12014"/>
                    <a:pt x="141316" y="10824"/>
                  </a:cubicBezTo>
                  <a:cubicBezTo>
                    <a:pt x="156841" y="9633"/>
                    <a:pt x="165557" y="8026"/>
                    <a:pt x="165557" y="6347"/>
                  </a:cubicBezTo>
                  <a:cubicBezTo>
                    <a:pt x="165557" y="4656"/>
                    <a:pt x="156841" y="3049"/>
                    <a:pt x="141316" y="1858"/>
                  </a:cubicBezTo>
                  <a:cubicBezTo>
                    <a:pt x="125790" y="668"/>
                    <a:pt x="104728" y="1"/>
                    <a:pt x="82773" y="1"/>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8"/>
            <p:cNvSpPr/>
            <p:nvPr/>
          </p:nvSpPr>
          <p:spPr>
            <a:xfrm>
              <a:off x="1964825" y="1540200"/>
              <a:ext cx="367028" cy="478950"/>
            </a:xfrm>
            <a:custGeom>
              <a:rect b="b" l="l" r="r" t="t"/>
              <a:pathLst>
                <a:path extrusionOk="0" h="19158" w="13896">
                  <a:moveTo>
                    <a:pt x="8943" y="1"/>
                  </a:moveTo>
                  <a:lnTo>
                    <a:pt x="418" y="8561"/>
                  </a:lnTo>
                  <a:lnTo>
                    <a:pt x="1" y="19158"/>
                  </a:lnTo>
                  <a:lnTo>
                    <a:pt x="13896" y="7097"/>
                  </a:lnTo>
                  <a:lnTo>
                    <a:pt x="8943" y="1"/>
                  </a:ln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8"/>
            <p:cNvSpPr/>
            <p:nvPr/>
          </p:nvSpPr>
          <p:spPr>
            <a:xfrm>
              <a:off x="2175250" y="1104725"/>
              <a:ext cx="490575" cy="691475"/>
            </a:xfrm>
            <a:custGeom>
              <a:rect b="b" l="l" r="r" t="t"/>
              <a:pathLst>
                <a:path extrusionOk="0" h="27659" w="19623">
                  <a:moveTo>
                    <a:pt x="13133" y="1"/>
                  </a:moveTo>
                  <a:lnTo>
                    <a:pt x="1" y="16455"/>
                  </a:lnTo>
                  <a:cubicBezTo>
                    <a:pt x="1" y="16455"/>
                    <a:pt x="1918" y="26171"/>
                    <a:pt x="7097" y="27659"/>
                  </a:cubicBezTo>
                  <a:lnTo>
                    <a:pt x="18075" y="18539"/>
                  </a:lnTo>
                  <a:cubicBezTo>
                    <a:pt x="18075" y="18539"/>
                    <a:pt x="19622" y="4227"/>
                    <a:pt x="131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8"/>
            <p:cNvSpPr/>
            <p:nvPr/>
          </p:nvSpPr>
          <p:spPr>
            <a:xfrm>
              <a:off x="2615800" y="-59100"/>
              <a:ext cx="785525" cy="898350"/>
            </a:xfrm>
            <a:custGeom>
              <a:rect b="b" l="l" r="r" t="t"/>
              <a:pathLst>
                <a:path extrusionOk="0" h="35934" w="31421">
                  <a:moveTo>
                    <a:pt x="15490" y="0"/>
                  </a:moveTo>
                  <a:cubicBezTo>
                    <a:pt x="15312" y="0"/>
                    <a:pt x="15133" y="0"/>
                    <a:pt x="14942" y="12"/>
                  </a:cubicBezTo>
                  <a:cubicBezTo>
                    <a:pt x="11990" y="84"/>
                    <a:pt x="9597" y="774"/>
                    <a:pt x="7656" y="1893"/>
                  </a:cubicBezTo>
                  <a:cubicBezTo>
                    <a:pt x="2774" y="4715"/>
                    <a:pt x="822" y="10299"/>
                    <a:pt x="179" y="15895"/>
                  </a:cubicBezTo>
                  <a:cubicBezTo>
                    <a:pt x="119" y="16443"/>
                    <a:pt x="72" y="17002"/>
                    <a:pt x="36" y="17562"/>
                  </a:cubicBezTo>
                  <a:cubicBezTo>
                    <a:pt x="0" y="17931"/>
                    <a:pt x="0" y="18300"/>
                    <a:pt x="0" y="18669"/>
                  </a:cubicBezTo>
                  <a:lnTo>
                    <a:pt x="12" y="20491"/>
                  </a:lnTo>
                  <a:cubicBezTo>
                    <a:pt x="60" y="29028"/>
                    <a:pt x="6989" y="35933"/>
                    <a:pt x="15538" y="35933"/>
                  </a:cubicBezTo>
                  <a:cubicBezTo>
                    <a:pt x="24360" y="35933"/>
                    <a:pt x="31421" y="28575"/>
                    <a:pt x="31040" y="19753"/>
                  </a:cubicBezTo>
                  <a:lnTo>
                    <a:pt x="30980" y="18134"/>
                  </a:lnTo>
                  <a:cubicBezTo>
                    <a:pt x="30968" y="17943"/>
                    <a:pt x="30956" y="17753"/>
                    <a:pt x="30944" y="17562"/>
                  </a:cubicBezTo>
                  <a:cubicBezTo>
                    <a:pt x="30873" y="16645"/>
                    <a:pt x="30778" y="15740"/>
                    <a:pt x="30647" y="14824"/>
                  </a:cubicBezTo>
                  <a:cubicBezTo>
                    <a:pt x="29825" y="9156"/>
                    <a:pt x="27539" y="3679"/>
                    <a:pt x="22098" y="1274"/>
                  </a:cubicBezTo>
                  <a:cubicBezTo>
                    <a:pt x="20407" y="524"/>
                    <a:pt x="18395" y="72"/>
                    <a:pt x="16026" y="12"/>
                  </a:cubicBezTo>
                  <a:cubicBezTo>
                    <a:pt x="15847" y="0"/>
                    <a:pt x="15657" y="0"/>
                    <a:pt x="15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8"/>
            <p:cNvSpPr/>
            <p:nvPr/>
          </p:nvSpPr>
          <p:spPr>
            <a:xfrm>
              <a:off x="2503575" y="948175"/>
              <a:ext cx="1064450" cy="1744850"/>
            </a:xfrm>
            <a:custGeom>
              <a:rect b="b" l="l" r="r" t="t"/>
              <a:pathLst>
                <a:path extrusionOk="0" h="69794" w="42578">
                  <a:moveTo>
                    <a:pt x="27218" y="0"/>
                  </a:moveTo>
                  <a:cubicBezTo>
                    <a:pt x="23573" y="763"/>
                    <a:pt x="20937" y="974"/>
                    <a:pt x="19138" y="974"/>
                  </a:cubicBezTo>
                  <a:cubicBezTo>
                    <a:pt x="16925" y="974"/>
                    <a:pt x="15979" y="655"/>
                    <a:pt x="15979" y="655"/>
                  </a:cubicBezTo>
                  <a:lnTo>
                    <a:pt x="15252" y="905"/>
                  </a:lnTo>
                  <a:lnTo>
                    <a:pt x="7704" y="3560"/>
                  </a:lnTo>
                  <a:lnTo>
                    <a:pt x="5334" y="4393"/>
                  </a:lnTo>
                  <a:lnTo>
                    <a:pt x="0" y="6263"/>
                  </a:lnTo>
                  <a:lnTo>
                    <a:pt x="5120" y="29908"/>
                  </a:lnTo>
                  <a:lnTo>
                    <a:pt x="6454" y="36088"/>
                  </a:lnTo>
                  <a:lnTo>
                    <a:pt x="7275" y="39874"/>
                  </a:lnTo>
                  <a:lnTo>
                    <a:pt x="8406" y="45089"/>
                  </a:lnTo>
                  <a:lnTo>
                    <a:pt x="4239" y="64806"/>
                  </a:lnTo>
                  <a:cubicBezTo>
                    <a:pt x="9603" y="68145"/>
                    <a:pt x="15460" y="69793"/>
                    <a:pt x="21794" y="69793"/>
                  </a:cubicBezTo>
                  <a:cubicBezTo>
                    <a:pt x="27270" y="69793"/>
                    <a:pt x="33102" y="68562"/>
                    <a:pt x="39279" y="66127"/>
                  </a:cubicBezTo>
                  <a:cubicBezTo>
                    <a:pt x="37148" y="56376"/>
                    <a:pt x="35684" y="50363"/>
                    <a:pt x="35243" y="43803"/>
                  </a:cubicBezTo>
                  <a:cubicBezTo>
                    <a:pt x="35624" y="42362"/>
                    <a:pt x="36005" y="40934"/>
                    <a:pt x="36350" y="39553"/>
                  </a:cubicBezTo>
                  <a:cubicBezTo>
                    <a:pt x="37017" y="36921"/>
                    <a:pt x="37612" y="34397"/>
                    <a:pt x="38148" y="31980"/>
                  </a:cubicBezTo>
                  <a:cubicBezTo>
                    <a:pt x="38470" y="30504"/>
                    <a:pt x="38779" y="29075"/>
                    <a:pt x="39065" y="27682"/>
                  </a:cubicBezTo>
                  <a:cubicBezTo>
                    <a:pt x="39136" y="27301"/>
                    <a:pt x="39208" y="26932"/>
                    <a:pt x="39291" y="26563"/>
                  </a:cubicBezTo>
                  <a:cubicBezTo>
                    <a:pt x="41899" y="13514"/>
                    <a:pt x="42577" y="4893"/>
                    <a:pt x="42577" y="4893"/>
                  </a:cubicBezTo>
                  <a:cubicBezTo>
                    <a:pt x="41422" y="3977"/>
                    <a:pt x="39315" y="3131"/>
                    <a:pt x="37029" y="2405"/>
                  </a:cubicBezTo>
                  <a:cubicBezTo>
                    <a:pt x="36219" y="2143"/>
                    <a:pt x="35386" y="1905"/>
                    <a:pt x="34552" y="1679"/>
                  </a:cubicBezTo>
                  <a:cubicBezTo>
                    <a:pt x="32874" y="1214"/>
                    <a:pt x="31231" y="833"/>
                    <a:pt x="29933" y="548"/>
                  </a:cubicBezTo>
                  <a:cubicBezTo>
                    <a:pt x="28314" y="191"/>
                    <a:pt x="27218" y="0"/>
                    <a:pt x="27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8"/>
            <p:cNvSpPr/>
            <p:nvPr/>
          </p:nvSpPr>
          <p:spPr>
            <a:xfrm>
              <a:off x="2884875" y="947825"/>
              <a:ext cx="367025" cy="190825"/>
            </a:xfrm>
            <a:custGeom>
              <a:rect b="b" l="l" r="r" t="t"/>
              <a:pathLst>
                <a:path extrusionOk="0" h="7633" w="14681">
                  <a:moveTo>
                    <a:pt x="8381" y="0"/>
                  </a:moveTo>
                  <a:cubicBezTo>
                    <a:pt x="5187" y="0"/>
                    <a:pt x="1743" y="84"/>
                    <a:pt x="727" y="669"/>
                  </a:cubicBezTo>
                  <a:lnTo>
                    <a:pt x="0" y="919"/>
                  </a:lnTo>
                  <a:cubicBezTo>
                    <a:pt x="512" y="3062"/>
                    <a:pt x="2024" y="7229"/>
                    <a:pt x="6180" y="7610"/>
                  </a:cubicBezTo>
                  <a:cubicBezTo>
                    <a:pt x="6347" y="7625"/>
                    <a:pt x="6511" y="7632"/>
                    <a:pt x="6674" y="7632"/>
                  </a:cubicBezTo>
                  <a:cubicBezTo>
                    <a:pt x="11102" y="7632"/>
                    <a:pt x="13888" y="2319"/>
                    <a:pt x="14681" y="562"/>
                  </a:cubicBezTo>
                  <a:cubicBezTo>
                    <a:pt x="13062" y="216"/>
                    <a:pt x="11966" y="14"/>
                    <a:pt x="11966" y="14"/>
                  </a:cubicBezTo>
                  <a:cubicBezTo>
                    <a:pt x="10932" y="14"/>
                    <a:pt x="9677" y="0"/>
                    <a:pt x="83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8"/>
            <p:cNvSpPr/>
            <p:nvPr/>
          </p:nvSpPr>
          <p:spPr>
            <a:xfrm>
              <a:off x="2892325" y="625550"/>
              <a:ext cx="328625" cy="387775"/>
            </a:xfrm>
            <a:custGeom>
              <a:rect b="b" l="l" r="r" t="t"/>
              <a:pathLst>
                <a:path extrusionOk="0" h="15511" w="13145">
                  <a:moveTo>
                    <a:pt x="8981" y="1"/>
                  </a:moveTo>
                  <a:cubicBezTo>
                    <a:pt x="8624" y="1"/>
                    <a:pt x="8269" y="33"/>
                    <a:pt x="7918" y="94"/>
                  </a:cubicBezTo>
                  <a:cubicBezTo>
                    <a:pt x="6894" y="427"/>
                    <a:pt x="5870" y="820"/>
                    <a:pt x="4905" y="1213"/>
                  </a:cubicBezTo>
                  <a:cubicBezTo>
                    <a:pt x="2691" y="2463"/>
                    <a:pt x="881" y="4380"/>
                    <a:pt x="0" y="5392"/>
                  </a:cubicBezTo>
                  <a:cubicBezTo>
                    <a:pt x="786" y="7821"/>
                    <a:pt x="1250" y="10548"/>
                    <a:pt x="845" y="14084"/>
                  </a:cubicBezTo>
                  <a:cubicBezTo>
                    <a:pt x="2777" y="15035"/>
                    <a:pt x="4709" y="15511"/>
                    <a:pt x="6639" y="15511"/>
                  </a:cubicBezTo>
                  <a:cubicBezTo>
                    <a:pt x="8575" y="15511"/>
                    <a:pt x="10510" y="15032"/>
                    <a:pt x="12442" y="14072"/>
                  </a:cubicBezTo>
                  <a:cubicBezTo>
                    <a:pt x="12061" y="10881"/>
                    <a:pt x="12049" y="8488"/>
                    <a:pt x="12275" y="6357"/>
                  </a:cubicBezTo>
                  <a:cubicBezTo>
                    <a:pt x="12442" y="4737"/>
                    <a:pt x="12752" y="3285"/>
                    <a:pt x="13145" y="1749"/>
                  </a:cubicBezTo>
                  <a:cubicBezTo>
                    <a:pt x="11798" y="497"/>
                    <a:pt x="10376" y="1"/>
                    <a:pt x="8981"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8"/>
            <p:cNvSpPr/>
            <p:nvPr/>
          </p:nvSpPr>
          <p:spPr>
            <a:xfrm>
              <a:off x="2892325" y="625550"/>
              <a:ext cx="328625" cy="352100"/>
            </a:xfrm>
            <a:custGeom>
              <a:rect b="b" l="l" r="r" t="t"/>
              <a:pathLst>
                <a:path extrusionOk="0" h="14084" w="13145">
                  <a:moveTo>
                    <a:pt x="8981" y="1"/>
                  </a:moveTo>
                  <a:cubicBezTo>
                    <a:pt x="8624" y="1"/>
                    <a:pt x="8269" y="33"/>
                    <a:pt x="7918" y="94"/>
                  </a:cubicBezTo>
                  <a:cubicBezTo>
                    <a:pt x="6894" y="427"/>
                    <a:pt x="5870" y="820"/>
                    <a:pt x="4905" y="1213"/>
                  </a:cubicBezTo>
                  <a:cubicBezTo>
                    <a:pt x="2691" y="2463"/>
                    <a:pt x="881" y="4380"/>
                    <a:pt x="0" y="5392"/>
                  </a:cubicBezTo>
                  <a:cubicBezTo>
                    <a:pt x="786" y="7821"/>
                    <a:pt x="1250" y="10548"/>
                    <a:pt x="845" y="14084"/>
                  </a:cubicBezTo>
                  <a:cubicBezTo>
                    <a:pt x="6977" y="13191"/>
                    <a:pt x="10454" y="9345"/>
                    <a:pt x="12275" y="6357"/>
                  </a:cubicBezTo>
                  <a:cubicBezTo>
                    <a:pt x="12442" y="4737"/>
                    <a:pt x="12752" y="3285"/>
                    <a:pt x="13145" y="1749"/>
                  </a:cubicBezTo>
                  <a:cubicBezTo>
                    <a:pt x="11798" y="497"/>
                    <a:pt x="10376" y="1"/>
                    <a:pt x="8981"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8"/>
            <p:cNvSpPr/>
            <p:nvPr/>
          </p:nvSpPr>
          <p:spPr>
            <a:xfrm>
              <a:off x="2915825" y="-235750"/>
              <a:ext cx="933475" cy="1256775"/>
            </a:xfrm>
            <a:custGeom>
              <a:rect b="b" l="l" r="r" t="t"/>
              <a:pathLst>
                <a:path extrusionOk="0" h="50271" w="37339">
                  <a:moveTo>
                    <a:pt x="11840" y="0"/>
                  </a:moveTo>
                  <a:cubicBezTo>
                    <a:pt x="3208" y="0"/>
                    <a:pt x="1" y="7757"/>
                    <a:pt x="1" y="7757"/>
                  </a:cubicBezTo>
                  <a:lnTo>
                    <a:pt x="10311" y="28938"/>
                  </a:lnTo>
                  <a:cubicBezTo>
                    <a:pt x="10311" y="28938"/>
                    <a:pt x="10728" y="47357"/>
                    <a:pt x="23218" y="49869"/>
                  </a:cubicBezTo>
                  <a:cubicBezTo>
                    <a:pt x="24591" y="50147"/>
                    <a:pt x="25833" y="50271"/>
                    <a:pt x="26957" y="50271"/>
                  </a:cubicBezTo>
                  <a:cubicBezTo>
                    <a:pt x="36037" y="50271"/>
                    <a:pt x="37339" y="42190"/>
                    <a:pt x="37339" y="42190"/>
                  </a:cubicBezTo>
                  <a:lnTo>
                    <a:pt x="37339" y="42190"/>
                  </a:lnTo>
                  <a:cubicBezTo>
                    <a:pt x="35838" y="43330"/>
                    <a:pt x="33673" y="44102"/>
                    <a:pt x="31481" y="44102"/>
                  </a:cubicBezTo>
                  <a:cubicBezTo>
                    <a:pt x="27791" y="44102"/>
                    <a:pt x="24024" y="41917"/>
                    <a:pt x="23218" y="35629"/>
                  </a:cubicBezTo>
                  <a:cubicBezTo>
                    <a:pt x="21932" y="25616"/>
                    <a:pt x="30064" y="5018"/>
                    <a:pt x="17289" y="923"/>
                  </a:cubicBezTo>
                  <a:cubicBezTo>
                    <a:pt x="15271" y="274"/>
                    <a:pt x="13460" y="0"/>
                    <a:pt x="118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8"/>
            <p:cNvSpPr/>
            <p:nvPr/>
          </p:nvSpPr>
          <p:spPr>
            <a:xfrm>
              <a:off x="2574100" y="355725"/>
              <a:ext cx="181325" cy="263650"/>
            </a:xfrm>
            <a:custGeom>
              <a:rect b="b" l="l" r="r" t="t"/>
              <a:pathLst>
                <a:path extrusionOk="0" h="10546" w="7253">
                  <a:moveTo>
                    <a:pt x="3149" y="1"/>
                  </a:moveTo>
                  <a:cubicBezTo>
                    <a:pt x="2562" y="1"/>
                    <a:pt x="1971" y="237"/>
                    <a:pt x="1490" y="921"/>
                  </a:cubicBezTo>
                  <a:cubicBezTo>
                    <a:pt x="0" y="3047"/>
                    <a:pt x="1594" y="10546"/>
                    <a:pt x="5959" y="10546"/>
                  </a:cubicBezTo>
                  <a:cubicBezTo>
                    <a:pt x="6165" y="10546"/>
                    <a:pt x="6378" y="10529"/>
                    <a:pt x="6597" y="10494"/>
                  </a:cubicBezTo>
                  <a:cubicBezTo>
                    <a:pt x="6597" y="10494"/>
                    <a:pt x="7252" y="5732"/>
                    <a:pt x="5752" y="1183"/>
                  </a:cubicBezTo>
                  <a:cubicBezTo>
                    <a:pt x="5752" y="1183"/>
                    <a:pt x="4461" y="1"/>
                    <a:pt x="3149"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8"/>
            <p:cNvSpPr/>
            <p:nvPr/>
          </p:nvSpPr>
          <p:spPr>
            <a:xfrm>
              <a:off x="2635425" y="19000"/>
              <a:ext cx="667375" cy="841800"/>
            </a:xfrm>
            <a:custGeom>
              <a:rect b="b" l="l" r="r" t="t"/>
              <a:pathLst>
                <a:path extrusionOk="0" h="33672" w="26695">
                  <a:moveTo>
                    <a:pt x="14134" y="0"/>
                  </a:moveTo>
                  <a:cubicBezTo>
                    <a:pt x="13564" y="0"/>
                    <a:pt x="12969" y="18"/>
                    <a:pt x="12348" y="55"/>
                  </a:cubicBezTo>
                  <a:cubicBezTo>
                    <a:pt x="7073" y="365"/>
                    <a:pt x="3978" y="2913"/>
                    <a:pt x="2216" y="5318"/>
                  </a:cubicBezTo>
                  <a:cubicBezTo>
                    <a:pt x="2168" y="5377"/>
                    <a:pt x="2132" y="5425"/>
                    <a:pt x="2085" y="5485"/>
                  </a:cubicBezTo>
                  <a:cubicBezTo>
                    <a:pt x="1930" y="5699"/>
                    <a:pt x="1799" y="5913"/>
                    <a:pt x="1656" y="6127"/>
                  </a:cubicBezTo>
                  <a:cubicBezTo>
                    <a:pt x="1299" y="6699"/>
                    <a:pt x="1001" y="7259"/>
                    <a:pt x="787" y="7747"/>
                  </a:cubicBezTo>
                  <a:cubicBezTo>
                    <a:pt x="322" y="8747"/>
                    <a:pt x="72" y="9830"/>
                    <a:pt x="13" y="10938"/>
                  </a:cubicBezTo>
                  <a:cubicBezTo>
                    <a:pt x="1" y="11116"/>
                    <a:pt x="1" y="11247"/>
                    <a:pt x="25" y="11259"/>
                  </a:cubicBezTo>
                  <a:cubicBezTo>
                    <a:pt x="25" y="11783"/>
                    <a:pt x="49" y="14950"/>
                    <a:pt x="692" y="18736"/>
                  </a:cubicBezTo>
                  <a:cubicBezTo>
                    <a:pt x="1644" y="24535"/>
                    <a:pt x="4001" y="31774"/>
                    <a:pt x="9776" y="33262"/>
                  </a:cubicBezTo>
                  <a:cubicBezTo>
                    <a:pt x="10844" y="33540"/>
                    <a:pt x="11867" y="33672"/>
                    <a:pt x="12843" y="33672"/>
                  </a:cubicBezTo>
                  <a:cubicBezTo>
                    <a:pt x="18550" y="33672"/>
                    <a:pt x="22665" y="29163"/>
                    <a:pt x="24861" y="23022"/>
                  </a:cubicBezTo>
                  <a:cubicBezTo>
                    <a:pt x="24992" y="22665"/>
                    <a:pt x="25111" y="22308"/>
                    <a:pt x="25230" y="21939"/>
                  </a:cubicBezTo>
                  <a:cubicBezTo>
                    <a:pt x="25254" y="21844"/>
                    <a:pt x="25290" y="21737"/>
                    <a:pt x="25314" y="21641"/>
                  </a:cubicBezTo>
                  <a:cubicBezTo>
                    <a:pt x="25433" y="21272"/>
                    <a:pt x="25528" y="20903"/>
                    <a:pt x="25623" y="20522"/>
                  </a:cubicBezTo>
                  <a:cubicBezTo>
                    <a:pt x="26195" y="18308"/>
                    <a:pt x="26552" y="15938"/>
                    <a:pt x="26647" y="13545"/>
                  </a:cubicBezTo>
                  <a:cubicBezTo>
                    <a:pt x="26671" y="13212"/>
                    <a:pt x="26671" y="12890"/>
                    <a:pt x="26683" y="12569"/>
                  </a:cubicBezTo>
                  <a:cubicBezTo>
                    <a:pt x="26683" y="12235"/>
                    <a:pt x="26695" y="11902"/>
                    <a:pt x="26683" y="11569"/>
                  </a:cubicBezTo>
                  <a:cubicBezTo>
                    <a:pt x="26671" y="10616"/>
                    <a:pt x="26623" y="9664"/>
                    <a:pt x="26540" y="8711"/>
                  </a:cubicBezTo>
                  <a:cubicBezTo>
                    <a:pt x="26540" y="8711"/>
                    <a:pt x="26373" y="6961"/>
                    <a:pt x="26373" y="6937"/>
                  </a:cubicBezTo>
                  <a:cubicBezTo>
                    <a:pt x="25592" y="4002"/>
                    <a:pt x="22656" y="0"/>
                    <a:pt x="14134"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a:off x="2655075" y="-31150"/>
              <a:ext cx="726900" cy="440825"/>
            </a:xfrm>
            <a:custGeom>
              <a:rect b="b" l="l" r="r" t="t"/>
              <a:pathLst>
                <a:path extrusionOk="0" h="17633" w="29076">
                  <a:moveTo>
                    <a:pt x="17678" y="0"/>
                  </a:moveTo>
                  <a:cubicBezTo>
                    <a:pt x="17127" y="0"/>
                    <a:pt x="16553" y="16"/>
                    <a:pt x="15955" y="49"/>
                  </a:cubicBezTo>
                  <a:cubicBezTo>
                    <a:pt x="10681" y="371"/>
                    <a:pt x="9978" y="335"/>
                    <a:pt x="6180" y="2252"/>
                  </a:cubicBezTo>
                  <a:cubicBezTo>
                    <a:pt x="4644" y="3109"/>
                    <a:pt x="3775" y="3740"/>
                    <a:pt x="2632" y="4835"/>
                  </a:cubicBezTo>
                  <a:cubicBezTo>
                    <a:pt x="1013" y="6395"/>
                    <a:pt x="132" y="9550"/>
                    <a:pt x="1" y="9753"/>
                  </a:cubicBezTo>
                  <a:cubicBezTo>
                    <a:pt x="3882" y="13932"/>
                    <a:pt x="17789" y="14087"/>
                    <a:pt x="17789" y="14087"/>
                  </a:cubicBezTo>
                  <a:cubicBezTo>
                    <a:pt x="20265" y="15111"/>
                    <a:pt x="22301" y="15706"/>
                    <a:pt x="23623" y="15992"/>
                  </a:cubicBezTo>
                  <a:cubicBezTo>
                    <a:pt x="23623" y="15992"/>
                    <a:pt x="24242" y="16432"/>
                    <a:pt x="25016" y="17063"/>
                  </a:cubicBezTo>
                  <a:cubicBezTo>
                    <a:pt x="25254" y="17448"/>
                    <a:pt x="25645" y="17633"/>
                    <a:pt x="26035" y="17633"/>
                  </a:cubicBezTo>
                  <a:cubicBezTo>
                    <a:pt x="26503" y="17633"/>
                    <a:pt x="26970" y="17367"/>
                    <a:pt x="27171" y="16861"/>
                  </a:cubicBezTo>
                  <a:cubicBezTo>
                    <a:pt x="27647" y="15623"/>
                    <a:pt x="28183" y="14468"/>
                    <a:pt x="28290" y="14360"/>
                  </a:cubicBezTo>
                  <a:cubicBezTo>
                    <a:pt x="28504" y="14110"/>
                    <a:pt x="28778" y="13884"/>
                    <a:pt x="29076" y="13706"/>
                  </a:cubicBezTo>
                  <a:cubicBezTo>
                    <a:pt x="28254" y="8038"/>
                    <a:pt x="25968" y="2561"/>
                    <a:pt x="20527" y="156"/>
                  </a:cubicBezTo>
                  <a:cubicBezTo>
                    <a:pt x="19658" y="55"/>
                    <a:pt x="18709" y="0"/>
                    <a:pt x="17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2635425" y="156100"/>
              <a:ext cx="60450" cy="331625"/>
            </a:xfrm>
            <a:custGeom>
              <a:rect b="b" l="l" r="r" t="t"/>
              <a:pathLst>
                <a:path extrusionOk="0" h="13265" w="2418">
                  <a:moveTo>
                    <a:pt x="2085" y="1"/>
                  </a:moveTo>
                  <a:lnTo>
                    <a:pt x="2085" y="1"/>
                  </a:lnTo>
                  <a:cubicBezTo>
                    <a:pt x="1513" y="810"/>
                    <a:pt x="1084" y="1596"/>
                    <a:pt x="787" y="2263"/>
                  </a:cubicBezTo>
                  <a:cubicBezTo>
                    <a:pt x="322" y="3263"/>
                    <a:pt x="60" y="4346"/>
                    <a:pt x="13" y="5442"/>
                  </a:cubicBezTo>
                  <a:cubicBezTo>
                    <a:pt x="1" y="5632"/>
                    <a:pt x="1" y="5763"/>
                    <a:pt x="25" y="5775"/>
                  </a:cubicBezTo>
                  <a:cubicBezTo>
                    <a:pt x="25" y="6311"/>
                    <a:pt x="49" y="9478"/>
                    <a:pt x="692" y="13264"/>
                  </a:cubicBezTo>
                  <a:cubicBezTo>
                    <a:pt x="1525" y="11597"/>
                    <a:pt x="525" y="8597"/>
                    <a:pt x="1632" y="5525"/>
                  </a:cubicBezTo>
                  <a:cubicBezTo>
                    <a:pt x="2418" y="3299"/>
                    <a:pt x="2216" y="929"/>
                    <a:pt x="20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3217950" y="352700"/>
              <a:ext cx="145500" cy="214825"/>
            </a:xfrm>
            <a:custGeom>
              <a:rect b="b" l="l" r="r" t="t"/>
              <a:pathLst>
                <a:path extrusionOk="0" h="8593" w="5820">
                  <a:moveTo>
                    <a:pt x="3247" y="0"/>
                  </a:moveTo>
                  <a:cubicBezTo>
                    <a:pt x="1513" y="0"/>
                    <a:pt x="215" y="2757"/>
                    <a:pt x="215" y="2757"/>
                  </a:cubicBezTo>
                  <a:cubicBezTo>
                    <a:pt x="0" y="5662"/>
                    <a:pt x="239" y="8484"/>
                    <a:pt x="239" y="8484"/>
                  </a:cubicBezTo>
                  <a:cubicBezTo>
                    <a:pt x="558" y="8558"/>
                    <a:pt x="860" y="8592"/>
                    <a:pt x="1145" y="8592"/>
                  </a:cubicBezTo>
                  <a:cubicBezTo>
                    <a:pt x="5132" y="8592"/>
                    <a:pt x="5819" y="1812"/>
                    <a:pt x="4775" y="757"/>
                  </a:cubicBezTo>
                  <a:cubicBezTo>
                    <a:pt x="4244" y="213"/>
                    <a:pt x="3729" y="0"/>
                    <a:pt x="3247"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2898850" y="358575"/>
              <a:ext cx="236075" cy="189850"/>
            </a:xfrm>
            <a:custGeom>
              <a:rect b="b" l="l" r="r" t="t"/>
              <a:pathLst>
                <a:path extrusionOk="0" h="7594" w="9443">
                  <a:moveTo>
                    <a:pt x="4231" y="782"/>
                  </a:moveTo>
                  <a:cubicBezTo>
                    <a:pt x="5385" y="782"/>
                    <a:pt x="6725" y="1109"/>
                    <a:pt x="7919" y="2236"/>
                  </a:cubicBezTo>
                  <a:cubicBezTo>
                    <a:pt x="8002" y="2927"/>
                    <a:pt x="8204" y="6153"/>
                    <a:pt x="5002" y="6737"/>
                  </a:cubicBezTo>
                  <a:cubicBezTo>
                    <a:pt x="4793" y="6776"/>
                    <a:pt x="4587" y="6795"/>
                    <a:pt x="4385" y="6795"/>
                  </a:cubicBezTo>
                  <a:cubicBezTo>
                    <a:pt x="3356" y="6795"/>
                    <a:pt x="2436" y="6295"/>
                    <a:pt x="1799" y="5379"/>
                  </a:cubicBezTo>
                  <a:cubicBezTo>
                    <a:pt x="953" y="4177"/>
                    <a:pt x="846" y="2570"/>
                    <a:pt x="1513" y="1355"/>
                  </a:cubicBezTo>
                  <a:cubicBezTo>
                    <a:pt x="1855" y="1203"/>
                    <a:pt x="2923" y="782"/>
                    <a:pt x="4231" y="782"/>
                  </a:cubicBezTo>
                  <a:close/>
                  <a:moveTo>
                    <a:pt x="4251" y="1"/>
                  </a:moveTo>
                  <a:cubicBezTo>
                    <a:pt x="2466" y="1"/>
                    <a:pt x="1076" y="675"/>
                    <a:pt x="1049" y="688"/>
                  </a:cubicBezTo>
                  <a:lnTo>
                    <a:pt x="942" y="736"/>
                  </a:lnTo>
                  <a:lnTo>
                    <a:pt x="882" y="843"/>
                  </a:lnTo>
                  <a:cubicBezTo>
                    <a:pt x="1" y="2331"/>
                    <a:pt x="96" y="4344"/>
                    <a:pt x="1132" y="5832"/>
                  </a:cubicBezTo>
                  <a:cubicBezTo>
                    <a:pt x="1930" y="6963"/>
                    <a:pt x="3109" y="7594"/>
                    <a:pt x="4406" y="7594"/>
                  </a:cubicBezTo>
                  <a:cubicBezTo>
                    <a:pt x="4644" y="7594"/>
                    <a:pt x="4894" y="7570"/>
                    <a:pt x="5144" y="7523"/>
                  </a:cubicBezTo>
                  <a:cubicBezTo>
                    <a:pt x="9443" y="6737"/>
                    <a:pt x="8704" y="2022"/>
                    <a:pt x="8693" y="1974"/>
                  </a:cubicBezTo>
                  <a:lnTo>
                    <a:pt x="8669" y="1843"/>
                  </a:lnTo>
                  <a:lnTo>
                    <a:pt x="8585" y="1760"/>
                  </a:lnTo>
                  <a:cubicBezTo>
                    <a:pt x="7196" y="391"/>
                    <a:pt x="5609" y="1"/>
                    <a:pt x="42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2642875" y="356650"/>
              <a:ext cx="221175" cy="191775"/>
            </a:xfrm>
            <a:custGeom>
              <a:rect b="b" l="l" r="r" t="t"/>
              <a:pathLst>
                <a:path extrusionOk="0" h="7671" w="8847">
                  <a:moveTo>
                    <a:pt x="4272" y="804"/>
                  </a:moveTo>
                  <a:cubicBezTo>
                    <a:pt x="5348" y="804"/>
                    <a:pt x="6596" y="1072"/>
                    <a:pt x="7811" y="1944"/>
                  </a:cubicBezTo>
                  <a:cubicBezTo>
                    <a:pt x="7894" y="2754"/>
                    <a:pt x="8049" y="6230"/>
                    <a:pt x="4870" y="6814"/>
                  </a:cubicBezTo>
                  <a:cubicBezTo>
                    <a:pt x="4650" y="6856"/>
                    <a:pt x="4443" y="6875"/>
                    <a:pt x="4247" y="6875"/>
                  </a:cubicBezTo>
                  <a:cubicBezTo>
                    <a:pt x="3163" y="6875"/>
                    <a:pt x="2448" y="6289"/>
                    <a:pt x="2025" y="5754"/>
                  </a:cubicBezTo>
                  <a:cubicBezTo>
                    <a:pt x="1120" y="4611"/>
                    <a:pt x="870" y="2813"/>
                    <a:pt x="1417" y="1420"/>
                  </a:cubicBezTo>
                  <a:cubicBezTo>
                    <a:pt x="1780" y="1252"/>
                    <a:pt x="2881" y="804"/>
                    <a:pt x="4272" y="804"/>
                  </a:cubicBezTo>
                  <a:close/>
                  <a:moveTo>
                    <a:pt x="4265" y="1"/>
                  </a:moveTo>
                  <a:cubicBezTo>
                    <a:pt x="2403" y="1"/>
                    <a:pt x="1010" y="716"/>
                    <a:pt x="917" y="765"/>
                  </a:cubicBezTo>
                  <a:lnTo>
                    <a:pt x="786" y="837"/>
                  </a:lnTo>
                  <a:lnTo>
                    <a:pt x="727" y="968"/>
                  </a:lnTo>
                  <a:cubicBezTo>
                    <a:pt x="1" y="2658"/>
                    <a:pt x="274" y="4837"/>
                    <a:pt x="1394" y="6254"/>
                  </a:cubicBezTo>
                  <a:cubicBezTo>
                    <a:pt x="2132" y="7183"/>
                    <a:pt x="3132" y="7671"/>
                    <a:pt x="4263" y="7671"/>
                  </a:cubicBezTo>
                  <a:cubicBezTo>
                    <a:pt x="4513" y="7671"/>
                    <a:pt x="4763" y="7647"/>
                    <a:pt x="5025" y="7600"/>
                  </a:cubicBezTo>
                  <a:cubicBezTo>
                    <a:pt x="8442" y="6980"/>
                    <a:pt x="8847" y="3444"/>
                    <a:pt x="8585" y="1670"/>
                  </a:cubicBezTo>
                  <a:lnTo>
                    <a:pt x="8561" y="1504"/>
                  </a:lnTo>
                  <a:lnTo>
                    <a:pt x="8430" y="1408"/>
                  </a:lnTo>
                  <a:cubicBezTo>
                    <a:pt x="6999" y="328"/>
                    <a:pt x="5525" y="1"/>
                    <a:pt x="42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3104550" y="373700"/>
              <a:ext cx="152125" cy="45850"/>
            </a:xfrm>
            <a:custGeom>
              <a:rect b="b" l="l" r="r" t="t"/>
              <a:pathLst>
                <a:path extrusionOk="0" h="1834" w="6085">
                  <a:moveTo>
                    <a:pt x="6084" y="0"/>
                  </a:moveTo>
                  <a:lnTo>
                    <a:pt x="6084" y="0"/>
                  </a:lnTo>
                  <a:cubicBezTo>
                    <a:pt x="3751" y="310"/>
                    <a:pt x="2548" y="572"/>
                    <a:pt x="0" y="1048"/>
                  </a:cubicBezTo>
                  <a:lnTo>
                    <a:pt x="143" y="1834"/>
                  </a:lnTo>
                  <a:cubicBezTo>
                    <a:pt x="2012" y="1488"/>
                    <a:pt x="2953" y="1369"/>
                    <a:pt x="5513" y="869"/>
                  </a:cubicBezTo>
                  <a:lnTo>
                    <a:pt x="60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2843500" y="395100"/>
              <a:ext cx="79800" cy="27125"/>
            </a:xfrm>
            <a:custGeom>
              <a:rect b="b" l="l" r="r" t="t"/>
              <a:pathLst>
                <a:path extrusionOk="0" h="1085" w="3192">
                  <a:moveTo>
                    <a:pt x="1576" y="0"/>
                  </a:moveTo>
                  <a:cubicBezTo>
                    <a:pt x="1109" y="0"/>
                    <a:pt x="571" y="87"/>
                    <a:pt x="0" y="347"/>
                  </a:cubicBezTo>
                  <a:lnTo>
                    <a:pt x="334" y="1085"/>
                  </a:lnTo>
                  <a:cubicBezTo>
                    <a:pt x="788" y="874"/>
                    <a:pt x="1220" y="804"/>
                    <a:pt x="1590" y="804"/>
                  </a:cubicBezTo>
                  <a:cubicBezTo>
                    <a:pt x="2307" y="804"/>
                    <a:pt x="2798" y="1065"/>
                    <a:pt x="2798" y="1073"/>
                  </a:cubicBezTo>
                  <a:lnTo>
                    <a:pt x="3191" y="358"/>
                  </a:lnTo>
                  <a:cubicBezTo>
                    <a:pt x="3144" y="343"/>
                    <a:pt x="2501" y="0"/>
                    <a:pt x="15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3128950" y="316550"/>
              <a:ext cx="155700" cy="598900"/>
            </a:xfrm>
            <a:custGeom>
              <a:rect b="b" l="l" r="r" t="t"/>
              <a:pathLst>
                <a:path extrusionOk="0" h="23956" w="6228">
                  <a:moveTo>
                    <a:pt x="6227" y="0"/>
                  </a:moveTo>
                  <a:cubicBezTo>
                    <a:pt x="6227" y="0"/>
                    <a:pt x="4882" y="107"/>
                    <a:pt x="370" y="786"/>
                  </a:cubicBezTo>
                  <a:cubicBezTo>
                    <a:pt x="2775" y="4167"/>
                    <a:pt x="2167" y="15681"/>
                    <a:pt x="1" y="23955"/>
                  </a:cubicBezTo>
                  <a:cubicBezTo>
                    <a:pt x="1" y="23955"/>
                    <a:pt x="4156" y="20907"/>
                    <a:pt x="4918" y="14990"/>
                  </a:cubicBezTo>
                  <a:lnTo>
                    <a:pt x="62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3403975" y="1114850"/>
              <a:ext cx="544150" cy="1636525"/>
            </a:xfrm>
            <a:custGeom>
              <a:rect b="b" l="l" r="r" t="t"/>
              <a:pathLst>
                <a:path extrusionOk="0" h="65461" w="21766">
                  <a:moveTo>
                    <a:pt x="6561" y="1"/>
                  </a:moveTo>
                  <a:cubicBezTo>
                    <a:pt x="1" y="5977"/>
                    <a:pt x="1513" y="15729"/>
                    <a:pt x="1513" y="15729"/>
                  </a:cubicBezTo>
                  <a:cubicBezTo>
                    <a:pt x="1680" y="20872"/>
                    <a:pt x="2716" y="26373"/>
                    <a:pt x="5668" y="39101"/>
                  </a:cubicBezTo>
                  <a:cubicBezTo>
                    <a:pt x="6895" y="47887"/>
                    <a:pt x="16181" y="65461"/>
                    <a:pt x="16181" y="65461"/>
                  </a:cubicBezTo>
                  <a:lnTo>
                    <a:pt x="21766" y="61996"/>
                  </a:lnTo>
                  <a:cubicBezTo>
                    <a:pt x="17753" y="53245"/>
                    <a:pt x="14122" y="38767"/>
                    <a:pt x="14122" y="38767"/>
                  </a:cubicBezTo>
                  <a:cubicBezTo>
                    <a:pt x="12836" y="29897"/>
                    <a:pt x="6561" y="1"/>
                    <a:pt x="6561"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3375400" y="1070500"/>
              <a:ext cx="358400" cy="847550"/>
            </a:xfrm>
            <a:custGeom>
              <a:rect b="b" l="l" r="r" t="t"/>
              <a:pathLst>
                <a:path extrusionOk="0" h="33902" w="14336">
                  <a:moveTo>
                    <a:pt x="7704" y="0"/>
                  </a:moveTo>
                  <a:cubicBezTo>
                    <a:pt x="1" y="810"/>
                    <a:pt x="680" y="20622"/>
                    <a:pt x="680" y="20622"/>
                  </a:cubicBezTo>
                  <a:lnTo>
                    <a:pt x="4037" y="33790"/>
                  </a:lnTo>
                  <a:cubicBezTo>
                    <a:pt x="4428" y="33866"/>
                    <a:pt x="4818" y="33901"/>
                    <a:pt x="5204" y="33901"/>
                  </a:cubicBezTo>
                  <a:cubicBezTo>
                    <a:pt x="10038" y="33901"/>
                    <a:pt x="14336" y="28409"/>
                    <a:pt x="14336" y="28409"/>
                  </a:cubicBezTo>
                  <a:lnTo>
                    <a:pt x="7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3545975" y="1258025"/>
              <a:ext cx="270875" cy="328050"/>
            </a:xfrm>
            <a:custGeom>
              <a:rect b="b" l="l" r="r" t="t"/>
              <a:pathLst>
                <a:path extrusionOk="0" h="13122" w="10835">
                  <a:moveTo>
                    <a:pt x="2631" y="0"/>
                  </a:moveTo>
                  <a:lnTo>
                    <a:pt x="2631" y="0"/>
                  </a:lnTo>
                  <a:cubicBezTo>
                    <a:pt x="3012" y="1858"/>
                    <a:pt x="3060" y="2215"/>
                    <a:pt x="3489" y="3668"/>
                  </a:cubicBezTo>
                  <a:cubicBezTo>
                    <a:pt x="3489" y="3668"/>
                    <a:pt x="0" y="5108"/>
                    <a:pt x="1512" y="9704"/>
                  </a:cubicBezTo>
                  <a:cubicBezTo>
                    <a:pt x="2240" y="11953"/>
                    <a:pt x="3957" y="13122"/>
                    <a:pt x="6111" y="13122"/>
                  </a:cubicBezTo>
                  <a:cubicBezTo>
                    <a:pt x="6671" y="13122"/>
                    <a:pt x="7261" y="13043"/>
                    <a:pt x="7870" y="12883"/>
                  </a:cubicBezTo>
                  <a:cubicBezTo>
                    <a:pt x="10835" y="12121"/>
                    <a:pt x="8013" y="6346"/>
                    <a:pt x="7501" y="4489"/>
                  </a:cubicBezTo>
                  <a:cubicBezTo>
                    <a:pt x="6989" y="2620"/>
                    <a:pt x="2632" y="1"/>
                    <a:pt x="2631" y="0"/>
                  </a:cubicBezTo>
                  <a:close/>
                </a:path>
              </a:pathLst>
            </a:custGeom>
            <a:solidFill>
              <a:srgbClr val="F9A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3802050" y="2644700"/>
              <a:ext cx="374775" cy="330075"/>
            </a:xfrm>
            <a:custGeom>
              <a:rect b="b" l="l" r="r" t="t"/>
              <a:pathLst>
                <a:path extrusionOk="0" h="13203" w="14991">
                  <a:moveTo>
                    <a:pt x="5585" y="0"/>
                  </a:moveTo>
                  <a:lnTo>
                    <a:pt x="0" y="3465"/>
                  </a:lnTo>
                  <a:cubicBezTo>
                    <a:pt x="0" y="3465"/>
                    <a:pt x="155" y="8835"/>
                    <a:pt x="1322" y="10180"/>
                  </a:cubicBezTo>
                  <a:cubicBezTo>
                    <a:pt x="1733" y="10650"/>
                    <a:pt x="2272" y="10802"/>
                    <a:pt x="2799" y="10802"/>
                  </a:cubicBezTo>
                  <a:cubicBezTo>
                    <a:pt x="3767" y="10802"/>
                    <a:pt x="4692" y="10287"/>
                    <a:pt x="4692" y="10287"/>
                  </a:cubicBezTo>
                  <a:cubicBezTo>
                    <a:pt x="4692" y="10287"/>
                    <a:pt x="6927" y="13203"/>
                    <a:pt x="9537" y="13203"/>
                  </a:cubicBezTo>
                  <a:cubicBezTo>
                    <a:pt x="10275" y="13203"/>
                    <a:pt x="11043" y="12969"/>
                    <a:pt x="11800" y="12371"/>
                  </a:cubicBezTo>
                  <a:cubicBezTo>
                    <a:pt x="14990" y="9847"/>
                    <a:pt x="5585" y="0"/>
                    <a:pt x="5585"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3602225" y="5479800"/>
              <a:ext cx="162850" cy="194625"/>
            </a:xfrm>
            <a:custGeom>
              <a:rect b="b" l="l" r="r" t="t"/>
              <a:pathLst>
                <a:path extrusionOk="0" h="7785" w="6514">
                  <a:moveTo>
                    <a:pt x="4092" y="0"/>
                  </a:moveTo>
                  <a:cubicBezTo>
                    <a:pt x="2037" y="0"/>
                    <a:pt x="0" y="1388"/>
                    <a:pt x="0" y="1388"/>
                  </a:cubicBezTo>
                  <a:lnTo>
                    <a:pt x="1513" y="7615"/>
                  </a:lnTo>
                  <a:cubicBezTo>
                    <a:pt x="2148" y="7728"/>
                    <a:pt x="2765" y="7785"/>
                    <a:pt x="3363" y="7785"/>
                  </a:cubicBezTo>
                  <a:cubicBezTo>
                    <a:pt x="4478" y="7785"/>
                    <a:pt x="5529" y="7586"/>
                    <a:pt x="6513" y="7175"/>
                  </a:cubicBezTo>
                  <a:lnTo>
                    <a:pt x="5930" y="472"/>
                  </a:lnTo>
                  <a:cubicBezTo>
                    <a:pt x="5354" y="131"/>
                    <a:pt x="4723" y="0"/>
                    <a:pt x="4092"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2616975" y="5456475"/>
              <a:ext cx="157200" cy="216700"/>
            </a:xfrm>
            <a:custGeom>
              <a:rect b="b" l="l" r="r" t="t"/>
              <a:pathLst>
                <a:path extrusionOk="0" h="8668" w="6288">
                  <a:moveTo>
                    <a:pt x="2652" y="0"/>
                  </a:moveTo>
                  <a:cubicBezTo>
                    <a:pt x="1743" y="0"/>
                    <a:pt x="800" y="159"/>
                    <a:pt x="1" y="631"/>
                  </a:cubicBezTo>
                  <a:lnTo>
                    <a:pt x="501" y="8239"/>
                  </a:lnTo>
                  <a:lnTo>
                    <a:pt x="5335" y="8667"/>
                  </a:lnTo>
                  <a:lnTo>
                    <a:pt x="6287" y="690"/>
                  </a:lnTo>
                  <a:cubicBezTo>
                    <a:pt x="6287" y="690"/>
                    <a:pt x="4543" y="0"/>
                    <a:pt x="2652"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3602525" y="5646050"/>
              <a:ext cx="478050" cy="297400"/>
            </a:xfrm>
            <a:custGeom>
              <a:rect b="b" l="l" r="r" t="t"/>
              <a:pathLst>
                <a:path extrusionOk="0" h="11896" w="19122">
                  <a:moveTo>
                    <a:pt x="6763" y="1"/>
                  </a:moveTo>
                  <a:cubicBezTo>
                    <a:pt x="6121" y="483"/>
                    <a:pt x="4841" y="612"/>
                    <a:pt x="3657" y="612"/>
                  </a:cubicBezTo>
                  <a:cubicBezTo>
                    <a:pt x="2296" y="612"/>
                    <a:pt x="1060" y="442"/>
                    <a:pt x="1060" y="442"/>
                  </a:cubicBezTo>
                  <a:cubicBezTo>
                    <a:pt x="0" y="4692"/>
                    <a:pt x="441" y="8371"/>
                    <a:pt x="858" y="10347"/>
                  </a:cubicBezTo>
                  <a:cubicBezTo>
                    <a:pt x="1060" y="11336"/>
                    <a:pt x="1262" y="11895"/>
                    <a:pt x="1262" y="11895"/>
                  </a:cubicBezTo>
                  <a:lnTo>
                    <a:pt x="19074" y="11895"/>
                  </a:lnTo>
                  <a:cubicBezTo>
                    <a:pt x="19122" y="11348"/>
                    <a:pt x="19110" y="10824"/>
                    <a:pt x="19038" y="10347"/>
                  </a:cubicBezTo>
                  <a:cubicBezTo>
                    <a:pt x="18372" y="5073"/>
                    <a:pt x="12133" y="3680"/>
                    <a:pt x="12133" y="3680"/>
                  </a:cubicBezTo>
                  <a:cubicBezTo>
                    <a:pt x="8442" y="501"/>
                    <a:pt x="6763" y="1"/>
                    <a:pt x="67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8"/>
            <p:cNvSpPr/>
            <p:nvPr/>
          </p:nvSpPr>
          <p:spPr>
            <a:xfrm>
              <a:off x="3623950" y="5904725"/>
              <a:ext cx="456625" cy="38725"/>
            </a:xfrm>
            <a:custGeom>
              <a:rect b="b" l="l" r="r" t="t"/>
              <a:pathLst>
                <a:path extrusionOk="0" h="1549" w="18265">
                  <a:moveTo>
                    <a:pt x="1" y="0"/>
                  </a:moveTo>
                  <a:cubicBezTo>
                    <a:pt x="203" y="989"/>
                    <a:pt x="405" y="1548"/>
                    <a:pt x="405" y="1548"/>
                  </a:cubicBezTo>
                  <a:lnTo>
                    <a:pt x="18217" y="1548"/>
                  </a:lnTo>
                  <a:cubicBezTo>
                    <a:pt x="18265" y="1001"/>
                    <a:pt x="18253" y="477"/>
                    <a:pt x="181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2512200" y="2568300"/>
              <a:ext cx="1269525" cy="2976025"/>
            </a:xfrm>
            <a:custGeom>
              <a:rect b="b" l="l" r="r" t="t"/>
              <a:pathLst>
                <a:path extrusionOk="0" h="119041" w="50781">
                  <a:moveTo>
                    <a:pt x="3894" y="1"/>
                  </a:moveTo>
                  <a:cubicBezTo>
                    <a:pt x="3894" y="1"/>
                    <a:pt x="96" y="10478"/>
                    <a:pt x="72" y="16776"/>
                  </a:cubicBezTo>
                  <a:lnTo>
                    <a:pt x="1" y="46542"/>
                  </a:lnTo>
                  <a:lnTo>
                    <a:pt x="167" y="55626"/>
                  </a:lnTo>
                  <a:lnTo>
                    <a:pt x="453" y="70247"/>
                  </a:lnTo>
                  <a:lnTo>
                    <a:pt x="3513" y="117503"/>
                  </a:lnTo>
                  <a:cubicBezTo>
                    <a:pt x="4438" y="118252"/>
                    <a:pt x="5788" y="118572"/>
                    <a:pt x="7279" y="118572"/>
                  </a:cubicBezTo>
                  <a:cubicBezTo>
                    <a:pt x="8610" y="118572"/>
                    <a:pt x="10053" y="118317"/>
                    <a:pt x="11407" y="117884"/>
                  </a:cubicBezTo>
                  <a:lnTo>
                    <a:pt x="14145" y="91881"/>
                  </a:lnTo>
                  <a:cubicBezTo>
                    <a:pt x="15681" y="85142"/>
                    <a:pt x="15836" y="70259"/>
                    <a:pt x="14848" y="62484"/>
                  </a:cubicBezTo>
                  <a:cubicBezTo>
                    <a:pt x="14836" y="62413"/>
                    <a:pt x="14824" y="62330"/>
                    <a:pt x="14812" y="62246"/>
                  </a:cubicBezTo>
                  <a:lnTo>
                    <a:pt x="15657" y="51531"/>
                  </a:lnTo>
                  <a:lnTo>
                    <a:pt x="17967" y="21956"/>
                  </a:lnTo>
                  <a:cubicBezTo>
                    <a:pt x="19718" y="22146"/>
                    <a:pt x="21599" y="22289"/>
                    <a:pt x="23611" y="22360"/>
                  </a:cubicBezTo>
                  <a:lnTo>
                    <a:pt x="25742" y="51281"/>
                  </a:lnTo>
                  <a:lnTo>
                    <a:pt x="26659" y="57091"/>
                  </a:lnTo>
                  <a:lnTo>
                    <a:pt x="27242" y="59306"/>
                  </a:lnTo>
                  <a:lnTo>
                    <a:pt x="43161" y="118920"/>
                  </a:lnTo>
                  <a:cubicBezTo>
                    <a:pt x="43881" y="118998"/>
                    <a:pt x="44583" y="119041"/>
                    <a:pt x="45259" y="119041"/>
                  </a:cubicBezTo>
                  <a:cubicBezTo>
                    <a:pt x="47455" y="119041"/>
                    <a:pt x="49379" y="118596"/>
                    <a:pt x="50781" y="117503"/>
                  </a:cubicBezTo>
                  <a:cubicBezTo>
                    <a:pt x="50781" y="117503"/>
                    <a:pt x="48316" y="93012"/>
                    <a:pt x="47697" y="85035"/>
                  </a:cubicBezTo>
                  <a:cubicBezTo>
                    <a:pt x="47161" y="78082"/>
                    <a:pt x="43375" y="63032"/>
                    <a:pt x="41994" y="59186"/>
                  </a:cubicBezTo>
                  <a:cubicBezTo>
                    <a:pt x="41804" y="58627"/>
                    <a:pt x="41685" y="58317"/>
                    <a:pt x="41685" y="58317"/>
                  </a:cubicBezTo>
                  <a:lnTo>
                    <a:pt x="41601" y="48388"/>
                  </a:lnTo>
                  <a:lnTo>
                    <a:pt x="42173" y="21098"/>
                  </a:lnTo>
                  <a:cubicBezTo>
                    <a:pt x="42173" y="21098"/>
                    <a:pt x="43459" y="12538"/>
                    <a:pt x="38934" y="1322"/>
                  </a:cubicBezTo>
                  <a:cubicBezTo>
                    <a:pt x="38934" y="1322"/>
                    <a:pt x="31390" y="2971"/>
                    <a:pt x="22204" y="2971"/>
                  </a:cubicBezTo>
                  <a:cubicBezTo>
                    <a:pt x="16255" y="2971"/>
                    <a:pt x="9618" y="2280"/>
                    <a:pt x="3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2146975" y="5635050"/>
              <a:ext cx="638500" cy="308100"/>
            </a:xfrm>
            <a:custGeom>
              <a:rect b="b" l="l" r="r" t="t"/>
              <a:pathLst>
                <a:path extrusionOk="0" h="12324" w="25540">
                  <a:moveTo>
                    <a:pt x="18444" y="0"/>
                  </a:moveTo>
                  <a:cubicBezTo>
                    <a:pt x="18444" y="0"/>
                    <a:pt x="13741" y="2489"/>
                    <a:pt x="12157" y="3965"/>
                  </a:cubicBezTo>
                  <a:cubicBezTo>
                    <a:pt x="12157" y="3965"/>
                    <a:pt x="6668" y="4977"/>
                    <a:pt x="2954" y="7168"/>
                  </a:cubicBezTo>
                  <a:cubicBezTo>
                    <a:pt x="1584" y="7966"/>
                    <a:pt x="608" y="9275"/>
                    <a:pt x="203" y="10764"/>
                  </a:cubicBezTo>
                  <a:cubicBezTo>
                    <a:pt x="72" y="11264"/>
                    <a:pt x="1" y="11788"/>
                    <a:pt x="1" y="12323"/>
                  </a:cubicBezTo>
                  <a:lnTo>
                    <a:pt x="24325" y="12323"/>
                  </a:lnTo>
                  <a:cubicBezTo>
                    <a:pt x="24385" y="11800"/>
                    <a:pt x="24444" y="11288"/>
                    <a:pt x="24528" y="10764"/>
                  </a:cubicBezTo>
                  <a:cubicBezTo>
                    <a:pt x="24956" y="7609"/>
                    <a:pt x="25540" y="4310"/>
                    <a:pt x="24528" y="858"/>
                  </a:cubicBezTo>
                  <a:cubicBezTo>
                    <a:pt x="24528" y="858"/>
                    <a:pt x="24031" y="1020"/>
                    <a:pt x="23090" y="1020"/>
                  </a:cubicBezTo>
                  <a:cubicBezTo>
                    <a:pt x="22055" y="1020"/>
                    <a:pt x="20483" y="824"/>
                    <a:pt x="184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2146975" y="5904125"/>
              <a:ext cx="613200" cy="39025"/>
            </a:xfrm>
            <a:custGeom>
              <a:rect b="b" l="l" r="r" t="t"/>
              <a:pathLst>
                <a:path extrusionOk="0" h="1561" w="24528">
                  <a:moveTo>
                    <a:pt x="203" y="1"/>
                  </a:moveTo>
                  <a:cubicBezTo>
                    <a:pt x="72" y="501"/>
                    <a:pt x="1" y="1025"/>
                    <a:pt x="1" y="1560"/>
                  </a:cubicBezTo>
                  <a:lnTo>
                    <a:pt x="24325" y="1560"/>
                  </a:lnTo>
                  <a:cubicBezTo>
                    <a:pt x="24385" y="1037"/>
                    <a:pt x="24444" y="525"/>
                    <a:pt x="24528" y="1"/>
                  </a:cubicBezTo>
                  <a:close/>
                </a:path>
              </a:pathLst>
            </a:custGeom>
            <a:solidFill>
              <a:srgbClr val="DC2C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1059050" y="2848100"/>
              <a:ext cx="1217425" cy="2828950"/>
            </a:xfrm>
            <a:custGeom>
              <a:rect b="b" l="l" r="r" t="t"/>
              <a:pathLst>
                <a:path extrusionOk="0" h="113158" w="48697">
                  <a:moveTo>
                    <a:pt x="953" y="0"/>
                  </a:moveTo>
                  <a:cubicBezTo>
                    <a:pt x="322" y="7168"/>
                    <a:pt x="48" y="15681"/>
                    <a:pt x="24" y="24730"/>
                  </a:cubicBezTo>
                  <a:cubicBezTo>
                    <a:pt x="0" y="29730"/>
                    <a:pt x="60" y="34886"/>
                    <a:pt x="179" y="40077"/>
                  </a:cubicBezTo>
                  <a:cubicBezTo>
                    <a:pt x="393" y="50078"/>
                    <a:pt x="882" y="60532"/>
                    <a:pt x="1465" y="70307"/>
                  </a:cubicBezTo>
                  <a:cubicBezTo>
                    <a:pt x="1524" y="71354"/>
                    <a:pt x="1584" y="72390"/>
                    <a:pt x="1644" y="73426"/>
                  </a:cubicBezTo>
                  <a:cubicBezTo>
                    <a:pt x="1703" y="74319"/>
                    <a:pt x="1763" y="75200"/>
                    <a:pt x="1810" y="76081"/>
                  </a:cubicBezTo>
                  <a:cubicBezTo>
                    <a:pt x="1834" y="76415"/>
                    <a:pt x="1858" y="76748"/>
                    <a:pt x="1882" y="77081"/>
                  </a:cubicBezTo>
                  <a:cubicBezTo>
                    <a:pt x="1953" y="78177"/>
                    <a:pt x="2025" y="79248"/>
                    <a:pt x="2096" y="80296"/>
                  </a:cubicBezTo>
                  <a:lnTo>
                    <a:pt x="2096" y="80308"/>
                  </a:lnTo>
                  <a:cubicBezTo>
                    <a:pt x="2144" y="81022"/>
                    <a:pt x="2191" y="81725"/>
                    <a:pt x="2239" y="82415"/>
                  </a:cubicBezTo>
                  <a:cubicBezTo>
                    <a:pt x="2275" y="82892"/>
                    <a:pt x="2310" y="83380"/>
                    <a:pt x="2346" y="83844"/>
                  </a:cubicBezTo>
                  <a:cubicBezTo>
                    <a:pt x="2429" y="84987"/>
                    <a:pt x="2501" y="86094"/>
                    <a:pt x="2584" y="87190"/>
                  </a:cubicBezTo>
                  <a:cubicBezTo>
                    <a:pt x="2620" y="87714"/>
                    <a:pt x="2656" y="88237"/>
                    <a:pt x="2703" y="88749"/>
                  </a:cubicBezTo>
                  <a:cubicBezTo>
                    <a:pt x="2751" y="89380"/>
                    <a:pt x="2798" y="90000"/>
                    <a:pt x="2834" y="90607"/>
                  </a:cubicBezTo>
                  <a:cubicBezTo>
                    <a:pt x="2929" y="91797"/>
                    <a:pt x="3013" y="92940"/>
                    <a:pt x="3108" y="94060"/>
                  </a:cubicBezTo>
                  <a:cubicBezTo>
                    <a:pt x="3132" y="94405"/>
                    <a:pt x="3156" y="94750"/>
                    <a:pt x="3191" y="95095"/>
                  </a:cubicBezTo>
                  <a:cubicBezTo>
                    <a:pt x="3251" y="95869"/>
                    <a:pt x="3310" y="96619"/>
                    <a:pt x="3370" y="97358"/>
                  </a:cubicBezTo>
                  <a:cubicBezTo>
                    <a:pt x="3477" y="98608"/>
                    <a:pt x="3572" y="99798"/>
                    <a:pt x="3668" y="100930"/>
                  </a:cubicBezTo>
                  <a:cubicBezTo>
                    <a:pt x="3679" y="101096"/>
                    <a:pt x="3691" y="101275"/>
                    <a:pt x="3703" y="101441"/>
                  </a:cubicBezTo>
                  <a:lnTo>
                    <a:pt x="3715" y="101441"/>
                  </a:lnTo>
                  <a:cubicBezTo>
                    <a:pt x="3787" y="102382"/>
                    <a:pt x="3858" y="103263"/>
                    <a:pt x="3930" y="104097"/>
                  </a:cubicBezTo>
                  <a:cubicBezTo>
                    <a:pt x="3941" y="104097"/>
                    <a:pt x="3941" y="104097"/>
                    <a:pt x="3941" y="104108"/>
                  </a:cubicBezTo>
                  <a:cubicBezTo>
                    <a:pt x="4060" y="105478"/>
                    <a:pt x="4168" y="106716"/>
                    <a:pt x="4263" y="107788"/>
                  </a:cubicBezTo>
                  <a:lnTo>
                    <a:pt x="4263" y="107799"/>
                  </a:lnTo>
                  <a:cubicBezTo>
                    <a:pt x="4370" y="109038"/>
                    <a:pt x="4465" y="110062"/>
                    <a:pt x="4537" y="110836"/>
                  </a:cubicBezTo>
                  <a:cubicBezTo>
                    <a:pt x="4656" y="112014"/>
                    <a:pt x="4715" y="112645"/>
                    <a:pt x="4715" y="112645"/>
                  </a:cubicBezTo>
                  <a:lnTo>
                    <a:pt x="10014" y="113157"/>
                  </a:lnTo>
                  <a:lnTo>
                    <a:pt x="10311" y="110145"/>
                  </a:lnTo>
                  <a:lnTo>
                    <a:pt x="10514" y="108121"/>
                  </a:lnTo>
                  <a:lnTo>
                    <a:pt x="10514" y="108109"/>
                  </a:lnTo>
                  <a:lnTo>
                    <a:pt x="10526" y="108014"/>
                  </a:lnTo>
                  <a:lnTo>
                    <a:pt x="10526" y="108002"/>
                  </a:lnTo>
                  <a:lnTo>
                    <a:pt x="10978" y="103335"/>
                  </a:lnTo>
                  <a:lnTo>
                    <a:pt x="10978" y="103323"/>
                  </a:lnTo>
                  <a:lnTo>
                    <a:pt x="11038" y="102799"/>
                  </a:lnTo>
                  <a:lnTo>
                    <a:pt x="11133" y="101822"/>
                  </a:lnTo>
                  <a:lnTo>
                    <a:pt x="11133" y="101811"/>
                  </a:lnTo>
                  <a:lnTo>
                    <a:pt x="11192" y="101203"/>
                  </a:lnTo>
                  <a:lnTo>
                    <a:pt x="11490" y="98203"/>
                  </a:lnTo>
                  <a:lnTo>
                    <a:pt x="11645" y="96548"/>
                  </a:lnTo>
                  <a:lnTo>
                    <a:pt x="11645" y="96536"/>
                  </a:lnTo>
                  <a:lnTo>
                    <a:pt x="11752" y="95524"/>
                  </a:lnTo>
                  <a:lnTo>
                    <a:pt x="11859" y="94405"/>
                  </a:lnTo>
                  <a:lnTo>
                    <a:pt x="11859" y="94393"/>
                  </a:lnTo>
                  <a:lnTo>
                    <a:pt x="12121" y="91809"/>
                  </a:lnTo>
                  <a:lnTo>
                    <a:pt x="12312" y="89797"/>
                  </a:lnTo>
                  <a:lnTo>
                    <a:pt x="12312" y="89785"/>
                  </a:lnTo>
                  <a:lnTo>
                    <a:pt x="12371" y="89250"/>
                  </a:lnTo>
                  <a:lnTo>
                    <a:pt x="12526" y="87595"/>
                  </a:lnTo>
                  <a:lnTo>
                    <a:pt x="12740" y="85428"/>
                  </a:lnTo>
                  <a:lnTo>
                    <a:pt x="12978" y="83070"/>
                  </a:lnTo>
                  <a:lnTo>
                    <a:pt x="12990" y="82963"/>
                  </a:lnTo>
                  <a:lnTo>
                    <a:pt x="13204" y="80784"/>
                  </a:lnTo>
                  <a:lnTo>
                    <a:pt x="13371" y="79034"/>
                  </a:lnTo>
                  <a:lnTo>
                    <a:pt x="13609" y="76677"/>
                  </a:lnTo>
                  <a:lnTo>
                    <a:pt x="13633" y="76391"/>
                  </a:lnTo>
                  <a:lnTo>
                    <a:pt x="13633" y="76379"/>
                  </a:lnTo>
                  <a:lnTo>
                    <a:pt x="13871" y="73974"/>
                  </a:lnTo>
                  <a:lnTo>
                    <a:pt x="14288" y="69723"/>
                  </a:lnTo>
                  <a:lnTo>
                    <a:pt x="16991" y="42351"/>
                  </a:lnTo>
                  <a:lnTo>
                    <a:pt x="18265" y="27099"/>
                  </a:lnTo>
                  <a:lnTo>
                    <a:pt x="19277" y="14931"/>
                  </a:lnTo>
                  <a:cubicBezTo>
                    <a:pt x="19697" y="14859"/>
                    <a:pt x="20287" y="14836"/>
                    <a:pt x="20887" y="14836"/>
                  </a:cubicBezTo>
                  <a:cubicBezTo>
                    <a:pt x="22087" y="14836"/>
                    <a:pt x="23325" y="14931"/>
                    <a:pt x="23325" y="14931"/>
                  </a:cubicBezTo>
                  <a:lnTo>
                    <a:pt x="25599" y="27111"/>
                  </a:lnTo>
                  <a:lnTo>
                    <a:pt x="28492" y="42613"/>
                  </a:lnTo>
                  <a:lnTo>
                    <a:pt x="35005" y="74891"/>
                  </a:lnTo>
                  <a:lnTo>
                    <a:pt x="35445" y="77046"/>
                  </a:lnTo>
                  <a:lnTo>
                    <a:pt x="36410" y="81784"/>
                  </a:lnTo>
                  <a:lnTo>
                    <a:pt x="36410" y="81796"/>
                  </a:lnTo>
                  <a:lnTo>
                    <a:pt x="36707" y="83273"/>
                  </a:lnTo>
                  <a:lnTo>
                    <a:pt x="37791" y="88678"/>
                  </a:lnTo>
                  <a:lnTo>
                    <a:pt x="37958" y="89488"/>
                  </a:lnTo>
                  <a:lnTo>
                    <a:pt x="39184" y="95536"/>
                  </a:lnTo>
                  <a:lnTo>
                    <a:pt x="39184" y="95548"/>
                  </a:lnTo>
                  <a:lnTo>
                    <a:pt x="39220" y="95715"/>
                  </a:lnTo>
                  <a:lnTo>
                    <a:pt x="40470" y="101930"/>
                  </a:lnTo>
                  <a:lnTo>
                    <a:pt x="40470" y="101942"/>
                  </a:lnTo>
                  <a:lnTo>
                    <a:pt x="40565" y="102394"/>
                  </a:lnTo>
                  <a:lnTo>
                    <a:pt x="41732" y="108157"/>
                  </a:lnTo>
                  <a:lnTo>
                    <a:pt x="41732" y="108169"/>
                  </a:lnTo>
                  <a:lnTo>
                    <a:pt x="41946" y="109228"/>
                  </a:lnTo>
                  <a:lnTo>
                    <a:pt x="41946" y="109240"/>
                  </a:lnTo>
                  <a:lnTo>
                    <a:pt x="42553" y="112264"/>
                  </a:lnTo>
                  <a:cubicBezTo>
                    <a:pt x="43084" y="112424"/>
                    <a:pt x="43650" y="112494"/>
                    <a:pt x="44230" y="112494"/>
                  </a:cubicBezTo>
                  <a:cubicBezTo>
                    <a:pt x="45731" y="112494"/>
                    <a:pt x="47332" y="112022"/>
                    <a:pt x="48697" y="111395"/>
                  </a:cubicBezTo>
                  <a:lnTo>
                    <a:pt x="48566" y="109192"/>
                  </a:lnTo>
                  <a:lnTo>
                    <a:pt x="48566" y="109181"/>
                  </a:lnTo>
                  <a:lnTo>
                    <a:pt x="48471" y="107573"/>
                  </a:lnTo>
                  <a:lnTo>
                    <a:pt x="48471" y="107561"/>
                  </a:lnTo>
                  <a:lnTo>
                    <a:pt x="48161" y="102394"/>
                  </a:lnTo>
                  <a:lnTo>
                    <a:pt x="48102" y="101251"/>
                  </a:lnTo>
                  <a:lnTo>
                    <a:pt x="47768" y="95607"/>
                  </a:lnTo>
                  <a:lnTo>
                    <a:pt x="47768" y="95596"/>
                  </a:lnTo>
                  <a:lnTo>
                    <a:pt x="47721" y="94941"/>
                  </a:lnTo>
                  <a:lnTo>
                    <a:pt x="47364" y="88809"/>
                  </a:lnTo>
                  <a:lnTo>
                    <a:pt x="47352" y="88642"/>
                  </a:lnTo>
                  <a:lnTo>
                    <a:pt x="46983" y="82344"/>
                  </a:lnTo>
                  <a:lnTo>
                    <a:pt x="46959" y="82022"/>
                  </a:lnTo>
                  <a:lnTo>
                    <a:pt x="46959" y="82011"/>
                  </a:lnTo>
                  <a:lnTo>
                    <a:pt x="46602" y="76046"/>
                  </a:lnTo>
                  <a:lnTo>
                    <a:pt x="46554" y="75224"/>
                  </a:lnTo>
                  <a:lnTo>
                    <a:pt x="44577" y="41863"/>
                  </a:lnTo>
                  <a:lnTo>
                    <a:pt x="43530" y="25146"/>
                  </a:lnTo>
                  <a:lnTo>
                    <a:pt x="42041" y="1167"/>
                  </a:lnTo>
                  <a:lnTo>
                    <a:pt x="953" y="0"/>
                  </a:lnTo>
                  <a:close/>
                </a:path>
              </a:pathLst>
            </a:custGeom>
            <a:solidFill>
              <a:srgbClr val="F9A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1100425" y="4683750"/>
              <a:ext cx="305425" cy="993300"/>
            </a:xfrm>
            <a:custGeom>
              <a:rect b="b" l="l" r="r" t="t"/>
              <a:pathLst>
                <a:path extrusionOk="0" h="39732" w="12217">
                  <a:moveTo>
                    <a:pt x="0" y="0"/>
                  </a:moveTo>
                  <a:cubicBezTo>
                    <a:pt x="48" y="893"/>
                    <a:pt x="108" y="1774"/>
                    <a:pt x="155" y="2655"/>
                  </a:cubicBezTo>
                  <a:cubicBezTo>
                    <a:pt x="179" y="2989"/>
                    <a:pt x="203" y="3322"/>
                    <a:pt x="227" y="3655"/>
                  </a:cubicBezTo>
                  <a:lnTo>
                    <a:pt x="227" y="3667"/>
                  </a:lnTo>
                  <a:cubicBezTo>
                    <a:pt x="227" y="3727"/>
                    <a:pt x="227" y="3786"/>
                    <a:pt x="239" y="3858"/>
                  </a:cubicBezTo>
                  <a:cubicBezTo>
                    <a:pt x="298" y="4775"/>
                    <a:pt x="358" y="5691"/>
                    <a:pt x="417" y="6596"/>
                  </a:cubicBezTo>
                  <a:cubicBezTo>
                    <a:pt x="429" y="6691"/>
                    <a:pt x="429" y="6775"/>
                    <a:pt x="441" y="6870"/>
                  </a:cubicBezTo>
                  <a:lnTo>
                    <a:pt x="441" y="6882"/>
                  </a:lnTo>
                  <a:cubicBezTo>
                    <a:pt x="489" y="7596"/>
                    <a:pt x="536" y="8299"/>
                    <a:pt x="596" y="8989"/>
                  </a:cubicBezTo>
                  <a:lnTo>
                    <a:pt x="596" y="9001"/>
                  </a:lnTo>
                  <a:cubicBezTo>
                    <a:pt x="620" y="9478"/>
                    <a:pt x="655" y="9954"/>
                    <a:pt x="691" y="10418"/>
                  </a:cubicBezTo>
                  <a:lnTo>
                    <a:pt x="691" y="10430"/>
                  </a:lnTo>
                  <a:cubicBezTo>
                    <a:pt x="715" y="10871"/>
                    <a:pt x="751" y="11299"/>
                    <a:pt x="774" y="11740"/>
                  </a:cubicBezTo>
                  <a:cubicBezTo>
                    <a:pt x="834" y="12418"/>
                    <a:pt x="881" y="13097"/>
                    <a:pt x="929" y="13764"/>
                  </a:cubicBezTo>
                  <a:cubicBezTo>
                    <a:pt x="965" y="14288"/>
                    <a:pt x="1001" y="14811"/>
                    <a:pt x="1048" y="15335"/>
                  </a:cubicBezTo>
                  <a:cubicBezTo>
                    <a:pt x="1096" y="15954"/>
                    <a:pt x="1143" y="16574"/>
                    <a:pt x="1179" y="17181"/>
                  </a:cubicBezTo>
                  <a:cubicBezTo>
                    <a:pt x="1274" y="18371"/>
                    <a:pt x="1370" y="19514"/>
                    <a:pt x="1453" y="20634"/>
                  </a:cubicBezTo>
                  <a:cubicBezTo>
                    <a:pt x="1477" y="20991"/>
                    <a:pt x="1501" y="21336"/>
                    <a:pt x="1536" y="21669"/>
                  </a:cubicBezTo>
                  <a:cubicBezTo>
                    <a:pt x="1596" y="22443"/>
                    <a:pt x="1655" y="23193"/>
                    <a:pt x="1715" y="23932"/>
                  </a:cubicBezTo>
                  <a:cubicBezTo>
                    <a:pt x="1822" y="25182"/>
                    <a:pt x="1917" y="26372"/>
                    <a:pt x="2013" y="27504"/>
                  </a:cubicBezTo>
                  <a:cubicBezTo>
                    <a:pt x="2024" y="27670"/>
                    <a:pt x="2036" y="27849"/>
                    <a:pt x="2048" y="28015"/>
                  </a:cubicBezTo>
                  <a:cubicBezTo>
                    <a:pt x="2132" y="28956"/>
                    <a:pt x="2203" y="29837"/>
                    <a:pt x="2275" y="30671"/>
                  </a:cubicBezTo>
                  <a:lnTo>
                    <a:pt x="2275" y="30682"/>
                  </a:lnTo>
                  <a:cubicBezTo>
                    <a:pt x="2394" y="32052"/>
                    <a:pt x="2513" y="33290"/>
                    <a:pt x="2608" y="34362"/>
                  </a:cubicBezTo>
                  <a:lnTo>
                    <a:pt x="2608" y="34373"/>
                  </a:lnTo>
                  <a:cubicBezTo>
                    <a:pt x="2715" y="35612"/>
                    <a:pt x="2810" y="36636"/>
                    <a:pt x="2882" y="37410"/>
                  </a:cubicBezTo>
                  <a:cubicBezTo>
                    <a:pt x="3001" y="38588"/>
                    <a:pt x="3060" y="39219"/>
                    <a:pt x="3060" y="39219"/>
                  </a:cubicBezTo>
                  <a:lnTo>
                    <a:pt x="8359" y="39731"/>
                  </a:lnTo>
                  <a:lnTo>
                    <a:pt x="8656" y="36719"/>
                  </a:lnTo>
                  <a:lnTo>
                    <a:pt x="8859" y="34695"/>
                  </a:lnTo>
                  <a:lnTo>
                    <a:pt x="8859" y="34683"/>
                  </a:lnTo>
                  <a:lnTo>
                    <a:pt x="8871" y="34588"/>
                  </a:lnTo>
                  <a:lnTo>
                    <a:pt x="8871" y="34576"/>
                  </a:lnTo>
                  <a:lnTo>
                    <a:pt x="9323" y="29909"/>
                  </a:lnTo>
                  <a:lnTo>
                    <a:pt x="9323" y="29897"/>
                  </a:lnTo>
                  <a:lnTo>
                    <a:pt x="9383" y="29373"/>
                  </a:lnTo>
                  <a:lnTo>
                    <a:pt x="9478" y="28396"/>
                  </a:lnTo>
                  <a:lnTo>
                    <a:pt x="9478" y="28385"/>
                  </a:lnTo>
                  <a:lnTo>
                    <a:pt x="9537" y="27777"/>
                  </a:lnTo>
                  <a:lnTo>
                    <a:pt x="9835" y="24777"/>
                  </a:lnTo>
                  <a:lnTo>
                    <a:pt x="9990" y="23122"/>
                  </a:lnTo>
                  <a:lnTo>
                    <a:pt x="9990" y="23110"/>
                  </a:lnTo>
                  <a:lnTo>
                    <a:pt x="10097" y="22110"/>
                  </a:lnTo>
                  <a:lnTo>
                    <a:pt x="10204" y="20979"/>
                  </a:lnTo>
                  <a:lnTo>
                    <a:pt x="10204" y="20967"/>
                  </a:lnTo>
                  <a:lnTo>
                    <a:pt x="10466" y="18383"/>
                  </a:lnTo>
                  <a:lnTo>
                    <a:pt x="10657" y="16371"/>
                  </a:lnTo>
                  <a:lnTo>
                    <a:pt x="10657" y="16359"/>
                  </a:lnTo>
                  <a:lnTo>
                    <a:pt x="10716" y="15824"/>
                  </a:lnTo>
                  <a:lnTo>
                    <a:pt x="10883" y="14169"/>
                  </a:lnTo>
                  <a:lnTo>
                    <a:pt x="11073" y="12204"/>
                  </a:lnTo>
                  <a:lnTo>
                    <a:pt x="11085" y="12002"/>
                  </a:lnTo>
                  <a:lnTo>
                    <a:pt x="11323" y="9644"/>
                  </a:lnTo>
                  <a:lnTo>
                    <a:pt x="11335" y="9537"/>
                  </a:lnTo>
                  <a:lnTo>
                    <a:pt x="11335" y="9489"/>
                  </a:lnTo>
                  <a:lnTo>
                    <a:pt x="11549" y="7358"/>
                  </a:lnTo>
                  <a:lnTo>
                    <a:pt x="11573" y="7096"/>
                  </a:lnTo>
                  <a:lnTo>
                    <a:pt x="11716" y="5608"/>
                  </a:lnTo>
                  <a:lnTo>
                    <a:pt x="11835" y="4382"/>
                  </a:lnTo>
                  <a:lnTo>
                    <a:pt x="11954" y="3251"/>
                  </a:lnTo>
                  <a:lnTo>
                    <a:pt x="11978" y="2965"/>
                  </a:lnTo>
                  <a:lnTo>
                    <a:pt x="11978" y="2953"/>
                  </a:lnTo>
                  <a:lnTo>
                    <a:pt x="12216" y="548"/>
                  </a:lnTo>
                  <a:lnTo>
                    <a:pt x="12216" y="548"/>
                  </a:lnTo>
                  <a:cubicBezTo>
                    <a:pt x="11380" y="575"/>
                    <a:pt x="10542" y="588"/>
                    <a:pt x="9702" y="588"/>
                  </a:cubicBezTo>
                  <a:cubicBezTo>
                    <a:pt x="6449" y="588"/>
                    <a:pt x="3180" y="38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1106375" y="4780175"/>
              <a:ext cx="289950" cy="81000"/>
            </a:xfrm>
            <a:custGeom>
              <a:rect b="b" l="l" r="r" t="t"/>
              <a:pathLst>
                <a:path extrusionOk="0" h="3240" w="11598">
                  <a:moveTo>
                    <a:pt x="1" y="1"/>
                  </a:moveTo>
                  <a:lnTo>
                    <a:pt x="1" y="1"/>
                  </a:lnTo>
                  <a:cubicBezTo>
                    <a:pt x="60" y="918"/>
                    <a:pt x="120" y="1834"/>
                    <a:pt x="179" y="2739"/>
                  </a:cubicBezTo>
                  <a:cubicBezTo>
                    <a:pt x="3096" y="3001"/>
                    <a:pt x="6751" y="3239"/>
                    <a:pt x="10478" y="3239"/>
                  </a:cubicBezTo>
                  <a:lnTo>
                    <a:pt x="11335" y="3239"/>
                  </a:lnTo>
                  <a:lnTo>
                    <a:pt x="11478" y="1751"/>
                  </a:lnTo>
                  <a:lnTo>
                    <a:pt x="11597" y="525"/>
                  </a:lnTo>
                  <a:lnTo>
                    <a:pt x="11597" y="525"/>
                  </a:lnTo>
                  <a:cubicBezTo>
                    <a:pt x="11276" y="528"/>
                    <a:pt x="10955" y="530"/>
                    <a:pt x="10634" y="530"/>
                  </a:cubicBezTo>
                  <a:cubicBezTo>
                    <a:pt x="6778" y="530"/>
                    <a:pt x="2968" y="276"/>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1115300" y="4908775"/>
              <a:ext cx="268525" cy="80100"/>
            </a:xfrm>
            <a:custGeom>
              <a:rect b="b" l="l" r="r" t="t"/>
              <a:pathLst>
                <a:path extrusionOk="0" h="3204" w="10741">
                  <a:moveTo>
                    <a:pt x="1" y="0"/>
                  </a:moveTo>
                  <a:lnTo>
                    <a:pt x="1" y="0"/>
                  </a:lnTo>
                  <a:cubicBezTo>
                    <a:pt x="25" y="477"/>
                    <a:pt x="60" y="953"/>
                    <a:pt x="96" y="1417"/>
                  </a:cubicBezTo>
                  <a:lnTo>
                    <a:pt x="96" y="1429"/>
                  </a:lnTo>
                  <a:cubicBezTo>
                    <a:pt x="120" y="1870"/>
                    <a:pt x="156" y="2298"/>
                    <a:pt x="179" y="2739"/>
                  </a:cubicBezTo>
                  <a:cubicBezTo>
                    <a:pt x="3037" y="2989"/>
                    <a:pt x="6549" y="3203"/>
                    <a:pt x="10121" y="3203"/>
                  </a:cubicBezTo>
                  <a:lnTo>
                    <a:pt x="10478" y="3203"/>
                  </a:lnTo>
                  <a:lnTo>
                    <a:pt x="10490" y="3001"/>
                  </a:lnTo>
                  <a:lnTo>
                    <a:pt x="10728" y="643"/>
                  </a:lnTo>
                  <a:lnTo>
                    <a:pt x="10740" y="536"/>
                  </a:lnTo>
                  <a:lnTo>
                    <a:pt x="10740" y="488"/>
                  </a:lnTo>
                  <a:cubicBezTo>
                    <a:pt x="10492" y="491"/>
                    <a:pt x="10243" y="492"/>
                    <a:pt x="9995" y="492"/>
                  </a:cubicBezTo>
                  <a:cubicBezTo>
                    <a:pt x="6389" y="492"/>
                    <a:pt x="2830" y="25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1934150" y="4720350"/>
              <a:ext cx="342325" cy="940000"/>
            </a:xfrm>
            <a:custGeom>
              <a:rect b="b" l="l" r="r" t="t"/>
              <a:pathLst>
                <a:path extrusionOk="0" h="37600" w="13693">
                  <a:moveTo>
                    <a:pt x="1" y="1"/>
                  </a:moveTo>
                  <a:lnTo>
                    <a:pt x="441" y="2168"/>
                  </a:lnTo>
                  <a:lnTo>
                    <a:pt x="656" y="3227"/>
                  </a:lnTo>
                  <a:lnTo>
                    <a:pt x="1215" y="5989"/>
                  </a:lnTo>
                  <a:lnTo>
                    <a:pt x="1394" y="6894"/>
                  </a:lnTo>
                  <a:lnTo>
                    <a:pt x="1406" y="6906"/>
                  </a:lnTo>
                  <a:lnTo>
                    <a:pt x="1703" y="8383"/>
                  </a:lnTo>
                  <a:lnTo>
                    <a:pt x="1703" y="8395"/>
                  </a:lnTo>
                  <a:lnTo>
                    <a:pt x="2263" y="11157"/>
                  </a:lnTo>
                  <a:lnTo>
                    <a:pt x="2787" y="13788"/>
                  </a:lnTo>
                  <a:lnTo>
                    <a:pt x="2954" y="14598"/>
                  </a:lnTo>
                  <a:lnTo>
                    <a:pt x="4180" y="20646"/>
                  </a:lnTo>
                  <a:lnTo>
                    <a:pt x="4180" y="20658"/>
                  </a:lnTo>
                  <a:lnTo>
                    <a:pt x="4216" y="20825"/>
                  </a:lnTo>
                  <a:lnTo>
                    <a:pt x="5466" y="27040"/>
                  </a:lnTo>
                  <a:lnTo>
                    <a:pt x="5466" y="27052"/>
                  </a:lnTo>
                  <a:lnTo>
                    <a:pt x="5561" y="27504"/>
                  </a:lnTo>
                  <a:lnTo>
                    <a:pt x="6728" y="33267"/>
                  </a:lnTo>
                  <a:lnTo>
                    <a:pt x="6728" y="33279"/>
                  </a:lnTo>
                  <a:lnTo>
                    <a:pt x="6942" y="34338"/>
                  </a:lnTo>
                  <a:lnTo>
                    <a:pt x="6942" y="34350"/>
                  </a:lnTo>
                  <a:lnTo>
                    <a:pt x="7549" y="37362"/>
                  </a:lnTo>
                  <a:cubicBezTo>
                    <a:pt x="8086" y="37527"/>
                    <a:pt x="8657" y="37599"/>
                    <a:pt x="9244" y="37599"/>
                  </a:cubicBezTo>
                  <a:cubicBezTo>
                    <a:pt x="10739" y="37599"/>
                    <a:pt x="12333" y="37126"/>
                    <a:pt x="13693" y="36493"/>
                  </a:cubicBezTo>
                  <a:lnTo>
                    <a:pt x="13562" y="34302"/>
                  </a:lnTo>
                  <a:lnTo>
                    <a:pt x="13562" y="34291"/>
                  </a:lnTo>
                  <a:lnTo>
                    <a:pt x="13467" y="32683"/>
                  </a:lnTo>
                  <a:lnTo>
                    <a:pt x="13467" y="32671"/>
                  </a:lnTo>
                  <a:lnTo>
                    <a:pt x="13157" y="27504"/>
                  </a:lnTo>
                  <a:lnTo>
                    <a:pt x="13098" y="26361"/>
                  </a:lnTo>
                  <a:lnTo>
                    <a:pt x="12764" y="20717"/>
                  </a:lnTo>
                  <a:lnTo>
                    <a:pt x="12764" y="20706"/>
                  </a:lnTo>
                  <a:lnTo>
                    <a:pt x="12717" y="20051"/>
                  </a:lnTo>
                  <a:lnTo>
                    <a:pt x="12360" y="13919"/>
                  </a:lnTo>
                  <a:lnTo>
                    <a:pt x="12348" y="13752"/>
                  </a:lnTo>
                  <a:lnTo>
                    <a:pt x="12205" y="11288"/>
                  </a:lnTo>
                  <a:lnTo>
                    <a:pt x="12050" y="8585"/>
                  </a:lnTo>
                  <a:lnTo>
                    <a:pt x="11979" y="7454"/>
                  </a:lnTo>
                  <a:lnTo>
                    <a:pt x="11955" y="7132"/>
                  </a:lnTo>
                  <a:lnTo>
                    <a:pt x="11955" y="7121"/>
                  </a:lnTo>
                  <a:lnTo>
                    <a:pt x="11907" y="6192"/>
                  </a:lnTo>
                  <a:lnTo>
                    <a:pt x="11740" y="3489"/>
                  </a:lnTo>
                  <a:lnTo>
                    <a:pt x="11598" y="1156"/>
                  </a:lnTo>
                  <a:lnTo>
                    <a:pt x="11550" y="334"/>
                  </a:lnTo>
                  <a:cubicBezTo>
                    <a:pt x="10369" y="384"/>
                    <a:pt x="9188" y="410"/>
                    <a:pt x="8012" y="410"/>
                  </a:cubicBezTo>
                  <a:cubicBezTo>
                    <a:pt x="5298" y="410"/>
                    <a:pt x="2609" y="27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1950525" y="4801025"/>
              <a:ext cx="281325" cy="75325"/>
            </a:xfrm>
            <a:custGeom>
              <a:rect b="b" l="l" r="r" t="t"/>
              <a:pathLst>
                <a:path extrusionOk="0" h="3013" w="11253">
                  <a:moveTo>
                    <a:pt x="1" y="0"/>
                  </a:moveTo>
                  <a:lnTo>
                    <a:pt x="560" y="2762"/>
                  </a:lnTo>
                  <a:cubicBezTo>
                    <a:pt x="2811" y="2905"/>
                    <a:pt x="5454" y="3012"/>
                    <a:pt x="8204" y="3012"/>
                  </a:cubicBezTo>
                  <a:cubicBezTo>
                    <a:pt x="9204" y="3012"/>
                    <a:pt x="10228" y="3001"/>
                    <a:pt x="11252" y="2965"/>
                  </a:cubicBezTo>
                  <a:lnTo>
                    <a:pt x="11085" y="262"/>
                  </a:lnTo>
                  <a:cubicBezTo>
                    <a:pt x="10169" y="290"/>
                    <a:pt x="9252" y="302"/>
                    <a:pt x="8345" y="302"/>
                  </a:cubicBezTo>
                  <a:cubicBezTo>
                    <a:pt x="5316" y="302"/>
                    <a:pt x="2401" y="165"/>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1976725" y="4930200"/>
              <a:ext cx="262550" cy="73850"/>
            </a:xfrm>
            <a:custGeom>
              <a:rect b="b" l="l" r="r" t="t"/>
              <a:pathLst>
                <a:path extrusionOk="0" h="2954" w="10502">
                  <a:moveTo>
                    <a:pt x="0" y="1"/>
                  </a:moveTo>
                  <a:lnTo>
                    <a:pt x="560" y="2763"/>
                  </a:lnTo>
                  <a:cubicBezTo>
                    <a:pt x="2596" y="2870"/>
                    <a:pt x="4882" y="2953"/>
                    <a:pt x="7263" y="2953"/>
                  </a:cubicBezTo>
                  <a:cubicBezTo>
                    <a:pt x="8335" y="2953"/>
                    <a:pt x="9418" y="2941"/>
                    <a:pt x="10502" y="2894"/>
                  </a:cubicBezTo>
                  <a:lnTo>
                    <a:pt x="10347" y="191"/>
                  </a:lnTo>
                  <a:cubicBezTo>
                    <a:pt x="9322" y="228"/>
                    <a:pt x="8295" y="244"/>
                    <a:pt x="7282" y="244"/>
                  </a:cubicBezTo>
                  <a:cubicBezTo>
                    <a:pt x="4681" y="244"/>
                    <a:pt x="2168" y="138"/>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2097275" y="5632675"/>
              <a:ext cx="644150" cy="310775"/>
            </a:xfrm>
            <a:custGeom>
              <a:rect b="b" l="l" r="r" t="t"/>
              <a:pathLst>
                <a:path extrusionOk="0" h="12431" w="25766">
                  <a:moveTo>
                    <a:pt x="7168" y="0"/>
                  </a:moveTo>
                  <a:cubicBezTo>
                    <a:pt x="5095" y="842"/>
                    <a:pt x="3500" y="1041"/>
                    <a:pt x="2455" y="1041"/>
                  </a:cubicBezTo>
                  <a:cubicBezTo>
                    <a:pt x="1519" y="1041"/>
                    <a:pt x="1024" y="881"/>
                    <a:pt x="1024" y="881"/>
                  </a:cubicBezTo>
                  <a:lnTo>
                    <a:pt x="1024" y="881"/>
                  </a:lnTo>
                  <a:cubicBezTo>
                    <a:pt x="0" y="4358"/>
                    <a:pt x="596" y="7680"/>
                    <a:pt x="1036" y="10859"/>
                  </a:cubicBezTo>
                  <a:cubicBezTo>
                    <a:pt x="1108" y="11394"/>
                    <a:pt x="1179" y="11918"/>
                    <a:pt x="1239" y="12430"/>
                  </a:cubicBezTo>
                  <a:lnTo>
                    <a:pt x="25766" y="12430"/>
                  </a:lnTo>
                  <a:cubicBezTo>
                    <a:pt x="25766" y="11895"/>
                    <a:pt x="25694" y="11371"/>
                    <a:pt x="25563" y="10859"/>
                  </a:cubicBezTo>
                  <a:cubicBezTo>
                    <a:pt x="25158" y="9358"/>
                    <a:pt x="24170" y="8049"/>
                    <a:pt x="22789" y="7239"/>
                  </a:cubicBezTo>
                  <a:cubicBezTo>
                    <a:pt x="19039" y="5037"/>
                    <a:pt x="13502" y="4013"/>
                    <a:pt x="13502" y="4013"/>
                  </a:cubicBezTo>
                  <a:cubicBezTo>
                    <a:pt x="11919" y="2512"/>
                    <a:pt x="7168" y="0"/>
                    <a:pt x="7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2123175" y="5904125"/>
              <a:ext cx="618250" cy="39325"/>
            </a:xfrm>
            <a:custGeom>
              <a:rect b="b" l="l" r="r" t="t"/>
              <a:pathLst>
                <a:path extrusionOk="0" h="1573" w="24730">
                  <a:moveTo>
                    <a:pt x="0" y="1"/>
                  </a:moveTo>
                  <a:cubicBezTo>
                    <a:pt x="72" y="536"/>
                    <a:pt x="143" y="1060"/>
                    <a:pt x="203" y="1572"/>
                  </a:cubicBezTo>
                  <a:lnTo>
                    <a:pt x="24730" y="1572"/>
                  </a:lnTo>
                  <a:cubicBezTo>
                    <a:pt x="24730" y="1037"/>
                    <a:pt x="24658" y="513"/>
                    <a:pt x="24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863775" y="5643675"/>
              <a:ext cx="482250" cy="299775"/>
            </a:xfrm>
            <a:custGeom>
              <a:rect b="b" l="l" r="r" t="t"/>
              <a:pathLst>
                <a:path extrusionOk="0" h="11991" w="19290">
                  <a:moveTo>
                    <a:pt x="12467" y="1"/>
                  </a:moveTo>
                  <a:cubicBezTo>
                    <a:pt x="12467" y="1"/>
                    <a:pt x="10776" y="489"/>
                    <a:pt x="7049" y="3704"/>
                  </a:cubicBezTo>
                  <a:cubicBezTo>
                    <a:pt x="7049" y="3704"/>
                    <a:pt x="751" y="5120"/>
                    <a:pt x="84" y="10419"/>
                  </a:cubicBezTo>
                  <a:cubicBezTo>
                    <a:pt x="13" y="10907"/>
                    <a:pt x="1" y="11431"/>
                    <a:pt x="49" y="11990"/>
                  </a:cubicBezTo>
                  <a:lnTo>
                    <a:pt x="18015" y="11990"/>
                  </a:lnTo>
                  <a:cubicBezTo>
                    <a:pt x="18015" y="11990"/>
                    <a:pt x="18218" y="11431"/>
                    <a:pt x="18432" y="10419"/>
                  </a:cubicBezTo>
                  <a:cubicBezTo>
                    <a:pt x="18849" y="8430"/>
                    <a:pt x="19289" y="4727"/>
                    <a:pt x="18229" y="441"/>
                  </a:cubicBezTo>
                  <a:cubicBezTo>
                    <a:pt x="18229" y="441"/>
                    <a:pt x="16980" y="611"/>
                    <a:pt x="15604" y="611"/>
                  </a:cubicBezTo>
                  <a:cubicBezTo>
                    <a:pt x="14407" y="611"/>
                    <a:pt x="13115" y="483"/>
                    <a:pt x="12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863775" y="5904125"/>
              <a:ext cx="460800" cy="39325"/>
            </a:xfrm>
            <a:custGeom>
              <a:rect b="b" l="l" r="r" t="t"/>
              <a:pathLst>
                <a:path extrusionOk="0" h="1573" w="18432">
                  <a:moveTo>
                    <a:pt x="84" y="1"/>
                  </a:moveTo>
                  <a:cubicBezTo>
                    <a:pt x="13" y="489"/>
                    <a:pt x="1" y="1013"/>
                    <a:pt x="49" y="1572"/>
                  </a:cubicBezTo>
                  <a:lnTo>
                    <a:pt x="18015" y="1572"/>
                  </a:lnTo>
                  <a:cubicBezTo>
                    <a:pt x="18015" y="1572"/>
                    <a:pt x="18218" y="1013"/>
                    <a:pt x="184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1167100" y="-108225"/>
              <a:ext cx="842975" cy="948475"/>
            </a:xfrm>
            <a:custGeom>
              <a:rect b="b" l="l" r="r" t="t"/>
              <a:pathLst>
                <a:path extrusionOk="0" h="37939" w="33719">
                  <a:moveTo>
                    <a:pt x="17737" y="0"/>
                  </a:moveTo>
                  <a:cubicBezTo>
                    <a:pt x="10331" y="0"/>
                    <a:pt x="2716" y="5284"/>
                    <a:pt x="1691" y="11228"/>
                  </a:cubicBezTo>
                  <a:cubicBezTo>
                    <a:pt x="0" y="21111"/>
                    <a:pt x="5168" y="30814"/>
                    <a:pt x="370" y="31529"/>
                  </a:cubicBezTo>
                  <a:cubicBezTo>
                    <a:pt x="370" y="31529"/>
                    <a:pt x="1681" y="31798"/>
                    <a:pt x="3113" y="31798"/>
                  </a:cubicBezTo>
                  <a:cubicBezTo>
                    <a:pt x="4469" y="31798"/>
                    <a:pt x="5933" y="31556"/>
                    <a:pt x="6489" y="30612"/>
                  </a:cubicBezTo>
                  <a:cubicBezTo>
                    <a:pt x="6489" y="30612"/>
                    <a:pt x="7382" y="34005"/>
                    <a:pt x="6489" y="36386"/>
                  </a:cubicBezTo>
                  <a:cubicBezTo>
                    <a:pt x="6489" y="36386"/>
                    <a:pt x="6635" y="36402"/>
                    <a:pt x="6878" y="36402"/>
                  </a:cubicBezTo>
                  <a:cubicBezTo>
                    <a:pt x="7824" y="36402"/>
                    <a:pt x="10246" y="36168"/>
                    <a:pt x="11335" y="33886"/>
                  </a:cubicBezTo>
                  <a:lnTo>
                    <a:pt x="22670" y="34362"/>
                  </a:lnTo>
                  <a:lnTo>
                    <a:pt x="18646" y="37898"/>
                  </a:lnTo>
                  <a:cubicBezTo>
                    <a:pt x="18646" y="37898"/>
                    <a:pt x="18912" y="37939"/>
                    <a:pt x="19374" y="37939"/>
                  </a:cubicBezTo>
                  <a:cubicBezTo>
                    <a:pt x="21120" y="37939"/>
                    <a:pt x="25668" y="37358"/>
                    <a:pt x="29218" y="31802"/>
                  </a:cubicBezTo>
                  <a:cubicBezTo>
                    <a:pt x="33719" y="24778"/>
                    <a:pt x="32409" y="14645"/>
                    <a:pt x="32409" y="14645"/>
                  </a:cubicBezTo>
                  <a:cubicBezTo>
                    <a:pt x="32409" y="14645"/>
                    <a:pt x="33552" y="7407"/>
                    <a:pt x="24873" y="1965"/>
                  </a:cubicBezTo>
                  <a:cubicBezTo>
                    <a:pt x="22690" y="597"/>
                    <a:pt x="20225" y="0"/>
                    <a:pt x="177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1379025" y="592225"/>
              <a:ext cx="331025" cy="383225"/>
            </a:xfrm>
            <a:custGeom>
              <a:rect b="b" l="l" r="r" t="t"/>
              <a:pathLst>
                <a:path extrusionOk="0" h="15329" w="13241">
                  <a:moveTo>
                    <a:pt x="4363" y="1"/>
                  </a:moveTo>
                  <a:cubicBezTo>
                    <a:pt x="2877" y="1"/>
                    <a:pt x="1374" y="537"/>
                    <a:pt x="1" y="1951"/>
                  </a:cubicBezTo>
                  <a:cubicBezTo>
                    <a:pt x="465" y="3451"/>
                    <a:pt x="834" y="4880"/>
                    <a:pt x="1084" y="6487"/>
                  </a:cubicBezTo>
                  <a:cubicBezTo>
                    <a:pt x="1406" y="8583"/>
                    <a:pt x="1513" y="10964"/>
                    <a:pt x="1275" y="14155"/>
                  </a:cubicBezTo>
                  <a:cubicBezTo>
                    <a:pt x="3055" y="14937"/>
                    <a:pt x="4818" y="15328"/>
                    <a:pt x="6563" y="15328"/>
                  </a:cubicBezTo>
                  <a:cubicBezTo>
                    <a:pt x="8669" y="15328"/>
                    <a:pt x="10749" y="14758"/>
                    <a:pt x="12800" y="13619"/>
                  </a:cubicBezTo>
                  <a:cubicBezTo>
                    <a:pt x="12240" y="10130"/>
                    <a:pt x="12574" y="7392"/>
                    <a:pt x="13240" y="4951"/>
                  </a:cubicBezTo>
                  <a:cubicBezTo>
                    <a:pt x="12312" y="3975"/>
                    <a:pt x="10419" y="2165"/>
                    <a:pt x="8168" y="1022"/>
                  </a:cubicBezTo>
                  <a:cubicBezTo>
                    <a:pt x="7192" y="677"/>
                    <a:pt x="6144" y="332"/>
                    <a:pt x="5120" y="46"/>
                  </a:cubicBezTo>
                  <a:cubicBezTo>
                    <a:pt x="4869" y="16"/>
                    <a:pt x="4616" y="1"/>
                    <a:pt x="4363" y="1"/>
                  </a:cubicBezTo>
                  <a:close/>
                </a:path>
              </a:pathLst>
            </a:custGeom>
            <a:solidFill>
              <a:srgbClr val="F9A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1379025" y="592225"/>
              <a:ext cx="331025" cy="340475"/>
            </a:xfrm>
            <a:custGeom>
              <a:rect b="b" l="l" r="r" t="t"/>
              <a:pathLst>
                <a:path extrusionOk="0" h="13619" w="13241">
                  <a:moveTo>
                    <a:pt x="4363" y="1"/>
                  </a:moveTo>
                  <a:cubicBezTo>
                    <a:pt x="2877" y="1"/>
                    <a:pt x="1374" y="537"/>
                    <a:pt x="1" y="1951"/>
                  </a:cubicBezTo>
                  <a:cubicBezTo>
                    <a:pt x="465" y="3451"/>
                    <a:pt x="834" y="4880"/>
                    <a:pt x="1084" y="6487"/>
                  </a:cubicBezTo>
                  <a:cubicBezTo>
                    <a:pt x="3037" y="9368"/>
                    <a:pt x="6668" y="13024"/>
                    <a:pt x="12800" y="13619"/>
                  </a:cubicBezTo>
                  <a:cubicBezTo>
                    <a:pt x="12240" y="10130"/>
                    <a:pt x="12574" y="7404"/>
                    <a:pt x="13240" y="4951"/>
                  </a:cubicBezTo>
                  <a:cubicBezTo>
                    <a:pt x="12312" y="3975"/>
                    <a:pt x="10419" y="2165"/>
                    <a:pt x="8168" y="1022"/>
                  </a:cubicBezTo>
                  <a:cubicBezTo>
                    <a:pt x="7192" y="677"/>
                    <a:pt x="6144" y="332"/>
                    <a:pt x="5120" y="46"/>
                  </a:cubicBezTo>
                  <a:cubicBezTo>
                    <a:pt x="4869" y="16"/>
                    <a:pt x="4616" y="1"/>
                    <a:pt x="4363" y="1"/>
                  </a:cubicBezTo>
                  <a:close/>
                </a:path>
              </a:pathLst>
            </a:custGeom>
            <a:solidFill>
              <a:srgbClr val="FD82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1819850" y="302625"/>
              <a:ext cx="177625" cy="265500"/>
            </a:xfrm>
            <a:custGeom>
              <a:rect b="b" l="l" r="r" t="t"/>
              <a:pathLst>
                <a:path extrusionOk="0" h="10620" w="7105">
                  <a:moveTo>
                    <a:pt x="3907" y="0"/>
                  </a:moveTo>
                  <a:cubicBezTo>
                    <a:pt x="2570" y="0"/>
                    <a:pt x="1287" y="1295"/>
                    <a:pt x="1287" y="1295"/>
                  </a:cubicBezTo>
                  <a:cubicBezTo>
                    <a:pt x="1" y="5879"/>
                    <a:pt x="870" y="10594"/>
                    <a:pt x="870" y="10594"/>
                  </a:cubicBezTo>
                  <a:cubicBezTo>
                    <a:pt x="1024" y="10611"/>
                    <a:pt x="1175" y="10619"/>
                    <a:pt x="1322" y="10619"/>
                  </a:cubicBezTo>
                  <a:cubicBezTo>
                    <a:pt x="5826" y="10619"/>
                    <a:pt x="7104" y="2906"/>
                    <a:pt x="5502" y="843"/>
                  </a:cubicBezTo>
                  <a:cubicBezTo>
                    <a:pt x="5018" y="220"/>
                    <a:pt x="4458" y="0"/>
                    <a:pt x="3907" y="0"/>
                  </a:cubicBezTo>
                  <a:close/>
                </a:path>
              </a:pathLst>
            </a:custGeom>
            <a:solidFill>
              <a:srgbClr val="F9A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1281100" y="213550"/>
              <a:ext cx="625" cy="925"/>
            </a:xfrm>
            <a:custGeom>
              <a:rect b="b" l="l" r="r" t="t"/>
              <a:pathLst>
                <a:path extrusionOk="0" h="37" w="25">
                  <a:moveTo>
                    <a:pt x="12" y="0"/>
                  </a:moveTo>
                  <a:lnTo>
                    <a:pt x="1" y="36"/>
                  </a:lnTo>
                  <a:cubicBezTo>
                    <a:pt x="1" y="36"/>
                    <a:pt x="12" y="24"/>
                    <a:pt x="24" y="0"/>
                  </a:cubicBezTo>
                  <a:close/>
                </a:path>
              </a:pathLst>
            </a:custGeom>
            <a:solidFill>
              <a:srgbClr val="F9A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1279900" y="-17500"/>
              <a:ext cx="664700" cy="836625"/>
            </a:xfrm>
            <a:custGeom>
              <a:rect b="b" l="l" r="r" t="t"/>
              <a:pathLst>
                <a:path extrusionOk="0" h="33465" w="26588">
                  <a:moveTo>
                    <a:pt x="13380" y="1"/>
                  </a:moveTo>
                  <a:cubicBezTo>
                    <a:pt x="3791" y="1"/>
                    <a:pt x="802" y="4402"/>
                    <a:pt x="132" y="7504"/>
                  </a:cubicBezTo>
                  <a:cubicBezTo>
                    <a:pt x="132" y="7540"/>
                    <a:pt x="49" y="9278"/>
                    <a:pt x="49" y="9278"/>
                  </a:cubicBezTo>
                  <a:cubicBezTo>
                    <a:pt x="13" y="10254"/>
                    <a:pt x="1" y="11243"/>
                    <a:pt x="49" y="12219"/>
                  </a:cubicBezTo>
                  <a:cubicBezTo>
                    <a:pt x="156" y="15231"/>
                    <a:pt x="668" y="18232"/>
                    <a:pt x="1513" y="20982"/>
                  </a:cubicBezTo>
                  <a:cubicBezTo>
                    <a:pt x="1632" y="21351"/>
                    <a:pt x="1751" y="21720"/>
                    <a:pt x="1870" y="22077"/>
                  </a:cubicBezTo>
                  <a:cubicBezTo>
                    <a:pt x="1906" y="22173"/>
                    <a:pt x="1942" y="22268"/>
                    <a:pt x="1977" y="22363"/>
                  </a:cubicBezTo>
                  <a:cubicBezTo>
                    <a:pt x="2108" y="22720"/>
                    <a:pt x="2251" y="23077"/>
                    <a:pt x="2394" y="23423"/>
                  </a:cubicBezTo>
                  <a:cubicBezTo>
                    <a:pt x="4791" y="29253"/>
                    <a:pt x="8913" y="33464"/>
                    <a:pt x="14339" y="33464"/>
                  </a:cubicBezTo>
                  <a:cubicBezTo>
                    <a:pt x="15462" y="33464"/>
                    <a:pt x="16641" y="33284"/>
                    <a:pt x="17872" y="32900"/>
                  </a:cubicBezTo>
                  <a:cubicBezTo>
                    <a:pt x="25135" y="30638"/>
                    <a:pt x="26385" y="19291"/>
                    <a:pt x="26540" y="13660"/>
                  </a:cubicBezTo>
                  <a:cubicBezTo>
                    <a:pt x="26588" y="12017"/>
                    <a:pt x="26540" y="10862"/>
                    <a:pt x="26528" y="10564"/>
                  </a:cubicBezTo>
                  <a:cubicBezTo>
                    <a:pt x="26552" y="10552"/>
                    <a:pt x="26540" y="10421"/>
                    <a:pt x="26528" y="10243"/>
                  </a:cubicBezTo>
                  <a:cubicBezTo>
                    <a:pt x="26421" y="9147"/>
                    <a:pt x="26111" y="8088"/>
                    <a:pt x="25611" y="7111"/>
                  </a:cubicBezTo>
                  <a:cubicBezTo>
                    <a:pt x="25599" y="7076"/>
                    <a:pt x="25576" y="7040"/>
                    <a:pt x="25552" y="7004"/>
                  </a:cubicBezTo>
                  <a:cubicBezTo>
                    <a:pt x="24147" y="4349"/>
                    <a:pt x="20801" y="87"/>
                    <a:pt x="13765" y="3"/>
                  </a:cubicBezTo>
                  <a:cubicBezTo>
                    <a:pt x="13635" y="2"/>
                    <a:pt x="13507" y="1"/>
                    <a:pt x="13380" y="1"/>
                  </a:cubicBezTo>
                  <a:close/>
                </a:path>
              </a:pathLst>
            </a:custGeom>
            <a:solidFill>
              <a:srgbClr val="F9A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1216825" y="281750"/>
              <a:ext cx="176225" cy="260800"/>
            </a:xfrm>
            <a:custGeom>
              <a:rect b="b" l="l" r="r" t="t"/>
              <a:pathLst>
                <a:path extrusionOk="0" h="10432" w="7049">
                  <a:moveTo>
                    <a:pt x="2759" y="0"/>
                  </a:moveTo>
                  <a:cubicBezTo>
                    <a:pt x="2189" y="0"/>
                    <a:pt x="1619" y="265"/>
                    <a:pt x="1190" y="1059"/>
                  </a:cubicBezTo>
                  <a:cubicBezTo>
                    <a:pt x="0" y="3252"/>
                    <a:pt x="1268" y="10432"/>
                    <a:pt x="5192" y="10432"/>
                  </a:cubicBezTo>
                  <a:cubicBezTo>
                    <a:pt x="5508" y="10432"/>
                    <a:pt x="5841" y="10385"/>
                    <a:pt x="6191" y="10286"/>
                  </a:cubicBezTo>
                  <a:cubicBezTo>
                    <a:pt x="6191" y="10286"/>
                    <a:pt x="7048" y="5369"/>
                    <a:pt x="5036" y="1059"/>
                  </a:cubicBezTo>
                  <a:cubicBezTo>
                    <a:pt x="5036" y="1059"/>
                    <a:pt x="3898" y="0"/>
                    <a:pt x="2759" y="0"/>
                  </a:cubicBezTo>
                  <a:close/>
                </a:path>
              </a:pathLst>
            </a:custGeom>
            <a:solidFill>
              <a:srgbClr val="F9A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1229900" y="-53825"/>
              <a:ext cx="620650" cy="545100"/>
            </a:xfrm>
            <a:custGeom>
              <a:rect b="b" l="l" r="r" t="t"/>
              <a:pathLst>
                <a:path extrusionOk="0" h="21804" w="24826">
                  <a:moveTo>
                    <a:pt x="15460" y="1"/>
                  </a:moveTo>
                  <a:cubicBezTo>
                    <a:pt x="10864" y="1"/>
                    <a:pt x="6238" y="1964"/>
                    <a:pt x="3977" y="3980"/>
                  </a:cubicBezTo>
                  <a:cubicBezTo>
                    <a:pt x="1" y="7528"/>
                    <a:pt x="2013" y="13422"/>
                    <a:pt x="2013" y="13422"/>
                  </a:cubicBezTo>
                  <a:cubicBezTo>
                    <a:pt x="2023" y="13422"/>
                    <a:pt x="2033" y="13422"/>
                    <a:pt x="2044" y="13422"/>
                  </a:cubicBezTo>
                  <a:cubicBezTo>
                    <a:pt x="4838" y="13422"/>
                    <a:pt x="5287" y="16637"/>
                    <a:pt x="5287" y="16637"/>
                  </a:cubicBezTo>
                  <a:cubicBezTo>
                    <a:pt x="5311" y="21340"/>
                    <a:pt x="8859" y="21804"/>
                    <a:pt x="8859" y="21804"/>
                  </a:cubicBezTo>
                  <a:cubicBezTo>
                    <a:pt x="7490" y="19280"/>
                    <a:pt x="8287" y="17077"/>
                    <a:pt x="9097" y="15768"/>
                  </a:cubicBezTo>
                  <a:cubicBezTo>
                    <a:pt x="17158" y="12898"/>
                    <a:pt x="24825" y="4230"/>
                    <a:pt x="24825" y="4230"/>
                  </a:cubicBezTo>
                  <a:cubicBezTo>
                    <a:pt x="22420" y="1132"/>
                    <a:pt x="18949" y="1"/>
                    <a:pt x="154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1728775" y="31975"/>
              <a:ext cx="266725" cy="261975"/>
            </a:xfrm>
            <a:custGeom>
              <a:rect b="b" l="l" r="r" t="t"/>
              <a:pathLst>
                <a:path extrusionOk="0" h="10479" w="10669">
                  <a:moveTo>
                    <a:pt x="3001" y="1"/>
                  </a:moveTo>
                  <a:lnTo>
                    <a:pt x="1" y="3894"/>
                  </a:lnTo>
                  <a:cubicBezTo>
                    <a:pt x="1" y="3894"/>
                    <a:pt x="3632" y="9002"/>
                    <a:pt x="8609" y="10478"/>
                  </a:cubicBezTo>
                  <a:cubicBezTo>
                    <a:pt x="8609" y="10478"/>
                    <a:pt x="10669" y="2501"/>
                    <a:pt x="3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1074525" y="931500"/>
              <a:ext cx="1036775" cy="2022625"/>
            </a:xfrm>
            <a:custGeom>
              <a:rect b="b" l="l" r="r" t="t"/>
              <a:pathLst>
                <a:path extrusionOk="0" h="80905" w="41471">
                  <a:moveTo>
                    <a:pt x="27790" y="0"/>
                  </a:moveTo>
                  <a:lnTo>
                    <a:pt x="25670" y="2096"/>
                  </a:lnTo>
                  <a:lnTo>
                    <a:pt x="14360" y="2727"/>
                  </a:lnTo>
                  <a:lnTo>
                    <a:pt x="11669" y="691"/>
                  </a:lnTo>
                  <a:lnTo>
                    <a:pt x="1" y="4787"/>
                  </a:lnTo>
                  <a:lnTo>
                    <a:pt x="7144" y="51161"/>
                  </a:lnTo>
                  <a:lnTo>
                    <a:pt x="334" y="76664"/>
                  </a:lnTo>
                  <a:cubicBezTo>
                    <a:pt x="5586" y="79916"/>
                    <a:pt x="13038" y="80905"/>
                    <a:pt x="20158" y="80905"/>
                  </a:cubicBezTo>
                  <a:cubicBezTo>
                    <a:pt x="31212" y="80905"/>
                    <a:pt x="41470" y="78522"/>
                    <a:pt x="41470" y="78522"/>
                  </a:cubicBezTo>
                  <a:lnTo>
                    <a:pt x="36291" y="46292"/>
                  </a:lnTo>
                  <a:lnTo>
                    <a:pt x="37982" y="2893"/>
                  </a:lnTo>
                  <a:lnTo>
                    <a:pt x="29266" y="417"/>
                  </a:lnTo>
                  <a:lnTo>
                    <a:pt x="277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1118050" y="2030725"/>
              <a:ext cx="217550" cy="341150"/>
            </a:xfrm>
            <a:custGeom>
              <a:rect b="b" l="l" r="r" t="t"/>
              <a:pathLst>
                <a:path extrusionOk="0" h="13646" w="8702">
                  <a:moveTo>
                    <a:pt x="4296" y="1"/>
                  </a:moveTo>
                  <a:cubicBezTo>
                    <a:pt x="4296" y="1"/>
                    <a:pt x="1308" y="3489"/>
                    <a:pt x="1284" y="5418"/>
                  </a:cubicBezTo>
                  <a:cubicBezTo>
                    <a:pt x="1260" y="7357"/>
                    <a:pt x="0" y="13646"/>
                    <a:pt x="3037" y="13646"/>
                  </a:cubicBezTo>
                  <a:cubicBezTo>
                    <a:pt x="3040" y="13646"/>
                    <a:pt x="3043" y="13646"/>
                    <a:pt x="3046" y="13645"/>
                  </a:cubicBezTo>
                  <a:cubicBezTo>
                    <a:pt x="6106" y="13634"/>
                    <a:pt x="8225" y="11931"/>
                    <a:pt x="8404" y="8966"/>
                  </a:cubicBezTo>
                  <a:cubicBezTo>
                    <a:pt x="8701" y="4132"/>
                    <a:pt x="4844" y="3597"/>
                    <a:pt x="4844" y="3597"/>
                  </a:cubicBezTo>
                  <a:cubicBezTo>
                    <a:pt x="4629" y="2311"/>
                    <a:pt x="4606" y="1846"/>
                    <a:pt x="4296"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1366225" y="915425"/>
              <a:ext cx="407100" cy="242125"/>
            </a:xfrm>
            <a:custGeom>
              <a:rect b="b" l="l" r="r" t="t"/>
              <a:pathLst>
                <a:path extrusionOk="0" h="9685" w="16284">
                  <a:moveTo>
                    <a:pt x="13217" y="0"/>
                  </a:moveTo>
                  <a:lnTo>
                    <a:pt x="1846" y="238"/>
                  </a:lnTo>
                  <a:lnTo>
                    <a:pt x="1" y="1334"/>
                  </a:lnTo>
                  <a:cubicBezTo>
                    <a:pt x="406" y="5072"/>
                    <a:pt x="3465" y="9335"/>
                    <a:pt x="8799" y="9668"/>
                  </a:cubicBezTo>
                  <a:cubicBezTo>
                    <a:pt x="8985" y="9679"/>
                    <a:pt x="9167" y="9685"/>
                    <a:pt x="9344" y="9685"/>
                  </a:cubicBezTo>
                  <a:cubicBezTo>
                    <a:pt x="14847" y="9685"/>
                    <a:pt x="16283" y="4427"/>
                    <a:pt x="16122" y="643"/>
                  </a:cubicBezTo>
                  <a:lnTo>
                    <a:pt x="13217" y="0"/>
                  </a:lnTo>
                  <a:close/>
                </a:path>
              </a:pathLst>
            </a:custGeom>
            <a:solidFill>
              <a:srgbClr val="F9A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1059650" y="2848100"/>
              <a:ext cx="1087650" cy="677775"/>
            </a:xfrm>
            <a:custGeom>
              <a:rect b="b" l="l" r="r" t="t"/>
              <a:pathLst>
                <a:path extrusionOk="0" h="27111" w="43506">
                  <a:moveTo>
                    <a:pt x="929" y="0"/>
                  </a:moveTo>
                  <a:cubicBezTo>
                    <a:pt x="298" y="7168"/>
                    <a:pt x="24" y="15681"/>
                    <a:pt x="0" y="24730"/>
                  </a:cubicBezTo>
                  <a:cubicBezTo>
                    <a:pt x="6299" y="26206"/>
                    <a:pt x="12502" y="26897"/>
                    <a:pt x="18241" y="27099"/>
                  </a:cubicBezTo>
                  <a:lnTo>
                    <a:pt x="19253" y="14931"/>
                  </a:lnTo>
                  <a:cubicBezTo>
                    <a:pt x="19673" y="14859"/>
                    <a:pt x="20263" y="14836"/>
                    <a:pt x="20863" y="14836"/>
                  </a:cubicBezTo>
                  <a:cubicBezTo>
                    <a:pt x="22063" y="14836"/>
                    <a:pt x="23301" y="14931"/>
                    <a:pt x="23301" y="14931"/>
                  </a:cubicBezTo>
                  <a:lnTo>
                    <a:pt x="25575" y="27111"/>
                  </a:lnTo>
                  <a:cubicBezTo>
                    <a:pt x="33314" y="26873"/>
                    <a:pt x="39684" y="25897"/>
                    <a:pt x="43506" y="25146"/>
                  </a:cubicBezTo>
                  <a:lnTo>
                    <a:pt x="42017" y="1167"/>
                  </a:lnTo>
                  <a:lnTo>
                    <a:pt x="9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1668050" y="3401750"/>
              <a:ext cx="511400" cy="145325"/>
            </a:xfrm>
            <a:custGeom>
              <a:rect b="b" l="l" r="r" t="t"/>
              <a:pathLst>
                <a:path extrusionOk="0" h="5813" w="20456">
                  <a:moveTo>
                    <a:pt x="19170" y="0"/>
                  </a:moveTo>
                  <a:cubicBezTo>
                    <a:pt x="13121" y="1500"/>
                    <a:pt x="6859" y="2238"/>
                    <a:pt x="417" y="2322"/>
                  </a:cubicBezTo>
                  <a:cubicBezTo>
                    <a:pt x="1" y="3334"/>
                    <a:pt x="179" y="4893"/>
                    <a:pt x="798" y="5584"/>
                  </a:cubicBezTo>
                  <a:cubicBezTo>
                    <a:pt x="1656" y="5745"/>
                    <a:pt x="2696" y="5813"/>
                    <a:pt x="3845" y="5813"/>
                  </a:cubicBezTo>
                  <a:cubicBezTo>
                    <a:pt x="10271" y="5813"/>
                    <a:pt x="20075" y="3679"/>
                    <a:pt x="20075" y="3679"/>
                  </a:cubicBezTo>
                  <a:cubicBezTo>
                    <a:pt x="20444" y="2286"/>
                    <a:pt x="20456" y="929"/>
                    <a:pt x="191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1031375" y="3401750"/>
              <a:ext cx="519425" cy="147050"/>
            </a:xfrm>
            <a:custGeom>
              <a:rect b="b" l="l" r="r" t="t"/>
              <a:pathLst>
                <a:path extrusionOk="0" h="5882" w="20777">
                  <a:moveTo>
                    <a:pt x="345" y="0"/>
                  </a:moveTo>
                  <a:cubicBezTo>
                    <a:pt x="119" y="1274"/>
                    <a:pt x="0" y="2465"/>
                    <a:pt x="345" y="3346"/>
                  </a:cubicBezTo>
                  <a:cubicBezTo>
                    <a:pt x="5572" y="5751"/>
                    <a:pt x="20300" y="5882"/>
                    <a:pt x="20300" y="5882"/>
                  </a:cubicBezTo>
                  <a:cubicBezTo>
                    <a:pt x="20717" y="4524"/>
                    <a:pt x="20777" y="3215"/>
                    <a:pt x="20372" y="1976"/>
                  </a:cubicBezTo>
                  <a:lnTo>
                    <a:pt x="20372" y="1976"/>
                  </a:lnTo>
                  <a:cubicBezTo>
                    <a:pt x="19196" y="2153"/>
                    <a:pt x="17903" y="2228"/>
                    <a:pt x="16560" y="2228"/>
                  </a:cubicBezTo>
                  <a:cubicBezTo>
                    <a:pt x="9224" y="2228"/>
                    <a:pt x="345" y="0"/>
                    <a:pt x="3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752175" y="1181525"/>
              <a:ext cx="405725" cy="1005500"/>
            </a:xfrm>
            <a:custGeom>
              <a:rect b="b" l="l" r="r" t="t"/>
              <a:pathLst>
                <a:path extrusionOk="0" h="40220" w="16229">
                  <a:moveTo>
                    <a:pt x="9549" y="1"/>
                  </a:moveTo>
                  <a:cubicBezTo>
                    <a:pt x="7965" y="4799"/>
                    <a:pt x="4870" y="14467"/>
                    <a:pt x="2631" y="23265"/>
                  </a:cubicBezTo>
                  <a:cubicBezTo>
                    <a:pt x="1203" y="28897"/>
                    <a:pt x="107" y="34171"/>
                    <a:pt x="0" y="37588"/>
                  </a:cubicBezTo>
                  <a:lnTo>
                    <a:pt x="7322" y="40220"/>
                  </a:lnTo>
                  <a:cubicBezTo>
                    <a:pt x="7322" y="40220"/>
                    <a:pt x="9763" y="36338"/>
                    <a:pt x="12156" y="29885"/>
                  </a:cubicBezTo>
                  <a:cubicBezTo>
                    <a:pt x="13323" y="26718"/>
                    <a:pt x="14490" y="22920"/>
                    <a:pt x="15347" y="18658"/>
                  </a:cubicBezTo>
                  <a:cubicBezTo>
                    <a:pt x="15347" y="18658"/>
                    <a:pt x="16228" y="10145"/>
                    <a:pt x="14109" y="3239"/>
                  </a:cubicBezTo>
                  <a:cubicBezTo>
                    <a:pt x="12442" y="1417"/>
                    <a:pt x="10644" y="465"/>
                    <a:pt x="9549" y="1"/>
                  </a:cubicBezTo>
                  <a:close/>
                </a:path>
              </a:pathLst>
            </a:custGeom>
            <a:solidFill>
              <a:srgbClr val="F9A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663750" y="2088775"/>
              <a:ext cx="417050" cy="901325"/>
            </a:xfrm>
            <a:custGeom>
              <a:rect b="b" l="l" r="r" t="t"/>
              <a:pathLst>
                <a:path extrusionOk="0" h="36053" w="16682">
                  <a:moveTo>
                    <a:pt x="3740" y="1"/>
                  </a:moveTo>
                  <a:cubicBezTo>
                    <a:pt x="1" y="15717"/>
                    <a:pt x="6514" y="27480"/>
                    <a:pt x="13967" y="36053"/>
                  </a:cubicBezTo>
                  <a:cubicBezTo>
                    <a:pt x="15634" y="34172"/>
                    <a:pt x="16682" y="32278"/>
                    <a:pt x="16384" y="27992"/>
                  </a:cubicBezTo>
                  <a:cubicBezTo>
                    <a:pt x="9562" y="19563"/>
                    <a:pt x="11145" y="2477"/>
                    <a:pt x="11145" y="2477"/>
                  </a:cubicBezTo>
                  <a:lnTo>
                    <a:pt x="3740" y="1"/>
                  </a:lnTo>
                  <a:close/>
                </a:path>
              </a:pathLst>
            </a:custGeom>
            <a:solidFill>
              <a:srgbClr val="F9A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8"/>
            <p:cNvSpPr/>
            <p:nvPr/>
          </p:nvSpPr>
          <p:spPr>
            <a:xfrm>
              <a:off x="1012900" y="2788575"/>
              <a:ext cx="193225" cy="276550"/>
            </a:xfrm>
            <a:custGeom>
              <a:rect b="b" l="l" r="r" t="t"/>
              <a:pathLst>
                <a:path extrusionOk="0" h="11062" w="7729">
                  <a:moveTo>
                    <a:pt x="2418" y="0"/>
                  </a:moveTo>
                  <a:cubicBezTo>
                    <a:pt x="1763" y="4787"/>
                    <a:pt x="1" y="8061"/>
                    <a:pt x="1" y="8061"/>
                  </a:cubicBezTo>
                  <a:cubicBezTo>
                    <a:pt x="561" y="9216"/>
                    <a:pt x="1406" y="10216"/>
                    <a:pt x="2323" y="11061"/>
                  </a:cubicBezTo>
                  <a:cubicBezTo>
                    <a:pt x="3239" y="10847"/>
                    <a:pt x="4394" y="9990"/>
                    <a:pt x="5323" y="9263"/>
                  </a:cubicBezTo>
                  <a:cubicBezTo>
                    <a:pt x="6216" y="8573"/>
                    <a:pt x="6907" y="7775"/>
                    <a:pt x="7454" y="6644"/>
                  </a:cubicBezTo>
                  <a:cubicBezTo>
                    <a:pt x="7359" y="6453"/>
                    <a:pt x="6990" y="6084"/>
                    <a:pt x="6990" y="6084"/>
                  </a:cubicBezTo>
                  <a:cubicBezTo>
                    <a:pt x="7716" y="5394"/>
                    <a:pt x="7728" y="4953"/>
                    <a:pt x="7609" y="4132"/>
                  </a:cubicBezTo>
                  <a:cubicBezTo>
                    <a:pt x="6311" y="3441"/>
                    <a:pt x="2418" y="0"/>
                    <a:pt x="2418" y="0"/>
                  </a:cubicBezTo>
                  <a:close/>
                </a:path>
              </a:pathLst>
            </a:custGeom>
            <a:solidFill>
              <a:srgbClr val="F9A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8"/>
            <p:cNvSpPr/>
            <p:nvPr/>
          </p:nvSpPr>
          <p:spPr>
            <a:xfrm>
              <a:off x="783725" y="1051150"/>
              <a:ext cx="403050" cy="886450"/>
            </a:xfrm>
            <a:custGeom>
              <a:rect b="b" l="l" r="r" t="t"/>
              <a:pathLst>
                <a:path extrusionOk="0" h="35458" w="16122">
                  <a:moveTo>
                    <a:pt x="11633" y="1"/>
                  </a:moveTo>
                  <a:cubicBezTo>
                    <a:pt x="9942" y="727"/>
                    <a:pt x="8561" y="2025"/>
                    <a:pt x="7763" y="3680"/>
                  </a:cubicBezTo>
                  <a:cubicBezTo>
                    <a:pt x="7644" y="3942"/>
                    <a:pt x="7513" y="4215"/>
                    <a:pt x="7382" y="4513"/>
                  </a:cubicBezTo>
                  <a:cubicBezTo>
                    <a:pt x="6787" y="5918"/>
                    <a:pt x="5775" y="8299"/>
                    <a:pt x="5298" y="9978"/>
                  </a:cubicBezTo>
                  <a:lnTo>
                    <a:pt x="0" y="26778"/>
                  </a:lnTo>
                  <a:cubicBezTo>
                    <a:pt x="405" y="27373"/>
                    <a:pt x="869" y="27944"/>
                    <a:pt x="1369" y="28480"/>
                  </a:cubicBezTo>
                  <a:cubicBezTo>
                    <a:pt x="4489" y="31862"/>
                    <a:pt x="9073" y="34243"/>
                    <a:pt x="10894" y="35100"/>
                  </a:cubicBezTo>
                  <a:cubicBezTo>
                    <a:pt x="11383" y="35338"/>
                    <a:pt x="11668" y="35457"/>
                    <a:pt x="11668" y="35457"/>
                  </a:cubicBezTo>
                  <a:lnTo>
                    <a:pt x="15276" y="20551"/>
                  </a:lnTo>
                  <a:cubicBezTo>
                    <a:pt x="15276" y="20551"/>
                    <a:pt x="16121" y="2989"/>
                    <a:pt x="11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28"/>
          <p:cNvGrpSpPr/>
          <p:nvPr/>
        </p:nvGrpSpPr>
        <p:grpSpPr>
          <a:xfrm>
            <a:off x="3854722" y="1339952"/>
            <a:ext cx="1468442" cy="1735372"/>
            <a:chOff x="5352750" y="-491775"/>
            <a:chExt cx="6514825" cy="7699075"/>
          </a:xfrm>
        </p:grpSpPr>
        <p:sp>
          <p:nvSpPr>
            <p:cNvPr id="616" name="Google Shape;616;p28"/>
            <p:cNvSpPr/>
            <p:nvPr/>
          </p:nvSpPr>
          <p:spPr>
            <a:xfrm>
              <a:off x="6032300" y="6890550"/>
              <a:ext cx="5150350" cy="316750"/>
            </a:xfrm>
            <a:custGeom>
              <a:rect b="b" l="l" r="r" t="t"/>
              <a:pathLst>
                <a:path extrusionOk="0" h="12670" w="206014">
                  <a:moveTo>
                    <a:pt x="103013" y="1"/>
                  </a:moveTo>
                  <a:cubicBezTo>
                    <a:pt x="75688" y="1"/>
                    <a:pt x="49494" y="668"/>
                    <a:pt x="30171" y="1858"/>
                  </a:cubicBezTo>
                  <a:cubicBezTo>
                    <a:pt x="10859" y="3049"/>
                    <a:pt x="0" y="4656"/>
                    <a:pt x="0" y="6335"/>
                  </a:cubicBezTo>
                  <a:cubicBezTo>
                    <a:pt x="0" y="8014"/>
                    <a:pt x="10859" y="9633"/>
                    <a:pt x="30171" y="10824"/>
                  </a:cubicBezTo>
                  <a:cubicBezTo>
                    <a:pt x="49494" y="12002"/>
                    <a:pt x="75688" y="12669"/>
                    <a:pt x="103013" y="12669"/>
                  </a:cubicBezTo>
                  <a:cubicBezTo>
                    <a:pt x="130326" y="12669"/>
                    <a:pt x="156532" y="12002"/>
                    <a:pt x="175843" y="10824"/>
                  </a:cubicBezTo>
                  <a:cubicBezTo>
                    <a:pt x="195167" y="9633"/>
                    <a:pt x="206014" y="8014"/>
                    <a:pt x="206014" y="6335"/>
                  </a:cubicBezTo>
                  <a:cubicBezTo>
                    <a:pt x="206014" y="4656"/>
                    <a:pt x="195167" y="3049"/>
                    <a:pt x="175843" y="1858"/>
                  </a:cubicBezTo>
                  <a:cubicBezTo>
                    <a:pt x="156532" y="668"/>
                    <a:pt x="130326" y="1"/>
                    <a:pt x="103013" y="1"/>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7719400" y="-205250"/>
              <a:ext cx="425375" cy="887300"/>
            </a:xfrm>
            <a:custGeom>
              <a:rect b="b" l="l" r="r" t="t"/>
              <a:pathLst>
                <a:path extrusionOk="0" h="35492" w="17015">
                  <a:moveTo>
                    <a:pt x="1346" y="0"/>
                  </a:moveTo>
                  <a:lnTo>
                    <a:pt x="1" y="9549"/>
                  </a:lnTo>
                  <a:cubicBezTo>
                    <a:pt x="334" y="14788"/>
                    <a:pt x="2561" y="19646"/>
                    <a:pt x="3334" y="25003"/>
                  </a:cubicBezTo>
                  <a:cubicBezTo>
                    <a:pt x="3823" y="28421"/>
                    <a:pt x="3561" y="32457"/>
                    <a:pt x="608" y="35076"/>
                  </a:cubicBezTo>
                  <a:cubicBezTo>
                    <a:pt x="1173" y="35362"/>
                    <a:pt x="1781" y="35491"/>
                    <a:pt x="2401" y="35491"/>
                  </a:cubicBezTo>
                  <a:cubicBezTo>
                    <a:pt x="5352" y="35491"/>
                    <a:pt x="8570" y="32562"/>
                    <a:pt x="8609" y="29552"/>
                  </a:cubicBezTo>
                  <a:cubicBezTo>
                    <a:pt x="9401" y="30199"/>
                    <a:pt x="10400" y="30502"/>
                    <a:pt x="11414" y="30502"/>
                  </a:cubicBezTo>
                  <a:cubicBezTo>
                    <a:pt x="12991" y="30502"/>
                    <a:pt x="14601" y="29768"/>
                    <a:pt x="15515" y="28456"/>
                  </a:cubicBezTo>
                  <a:cubicBezTo>
                    <a:pt x="17015" y="26313"/>
                    <a:pt x="16527" y="23087"/>
                    <a:pt x="14610" y="21313"/>
                  </a:cubicBezTo>
                  <a:cubicBezTo>
                    <a:pt x="13550" y="20336"/>
                    <a:pt x="12169" y="19777"/>
                    <a:pt x="11038" y="18884"/>
                  </a:cubicBezTo>
                  <a:cubicBezTo>
                    <a:pt x="7466" y="16050"/>
                    <a:pt x="7264" y="10835"/>
                    <a:pt x="5656" y="6573"/>
                  </a:cubicBezTo>
                  <a:cubicBezTo>
                    <a:pt x="4727" y="4084"/>
                    <a:pt x="3227" y="1870"/>
                    <a:pt x="1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9510100" y="-268700"/>
              <a:ext cx="797450" cy="902400"/>
            </a:xfrm>
            <a:custGeom>
              <a:rect b="b" l="l" r="r" t="t"/>
              <a:pathLst>
                <a:path extrusionOk="0" h="36096" w="31898">
                  <a:moveTo>
                    <a:pt x="12013" y="1"/>
                  </a:moveTo>
                  <a:cubicBezTo>
                    <a:pt x="9399" y="1"/>
                    <a:pt x="6878" y="1095"/>
                    <a:pt x="4477" y="2169"/>
                  </a:cubicBezTo>
                  <a:cubicBezTo>
                    <a:pt x="2680" y="2967"/>
                    <a:pt x="656" y="4015"/>
                    <a:pt x="239" y="5944"/>
                  </a:cubicBezTo>
                  <a:cubicBezTo>
                    <a:pt x="1" y="7087"/>
                    <a:pt x="406" y="8265"/>
                    <a:pt x="822" y="9373"/>
                  </a:cubicBezTo>
                  <a:cubicBezTo>
                    <a:pt x="1882" y="12230"/>
                    <a:pt x="2989" y="15076"/>
                    <a:pt x="4132" y="17897"/>
                  </a:cubicBezTo>
                  <a:cubicBezTo>
                    <a:pt x="4870" y="19707"/>
                    <a:pt x="5644" y="21541"/>
                    <a:pt x="6871" y="23065"/>
                  </a:cubicBezTo>
                  <a:cubicBezTo>
                    <a:pt x="7942" y="24374"/>
                    <a:pt x="9323" y="25410"/>
                    <a:pt x="10478" y="26660"/>
                  </a:cubicBezTo>
                  <a:cubicBezTo>
                    <a:pt x="12550" y="28875"/>
                    <a:pt x="13860" y="31780"/>
                    <a:pt x="14169" y="34792"/>
                  </a:cubicBezTo>
                  <a:lnTo>
                    <a:pt x="15931" y="31280"/>
                  </a:lnTo>
                  <a:lnTo>
                    <a:pt x="15931" y="31280"/>
                  </a:lnTo>
                  <a:cubicBezTo>
                    <a:pt x="15717" y="32423"/>
                    <a:pt x="15515" y="33697"/>
                    <a:pt x="16098" y="34709"/>
                  </a:cubicBezTo>
                  <a:cubicBezTo>
                    <a:pt x="16634" y="35647"/>
                    <a:pt x="17732" y="36095"/>
                    <a:pt x="18835" y="36095"/>
                  </a:cubicBezTo>
                  <a:cubicBezTo>
                    <a:pt x="19203" y="36095"/>
                    <a:pt x="19572" y="36045"/>
                    <a:pt x="19920" y="35947"/>
                  </a:cubicBezTo>
                  <a:cubicBezTo>
                    <a:pt x="21301" y="35554"/>
                    <a:pt x="22432" y="34566"/>
                    <a:pt x="23492" y="33590"/>
                  </a:cubicBezTo>
                  <a:cubicBezTo>
                    <a:pt x="25933" y="31328"/>
                    <a:pt x="28290" y="28887"/>
                    <a:pt x="29802" y="25922"/>
                  </a:cubicBezTo>
                  <a:cubicBezTo>
                    <a:pt x="31314" y="22958"/>
                    <a:pt x="31898" y="19374"/>
                    <a:pt x="30695" y="16266"/>
                  </a:cubicBezTo>
                  <a:cubicBezTo>
                    <a:pt x="30112" y="14790"/>
                    <a:pt x="29159" y="13480"/>
                    <a:pt x="28183" y="12230"/>
                  </a:cubicBezTo>
                  <a:cubicBezTo>
                    <a:pt x="26302" y="9825"/>
                    <a:pt x="24266" y="7539"/>
                    <a:pt x="22099" y="5396"/>
                  </a:cubicBezTo>
                  <a:cubicBezTo>
                    <a:pt x="19467" y="2800"/>
                    <a:pt x="16372" y="288"/>
                    <a:pt x="12693" y="26"/>
                  </a:cubicBezTo>
                  <a:cubicBezTo>
                    <a:pt x="12466" y="9"/>
                    <a:pt x="12239" y="1"/>
                    <a:pt x="12013" y="1"/>
                  </a:cubicBezTo>
                  <a:close/>
                </a:path>
              </a:pathLst>
            </a:custGeom>
            <a:solidFill>
              <a:srgbClr val="FF94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9510100" y="-268700"/>
              <a:ext cx="797450" cy="902400"/>
            </a:xfrm>
            <a:custGeom>
              <a:rect b="b" l="l" r="r" t="t"/>
              <a:pathLst>
                <a:path extrusionOk="0" h="36096" w="31898">
                  <a:moveTo>
                    <a:pt x="12013" y="1"/>
                  </a:moveTo>
                  <a:cubicBezTo>
                    <a:pt x="9399" y="1"/>
                    <a:pt x="6878" y="1095"/>
                    <a:pt x="4477" y="2169"/>
                  </a:cubicBezTo>
                  <a:cubicBezTo>
                    <a:pt x="2680" y="2967"/>
                    <a:pt x="656" y="4015"/>
                    <a:pt x="239" y="5944"/>
                  </a:cubicBezTo>
                  <a:cubicBezTo>
                    <a:pt x="1" y="7087"/>
                    <a:pt x="406" y="8265"/>
                    <a:pt x="822" y="9373"/>
                  </a:cubicBezTo>
                  <a:cubicBezTo>
                    <a:pt x="1882" y="12230"/>
                    <a:pt x="2989" y="15076"/>
                    <a:pt x="4132" y="17897"/>
                  </a:cubicBezTo>
                  <a:cubicBezTo>
                    <a:pt x="4870" y="19707"/>
                    <a:pt x="5644" y="21541"/>
                    <a:pt x="6871" y="23065"/>
                  </a:cubicBezTo>
                  <a:cubicBezTo>
                    <a:pt x="7942" y="24374"/>
                    <a:pt x="9323" y="25410"/>
                    <a:pt x="10478" y="26660"/>
                  </a:cubicBezTo>
                  <a:cubicBezTo>
                    <a:pt x="12550" y="28875"/>
                    <a:pt x="13860" y="31780"/>
                    <a:pt x="14169" y="34792"/>
                  </a:cubicBezTo>
                  <a:lnTo>
                    <a:pt x="15931" y="31280"/>
                  </a:lnTo>
                  <a:lnTo>
                    <a:pt x="15931" y="31280"/>
                  </a:lnTo>
                  <a:cubicBezTo>
                    <a:pt x="15717" y="32423"/>
                    <a:pt x="15515" y="33697"/>
                    <a:pt x="16098" y="34709"/>
                  </a:cubicBezTo>
                  <a:cubicBezTo>
                    <a:pt x="16634" y="35647"/>
                    <a:pt x="17732" y="36095"/>
                    <a:pt x="18835" y="36095"/>
                  </a:cubicBezTo>
                  <a:cubicBezTo>
                    <a:pt x="19203" y="36095"/>
                    <a:pt x="19572" y="36045"/>
                    <a:pt x="19920" y="35947"/>
                  </a:cubicBezTo>
                  <a:cubicBezTo>
                    <a:pt x="21301" y="35554"/>
                    <a:pt x="22432" y="34566"/>
                    <a:pt x="23492" y="33590"/>
                  </a:cubicBezTo>
                  <a:cubicBezTo>
                    <a:pt x="25933" y="31328"/>
                    <a:pt x="28290" y="28887"/>
                    <a:pt x="29802" y="25922"/>
                  </a:cubicBezTo>
                  <a:cubicBezTo>
                    <a:pt x="31314" y="22958"/>
                    <a:pt x="31898" y="19374"/>
                    <a:pt x="30695" y="16266"/>
                  </a:cubicBezTo>
                  <a:cubicBezTo>
                    <a:pt x="30112" y="14790"/>
                    <a:pt x="29159" y="13480"/>
                    <a:pt x="28183" y="12230"/>
                  </a:cubicBezTo>
                  <a:cubicBezTo>
                    <a:pt x="26302" y="9825"/>
                    <a:pt x="24266" y="7539"/>
                    <a:pt x="22099" y="5396"/>
                  </a:cubicBezTo>
                  <a:cubicBezTo>
                    <a:pt x="19467" y="2800"/>
                    <a:pt x="16372" y="288"/>
                    <a:pt x="12693" y="26"/>
                  </a:cubicBezTo>
                  <a:cubicBezTo>
                    <a:pt x="12466" y="9"/>
                    <a:pt x="12239" y="1"/>
                    <a:pt x="12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7205350" y="1482150"/>
              <a:ext cx="2009800" cy="1250425"/>
            </a:xfrm>
            <a:custGeom>
              <a:rect b="b" l="l" r="r" t="t"/>
              <a:pathLst>
                <a:path extrusionOk="0" h="50017" w="80392">
                  <a:moveTo>
                    <a:pt x="64747" y="1"/>
                  </a:moveTo>
                  <a:cubicBezTo>
                    <a:pt x="64747" y="1"/>
                    <a:pt x="50412" y="13598"/>
                    <a:pt x="39410" y="23146"/>
                  </a:cubicBezTo>
                  <a:cubicBezTo>
                    <a:pt x="29635" y="31636"/>
                    <a:pt x="19455" y="35612"/>
                    <a:pt x="13371" y="37493"/>
                  </a:cubicBezTo>
                  <a:cubicBezTo>
                    <a:pt x="11492" y="36918"/>
                    <a:pt x="7940" y="35741"/>
                    <a:pt x="6318" y="35741"/>
                  </a:cubicBezTo>
                  <a:cubicBezTo>
                    <a:pt x="6059" y="35741"/>
                    <a:pt x="5850" y="35771"/>
                    <a:pt x="5704" y="35839"/>
                  </a:cubicBezTo>
                  <a:cubicBezTo>
                    <a:pt x="4787" y="36255"/>
                    <a:pt x="6359" y="37565"/>
                    <a:pt x="7859" y="38589"/>
                  </a:cubicBezTo>
                  <a:cubicBezTo>
                    <a:pt x="5299" y="39422"/>
                    <a:pt x="1" y="42327"/>
                    <a:pt x="298" y="43173"/>
                  </a:cubicBezTo>
                  <a:cubicBezTo>
                    <a:pt x="363" y="43363"/>
                    <a:pt x="582" y="43445"/>
                    <a:pt x="917" y="43445"/>
                  </a:cubicBezTo>
                  <a:cubicBezTo>
                    <a:pt x="2069" y="43445"/>
                    <a:pt x="4582" y="42470"/>
                    <a:pt x="6787" y="41565"/>
                  </a:cubicBezTo>
                  <a:lnTo>
                    <a:pt x="6787" y="41565"/>
                  </a:lnTo>
                  <a:cubicBezTo>
                    <a:pt x="4680" y="42577"/>
                    <a:pt x="4489" y="42887"/>
                    <a:pt x="2382" y="43899"/>
                  </a:cubicBezTo>
                  <a:cubicBezTo>
                    <a:pt x="1810" y="44185"/>
                    <a:pt x="143" y="45364"/>
                    <a:pt x="739" y="46042"/>
                  </a:cubicBezTo>
                  <a:cubicBezTo>
                    <a:pt x="831" y="46150"/>
                    <a:pt x="1025" y="46197"/>
                    <a:pt x="1292" y="46197"/>
                  </a:cubicBezTo>
                  <a:cubicBezTo>
                    <a:pt x="2708" y="46197"/>
                    <a:pt x="6204" y="44873"/>
                    <a:pt x="7847" y="44232"/>
                  </a:cubicBezTo>
                  <a:lnTo>
                    <a:pt x="7847" y="44232"/>
                  </a:lnTo>
                  <a:cubicBezTo>
                    <a:pt x="6061" y="45185"/>
                    <a:pt x="6656" y="44899"/>
                    <a:pt x="4858" y="45864"/>
                  </a:cubicBezTo>
                  <a:cubicBezTo>
                    <a:pt x="3918" y="46364"/>
                    <a:pt x="2953" y="46804"/>
                    <a:pt x="2287" y="47626"/>
                  </a:cubicBezTo>
                  <a:cubicBezTo>
                    <a:pt x="2060" y="47911"/>
                    <a:pt x="1906" y="48269"/>
                    <a:pt x="2168" y="48554"/>
                  </a:cubicBezTo>
                  <a:cubicBezTo>
                    <a:pt x="2319" y="48722"/>
                    <a:pt x="2583" y="48815"/>
                    <a:pt x="2962" y="48815"/>
                  </a:cubicBezTo>
                  <a:cubicBezTo>
                    <a:pt x="3149" y="48815"/>
                    <a:pt x="3365" y="48792"/>
                    <a:pt x="3608" y="48745"/>
                  </a:cubicBezTo>
                  <a:cubicBezTo>
                    <a:pt x="5132" y="48459"/>
                    <a:pt x="7049" y="47876"/>
                    <a:pt x="9966" y="46399"/>
                  </a:cubicBezTo>
                  <a:lnTo>
                    <a:pt x="9966" y="46399"/>
                  </a:lnTo>
                  <a:cubicBezTo>
                    <a:pt x="7573" y="47828"/>
                    <a:pt x="6978" y="47995"/>
                    <a:pt x="6120" y="48745"/>
                  </a:cubicBezTo>
                  <a:cubicBezTo>
                    <a:pt x="5930" y="48912"/>
                    <a:pt x="5704" y="49066"/>
                    <a:pt x="5692" y="49316"/>
                  </a:cubicBezTo>
                  <a:cubicBezTo>
                    <a:pt x="5680" y="49566"/>
                    <a:pt x="5906" y="49793"/>
                    <a:pt x="6144" y="49888"/>
                  </a:cubicBezTo>
                  <a:cubicBezTo>
                    <a:pt x="6349" y="49956"/>
                    <a:pt x="6785" y="50016"/>
                    <a:pt x="7074" y="50016"/>
                  </a:cubicBezTo>
                  <a:cubicBezTo>
                    <a:pt x="7138" y="50016"/>
                    <a:pt x="7194" y="50013"/>
                    <a:pt x="7240" y="50007"/>
                  </a:cubicBezTo>
                  <a:cubicBezTo>
                    <a:pt x="8859" y="49709"/>
                    <a:pt x="10811" y="49126"/>
                    <a:pt x="12740" y="48304"/>
                  </a:cubicBezTo>
                  <a:lnTo>
                    <a:pt x="12764" y="48376"/>
                  </a:lnTo>
                  <a:cubicBezTo>
                    <a:pt x="12764" y="48376"/>
                    <a:pt x="31707" y="47340"/>
                    <a:pt x="47114" y="36124"/>
                  </a:cubicBezTo>
                  <a:cubicBezTo>
                    <a:pt x="62520" y="24909"/>
                    <a:pt x="76177" y="10014"/>
                    <a:pt x="80392" y="2192"/>
                  </a:cubicBezTo>
                  <a:lnTo>
                    <a:pt x="64747" y="1"/>
                  </a:lnTo>
                  <a:close/>
                </a:path>
              </a:pathLst>
            </a:custGeom>
            <a:solidFill>
              <a:srgbClr val="FF94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7205350" y="1482150"/>
              <a:ext cx="2009800" cy="1250425"/>
            </a:xfrm>
            <a:custGeom>
              <a:rect b="b" l="l" r="r" t="t"/>
              <a:pathLst>
                <a:path extrusionOk="0" h="50017" w="80392">
                  <a:moveTo>
                    <a:pt x="64747" y="1"/>
                  </a:moveTo>
                  <a:cubicBezTo>
                    <a:pt x="64747" y="1"/>
                    <a:pt x="50412" y="13598"/>
                    <a:pt x="39410" y="23146"/>
                  </a:cubicBezTo>
                  <a:cubicBezTo>
                    <a:pt x="29635" y="31636"/>
                    <a:pt x="19455" y="35612"/>
                    <a:pt x="13371" y="37493"/>
                  </a:cubicBezTo>
                  <a:cubicBezTo>
                    <a:pt x="11492" y="36918"/>
                    <a:pt x="7940" y="35741"/>
                    <a:pt x="6318" y="35741"/>
                  </a:cubicBezTo>
                  <a:cubicBezTo>
                    <a:pt x="6059" y="35741"/>
                    <a:pt x="5850" y="35771"/>
                    <a:pt x="5704" y="35839"/>
                  </a:cubicBezTo>
                  <a:cubicBezTo>
                    <a:pt x="4787" y="36255"/>
                    <a:pt x="6359" y="37565"/>
                    <a:pt x="7859" y="38589"/>
                  </a:cubicBezTo>
                  <a:cubicBezTo>
                    <a:pt x="5299" y="39422"/>
                    <a:pt x="1" y="42327"/>
                    <a:pt x="298" y="43173"/>
                  </a:cubicBezTo>
                  <a:cubicBezTo>
                    <a:pt x="363" y="43363"/>
                    <a:pt x="582" y="43445"/>
                    <a:pt x="917" y="43445"/>
                  </a:cubicBezTo>
                  <a:cubicBezTo>
                    <a:pt x="2069" y="43445"/>
                    <a:pt x="4582" y="42470"/>
                    <a:pt x="6787" y="41565"/>
                  </a:cubicBezTo>
                  <a:lnTo>
                    <a:pt x="6787" y="41565"/>
                  </a:lnTo>
                  <a:cubicBezTo>
                    <a:pt x="4680" y="42577"/>
                    <a:pt x="4489" y="42887"/>
                    <a:pt x="2382" y="43899"/>
                  </a:cubicBezTo>
                  <a:cubicBezTo>
                    <a:pt x="1810" y="44185"/>
                    <a:pt x="143" y="45364"/>
                    <a:pt x="739" y="46042"/>
                  </a:cubicBezTo>
                  <a:cubicBezTo>
                    <a:pt x="831" y="46150"/>
                    <a:pt x="1025" y="46197"/>
                    <a:pt x="1292" y="46197"/>
                  </a:cubicBezTo>
                  <a:cubicBezTo>
                    <a:pt x="2708" y="46197"/>
                    <a:pt x="6204" y="44873"/>
                    <a:pt x="7847" y="44232"/>
                  </a:cubicBezTo>
                  <a:lnTo>
                    <a:pt x="7847" y="44232"/>
                  </a:lnTo>
                  <a:cubicBezTo>
                    <a:pt x="6061" y="45185"/>
                    <a:pt x="6656" y="44899"/>
                    <a:pt x="4858" y="45864"/>
                  </a:cubicBezTo>
                  <a:cubicBezTo>
                    <a:pt x="3918" y="46364"/>
                    <a:pt x="2953" y="46804"/>
                    <a:pt x="2287" y="47626"/>
                  </a:cubicBezTo>
                  <a:cubicBezTo>
                    <a:pt x="2060" y="47911"/>
                    <a:pt x="1906" y="48269"/>
                    <a:pt x="2168" y="48554"/>
                  </a:cubicBezTo>
                  <a:cubicBezTo>
                    <a:pt x="2319" y="48722"/>
                    <a:pt x="2583" y="48815"/>
                    <a:pt x="2962" y="48815"/>
                  </a:cubicBezTo>
                  <a:cubicBezTo>
                    <a:pt x="3149" y="48815"/>
                    <a:pt x="3365" y="48792"/>
                    <a:pt x="3608" y="48745"/>
                  </a:cubicBezTo>
                  <a:cubicBezTo>
                    <a:pt x="5132" y="48459"/>
                    <a:pt x="7049" y="47876"/>
                    <a:pt x="9966" y="46399"/>
                  </a:cubicBezTo>
                  <a:lnTo>
                    <a:pt x="9966" y="46399"/>
                  </a:lnTo>
                  <a:cubicBezTo>
                    <a:pt x="7573" y="47828"/>
                    <a:pt x="6978" y="47995"/>
                    <a:pt x="6120" y="48745"/>
                  </a:cubicBezTo>
                  <a:cubicBezTo>
                    <a:pt x="5930" y="48912"/>
                    <a:pt x="5704" y="49066"/>
                    <a:pt x="5692" y="49316"/>
                  </a:cubicBezTo>
                  <a:cubicBezTo>
                    <a:pt x="5680" y="49566"/>
                    <a:pt x="5906" y="49793"/>
                    <a:pt x="6144" y="49888"/>
                  </a:cubicBezTo>
                  <a:cubicBezTo>
                    <a:pt x="6349" y="49956"/>
                    <a:pt x="6785" y="50016"/>
                    <a:pt x="7074" y="50016"/>
                  </a:cubicBezTo>
                  <a:cubicBezTo>
                    <a:pt x="7138" y="50016"/>
                    <a:pt x="7194" y="50013"/>
                    <a:pt x="7240" y="50007"/>
                  </a:cubicBezTo>
                  <a:cubicBezTo>
                    <a:pt x="8859" y="49709"/>
                    <a:pt x="10811" y="49126"/>
                    <a:pt x="12740" y="48304"/>
                  </a:cubicBezTo>
                  <a:lnTo>
                    <a:pt x="12764" y="48376"/>
                  </a:lnTo>
                  <a:cubicBezTo>
                    <a:pt x="12764" y="48376"/>
                    <a:pt x="31707" y="47340"/>
                    <a:pt x="47114" y="36124"/>
                  </a:cubicBezTo>
                  <a:cubicBezTo>
                    <a:pt x="62520" y="24909"/>
                    <a:pt x="76177" y="10014"/>
                    <a:pt x="80392" y="2192"/>
                  </a:cubicBezTo>
                  <a:lnTo>
                    <a:pt x="64747" y="1"/>
                  </a:ln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7819125" y="1492875"/>
              <a:ext cx="1899950" cy="1388200"/>
            </a:xfrm>
            <a:custGeom>
              <a:rect b="b" l="l" r="r" t="t"/>
              <a:pathLst>
                <a:path extrusionOk="0" h="55528" w="75998">
                  <a:moveTo>
                    <a:pt x="15788" y="0"/>
                  </a:moveTo>
                  <a:lnTo>
                    <a:pt x="0" y="631"/>
                  </a:lnTo>
                  <a:cubicBezTo>
                    <a:pt x="3429" y="8835"/>
                    <a:pt x="15538" y="25003"/>
                    <a:pt x="29742" y="37707"/>
                  </a:cubicBezTo>
                  <a:cubicBezTo>
                    <a:pt x="43958" y="50399"/>
                    <a:pt x="62711" y="53316"/>
                    <a:pt x="62711" y="53316"/>
                  </a:cubicBezTo>
                  <a:lnTo>
                    <a:pt x="62734" y="53245"/>
                  </a:lnTo>
                  <a:cubicBezTo>
                    <a:pt x="64568" y="54257"/>
                    <a:pt x="66449" y="55031"/>
                    <a:pt x="68033" y="55483"/>
                  </a:cubicBezTo>
                  <a:cubicBezTo>
                    <a:pt x="68141" y="55514"/>
                    <a:pt x="68315" y="55527"/>
                    <a:pt x="68498" y="55527"/>
                  </a:cubicBezTo>
                  <a:cubicBezTo>
                    <a:pt x="68736" y="55527"/>
                    <a:pt x="68992" y="55505"/>
                    <a:pt x="69140" y="55472"/>
                  </a:cubicBezTo>
                  <a:cubicBezTo>
                    <a:pt x="69390" y="55412"/>
                    <a:pt x="69628" y="55210"/>
                    <a:pt x="69640" y="54960"/>
                  </a:cubicBezTo>
                  <a:cubicBezTo>
                    <a:pt x="69664" y="54710"/>
                    <a:pt x="69449" y="54531"/>
                    <a:pt x="69283" y="54352"/>
                  </a:cubicBezTo>
                  <a:cubicBezTo>
                    <a:pt x="68497" y="53519"/>
                    <a:pt x="67925" y="53293"/>
                    <a:pt x="65687" y="51626"/>
                  </a:cubicBezTo>
                  <a:lnTo>
                    <a:pt x="65687" y="51626"/>
                  </a:lnTo>
                  <a:cubicBezTo>
                    <a:pt x="68437" y="53376"/>
                    <a:pt x="70295" y="54162"/>
                    <a:pt x="71771" y="54602"/>
                  </a:cubicBezTo>
                  <a:cubicBezTo>
                    <a:pt x="72091" y="54697"/>
                    <a:pt x="72364" y="54740"/>
                    <a:pt x="72591" y="54740"/>
                  </a:cubicBezTo>
                  <a:cubicBezTo>
                    <a:pt x="72881" y="54740"/>
                    <a:pt x="73096" y="54670"/>
                    <a:pt x="73236" y="54543"/>
                  </a:cubicBezTo>
                  <a:cubicBezTo>
                    <a:pt x="73509" y="54293"/>
                    <a:pt x="73402" y="53924"/>
                    <a:pt x="73200" y="53614"/>
                  </a:cubicBezTo>
                  <a:cubicBezTo>
                    <a:pt x="72628" y="52721"/>
                    <a:pt x="71700" y="52197"/>
                    <a:pt x="70819" y="51602"/>
                  </a:cubicBezTo>
                  <a:cubicBezTo>
                    <a:pt x="69128" y="50459"/>
                    <a:pt x="69699" y="50816"/>
                    <a:pt x="68009" y="49673"/>
                  </a:cubicBezTo>
                  <a:lnTo>
                    <a:pt x="68009" y="49673"/>
                  </a:lnTo>
                  <a:cubicBezTo>
                    <a:pt x="69652" y="50510"/>
                    <a:pt x="73225" y="52294"/>
                    <a:pt x="74512" y="52294"/>
                  </a:cubicBezTo>
                  <a:cubicBezTo>
                    <a:pt x="74689" y="52294"/>
                    <a:pt x="74823" y="52260"/>
                    <a:pt x="74903" y="52185"/>
                  </a:cubicBezTo>
                  <a:cubicBezTo>
                    <a:pt x="75569" y="51578"/>
                    <a:pt x="74021" y="50233"/>
                    <a:pt x="73474" y="49899"/>
                  </a:cubicBezTo>
                  <a:cubicBezTo>
                    <a:pt x="71474" y="48673"/>
                    <a:pt x="71331" y="48352"/>
                    <a:pt x="69330" y="47125"/>
                  </a:cubicBezTo>
                  <a:lnTo>
                    <a:pt x="69330" y="47125"/>
                  </a:lnTo>
                  <a:cubicBezTo>
                    <a:pt x="71540" y="48308"/>
                    <a:pt x="74082" y="49593"/>
                    <a:pt x="75150" y="49593"/>
                  </a:cubicBezTo>
                  <a:cubicBezTo>
                    <a:pt x="75393" y="49593"/>
                    <a:pt x="75560" y="49526"/>
                    <a:pt x="75629" y="49376"/>
                  </a:cubicBezTo>
                  <a:cubicBezTo>
                    <a:pt x="75998" y="48566"/>
                    <a:pt x="71021" y="45149"/>
                    <a:pt x="68568" y="44065"/>
                  </a:cubicBezTo>
                  <a:cubicBezTo>
                    <a:pt x="70152" y="43196"/>
                    <a:pt x="71843" y="42053"/>
                    <a:pt x="70973" y="41541"/>
                  </a:cubicBezTo>
                  <a:cubicBezTo>
                    <a:pt x="70760" y="41414"/>
                    <a:pt x="70384" y="41361"/>
                    <a:pt x="69904" y="41361"/>
                  </a:cubicBezTo>
                  <a:cubicBezTo>
                    <a:pt x="68135" y="41361"/>
                    <a:pt x="64944" y="42076"/>
                    <a:pt x="63175" y="42422"/>
                  </a:cubicBezTo>
                  <a:cubicBezTo>
                    <a:pt x="57317" y="39946"/>
                    <a:pt x="47590" y="34981"/>
                    <a:pt x="38696" y="25563"/>
                  </a:cubicBezTo>
                  <a:cubicBezTo>
                    <a:pt x="28706" y="14967"/>
                    <a:pt x="15788" y="0"/>
                    <a:pt x="15788"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8403425" y="2252600"/>
              <a:ext cx="272075" cy="241900"/>
            </a:xfrm>
            <a:custGeom>
              <a:rect b="b" l="l" r="r" t="t"/>
              <a:pathLst>
                <a:path extrusionOk="0" h="9676" w="10883">
                  <a:moveTo>
                    <a:pt x="2642" y="0"/>
                  </a:moveTo>
                  <a:cubicBezTo>
                    <a:pt x="1627" y="0"/>
                    <a:pt x="702" y="307"/>
                    <a:pt x="0" y="949"/>
                  </a:cubicBezTo>
                  <a:cubicBezTo>
                    <a:pt x="2846" y="4020"/>
                    <a:pt x="6096" y="6961"/>
                    <a:pt x="9871" y="9557"/>
                  </a:cubicBezTo>
                  <a:cubicBezTo>
                    <a:pt x="9930" y="9604"/>
                    <a:pt x="9990" y="9640"/>
                    <a:pt x="10049" y="9676"/>
                  </a:cubicBezTo>
                  <a:cubicBezTo>
                    <a:pt x="10883" y="7735"/>
                    <a:pt x="10156" y="4890"/>
                    <a:pt x="8085" y="2663"/>
                  </a:cubicBezTo>
                  <a:cubicBezTo>
                    <a:pt x="6464" y="937"/>
                    <a:pt x="4415" y="0"/>
                    <a:pt x="2642" y="0"/>
                  </a:cubicBezTo>
                  <a:close/>
                </a:path>
              </a:pathLst>
            </a:custGeom>
            <a:solidFill>
              <a:srgbClr val="542E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7677425" y="1077625"/>
              <a:ext cx="881400" cy="1004925"/>
            </a:xfrm>
            <a:custGeom>
              <a:rect b="b" l="l" r="r" t="t"/>
              <a:pathLst>
                <a:path extrusionOk="0" h="40197" w="35256">
                  <a:moveTo>
                    <a:pt x="10872" y="1"/>
                  </a:moveTo>
                  <a:cubicBezTo>
                    <a:pt x="4919" y="1"/>
                    <a:pt x="2739" y="4474"/>
                    <a:pt x="2704" y="10514"/>
                  </a:cubicBezTo>
                  <a:cubicBezTo>
                    <a:pt x="2680" y="12908"/>
                    <a:pt x="3430" y="15122"/>
                    <a:pt x="4704" y="16932"/>
                  </a:cubicBezTo>
                  <a:lnTo>
                    <a:pt x="1" y="15717"/>
                  </a:lnTo>
                  <a:lnTo>
                    <a:pt x="1" y="15717"/>
                  </a:lnTo>
                  <a:cubicBezTo>
                    <a:pt x="1" y="15718"/>
                    <a:pt x="7704" y="27017"/>
                    <a:pt x="16384" y="40197"/>
                  </a:cubicBezTo>
                  <a:cubicBezTo>
                    <a:pt x="28802" y="34898"/>
                    <a:pt x="35255" y="27433"/>
                    <a:pt x="35255" y="27433"/>
                  </a:cubicBezTo>
                  <a:cubicBezTo>
                    <a:pt x="29397" y="17622"/>
                    <a:pt x="24040" y="7419"/>
                    <a:pt x="18515" y="2823"/>
                  </a:cubicBezTo>
                  <a:cubicBezTo>
                    <a:pt x="18075" y="2442"/>
                    <a:pt x="17158" y="1990"/>
                    <a:pt x="16670" y="1680"/>
                  </a:cubicBezTo>
                  <a:cubicBezTo>
                    <a:pt x="15050" y="608"/>
                    <a:pt x="13395" y="13"/>
                    <a:pt x="11740" y="1"/>
                  </a:cubicBezTo>
                  <a:lnTo>
                    <a:pt x="11729" y="37"/>
                  </a:lnTo>
                  <a:cubicBezTo>
                    <a:pt x="11467" y="25"/>
                    <a:pt x="11217" y="1"/>
                    <a:pt x="10967" y="1"/>
                  </a:cubicBezTo>
                  <a:cubicBezTo>
                    <a:pt x="10935" y="1"/>
                    <a:pt x="10903" y="1"/>
                    <a:pt x="108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7641125" y="6668500"/>
              <a:ext cx="673325" cy="342625"/>
            </a:xfrm>
            <a:custGeom>
              <a:rect b="b" l="l" r="r" t="t"/>
              <a:pathLst>
                <a:path extrusionOk="0" h="13705" w="26933">
                  <a:moveTo>
                    <a:pt x="15812" y="1"/>
                  </a:moveTo>
                  <a:lnTo>
                    <a:pt x="596" y="703"/>
                  </a:lnTo>
                  <a:cubicBezTo>
                    <a:pt x="238" y="5883"/>
                    <a:pt x="0" y="9252"/>
                    <a:pt x="0" y="9252"/>
                  </a:cubicBezTo>
                  <a:lnTo>
                    <a:pt x="22325" y="13383"/>
                  </a:lnTo>
                  <a:cubicBezTo>
                    <a:pt x="23182" y="13479"/>
                    <a:pt x="24063" y="13574"/>
                    <a:pt x="24884" y="13622"/>
                  </a:cubicBezTo>
                  <a:lnTo>
                    <a:pt x="25754" y="13705"/>
                  </a:lnTo>
                  <a:lnTo>
                    <a:pt x="25754" y="13705"/>
                  </a:lnTo>
                  <a:lnTo>
                    <a:pt x="25706" y="13669"/>
                  </a:lnTo>
                  <a:cubicBezTo>
                    <a:pt x="25813" y="13669"/>
                    <a:pt x="25932" y="13669"/>
                    <a:pt x="26039" y="13681"/>
                  </a:cubicBezTo>
                  <a:cubicBezTo>
                    <a:pt x="26206" y="13681"/>
                    <a:pt x="26373" y="13669"/>
                    <a:pt x="26516" y="13598"/>
                  </a:cubicBezTo>
                  <a:cubicBezTo>
                    <a:pt x="26932" y="13383"/>
                    <a:pt x="26885" y="12681"/>
                    <a:pt x="26516" y="12395"/>
                  </a:cubicBezTo>
                  <a:cubicBezTo>
                    <a:pt x="26157" y="12118"/>
                    <a:pt x="22258" y="8647"/>
                    <a:pt x="21765" y="8647"/>
                  </a:cubicBezTo>
                  <a:cubicBezTo>
                    <a:pt x="21750" y="8647"/>
                    <a:pt x="21738" y="8650"/>
                    <a:pt x="21729" y="8657"/>
                  </a:cubicBezTo>
                  <a:lnTo>
                    <a:pt x="15752" y="3858"/>
                  </a:lnTo>
                  <a:lnTo>
                    <a:pt x="15633" y="3251"/>
                  </a:lnTo>
                  <a:cubicBezTo>
                    <a:pt x="15645" y="2454"/>
                    <a:pt x="15705" y="1358"/>
                    <a:pt x="15812"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7641125" y="6863475"/>
              <a:ext cx="825125" cy="171375"/>
            </a:xfrm>
            <a:custGeom>
              <a:rect b="b" l="l" r="r" t="t"/>
              <a:pathLst>
                <a:path extrusionOk="0" h="6855" w="33005">
                  <a:moveTo>
                    <a:pt x="20812" y="0"/>
                  </a:moveTo>
                  <a:lnTo>
                    <a:pt x="18038" y="2858"/>
                  </a:lnTo>
                  <a:cubicBezTo>
                    <a:pt x="17539" y="2880"/>
                    <a:pt x="17032" y="2891"/>
                    <a:pt x="16519" y="2891"/>
                  </a:cubicBezTo>
                  <a:cubicBezTo>
                    <a:pt x="8832" y="2891"/>
                    <a:pt x="0" y="536"/>
                    <a:pt x="0" y="536"/>
                  </a:cubicBezTo>
                  <a:lnTo>
                    <a:pt x="0" y="4680"/>
                  </a:lnTo>
                  <a:cubicBezTo>
                    <a:pt x="0" y="4680"/>
                    <a:pt x="9240" y="6239"/>
                    <a:pt x="16419" y="6668"/>
                  </a:cubicBezTo>
                  <a:cubicBezTo>
                    <a:pt x="18677" y="6806"/>
                    <a:pt x="21060" y="6855"/>
                    <a:pt x="23295" y="6855"/>
                  </a:cubicBezTo>
                  <a:cubicBezTo>
                    <a:pt x="28565" y="6855"/>
                    <a:pt x="33004" y="6585"/>
                    <a:pt x="33004" y="6585"/>
                  </a:cubicBezTo>
                  <a:cubicBezTo>
                    <a:pt x="28421" y="2275"/>
                    <a:pt x="20812" y="0"/>
                    <a:pt x="20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6452875" y="6588450"/>
              <a:ext cx="666775" cy="381300"/>
            </a:xfrm>
            <a:custGeom>
              <a:rect b="b" l="l" r="r" t="t"/>
              <a:pathLst>
                <a:path extrusionOk="0" h="15252" w="26671">
                  <a:moveTo>
                    <a:pt x="1965" y="0"/>
                  </a:moveTo>
                  <a:cubicBezTo>
                    <a:pt x="1334" y="5155"/>
                    <a:pt x="1" y="9418"/>
                    <a:pt x="1" y="9418"/>
                  </a:cubicBezTo>
                  <a:lnTo>
                    <a:pt x="22075" y="14740"/>
                  </a:lnTo>
                  <a:cubicBezTo>
                    <a:pt x="22920" y="14883"/>
                    <a:pt x="23801" y="15026"/>
                    <a:pt x="24611" y="15121"/>
                  </a:cubicBezTo>
                  <a:lnTo>
                    <a:pt x="25480" y="15252"/>
                  </a:lnTo>
                  <a:lnTo>
                    <a:pt x="25480" y="15252"/>
                  </a:lnTo>
                  <a:lnTo>
                    <a:pt x="25432" y="15204"/>
                  </a:lnTo>
                  <a:lnTo>
                    <a:pt x="25432" y="15204"/>
                  </a:lnTo>
                  <a:cubicBezTo>
                    <a:pt x="25540" y="15216"/>
                    <a:pt x="25659" y="15228"/>
                    <a:pt x="25766" y="15228"/>
                  </a:cubicBezTo>
                  <a:cubicBezTo>
                    <a:pt x="25829" y="15233"/>
                    <a:pt x="25892" y="15237"/>
                    <a:pt x="25954" y="15237"/>
                  </a:cubicBezTo>
                  <a:cubicBezTo>
                    <a:pt x="26057" y="15237"/>
                    <a:pt x="26158" y="15225"/>
                    <a:pt x="26254" y="15181"/>
                  </a:cubicBezTo>
                  <a:cubicBezTo>
                    <a:pt x="26671" y="14990"/>
                    <a:pt x="26659" y="14288"/>
                    <a:pt x="26313" y="13978"/>
                  </a:cubicBezTo>
                  <a:cubicBezTo>
                    <a:pt x="25968" y="13679"/>
                    <a:pt x="22081" y="10884"/>
                    <a:pt x="21557" y="10884"/>
                  </a:cubicBezTo>
                  <a:cubicBezTo>
                    <a:pt x="21539" y="10884"/>
                    <a:pt x="21525" y="10888"/>
                    <a:pt x="21515" y="10894"/>
                  </a:cubicBezTo>
                  <a:lnTo>
                    <a:pt x="16015" y="4882"/>
                  </a:lnTo>
                  <a:lnTo>
                    <a:pt x="15931" y="4263"/>
                  </a:lnTo>
                  <a:cubicBezTo>
                    <a:pt x="15991" y="3477"/>
                    <a:pt x="16110" y="2369"/>
                    <a:pt x="16276" y="1036"/>
                  </a:cubicBezTo>
                  <a:lnTo>
                    <a:pt x="1965" y="0"/>
                  </a:ln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6448700" y="6801275"/>
              <a:ext cx="844475" cy="215600"/>
            </a:xfrm>
            <a:custGeom>
              <a:rect b="b" l="l" r="r" t="t"/>
              <a:pathLst>
                <a:path extrusionOk="0" h="8624" w="33779">
                  <a:moveTo>
                    <a:pt x="227" y="0"/>
                  </a:moveTo>
                  <a:lnTo>
                    <a:pt x="1" y="4131"/>
                  </a:lnTo>
                  <a:cubicBezTo>
                    <a:pt x="1" y="4131"/>
                    <a:pt x="8752" y="6632"/>
                    <a:pt x="16241" y="7906"/>
                  </a:cubicBezTo>
                  <a:cubicBezTo>
                    <a:pt x="19539" y="8467"/>
                    <a:pt x="23333" y="8624"/>
                    <a:pt x="26546" y="8624"/>
                  </a:cubicBezTo>
                  <a:cubicBezTo>
                    <a:pt x="30631" y="8624"/>
                    <a:pt x="33779" y="8370"/>
                    <a:pt x="33779" y="8370"/>
                  </a:cubicBezTo>
                  <a:cubicBezTo>
                    <a:pt x="27695" y="4108"/>
                    <a:pt x="21039" y="1476"/>
                    <a:pt x="21039" y="1476"/>
                  </a:cubicBezTo>
                  <a:lnTo>
                    <a:pt x="18110" y="3274"/>
                  </a:lnTo>
                  <a:cubicBezTo>
                    <a:pt x="10109" y="3203"/>
                    <a:pt x="227" y="0"/>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6432050" y="2915075"/>
              <a:ext cx="1800825" cy="3822750"/>
            </a:xfrm>
            <a:custGeom>
              <a:rect b="b" l="l" r="r" t="t"/>
              <a:pathLst>
                <a:path extrusionOk="0" h="152910" w="72033">
                  <a:moveTo>
                    <a:pt x="25980" y="0"/>
                  </a:moveTo>
                  <a:lnTo>
                    <a:pt x="12478" y="3417"/>
                  </a:lnTo>
                  <a:cubicBezTo>
                    <a:pt x="12478" y="3417"/>
                    <a:pt x="11347" y="17729"/>
                    <a:pt x="11406" y="27849"/>
                  </a:cubicBezTo>
                  <a:cubicBezTo>
                    <a:pt x="11490" y="44494"/>
                    <a:pt x="9847" y="73843"/>
                    <a:pt x="9204" y="83415"/>
                  </a:cubicBezTo>
                  <a:cubicBezTo>
                    <a:pt x="8132" y="99524"/>
                    <a:pt x="0" y="148245"/>
                    <a:pt x="0" y="148245"/>
                  </a:cubicBezTo>
                  <a:cubicBezTo>
                    <a:pt x="0" y="148245"/>
                    <a:pt x="5606" y="150403"/>
                    <a:pt x="13530" y="150403"/>
                  </a:cubicBezTo>
                  <a:cubicBezTo>
                    <a:pt x="15593" y="150403"/>
                    <a:pt x="17814" y="150257"/>
                    <a:pt x="20134" y="149888"/>
                  </a:cubicBezTo>
                  <a:cubicBezTo>
                    <a:pt x="20134" y="149888"/>
                    <a:pt x="32707" y="94179"/>
                    <a:pt x="33373" y="85570"/>
                  </a:cubicBezTo>
                  <a:cubicBezTo>
                    <a:pt x="33981" y="77653"/>
                    <a:pt x="39434" y="49423"/>
                    <a:pt x="39505" y="34647"/>
                  </a:cubicBezTo>
                  <a:lnTo>
                    <a:pt x="42922" y="34647"/>
                  </a:lnTo>
                  <a:lnTo>
                    <a:pt x="43494" y="34421"/>
                  </a:lnTo>
                  <a:cubicBezTo>
                    <a:pt x="43791" y="50007"/>
                    <a:pt x="48078" y="80844"/>
                    <a:pt x="48078" y="87166"/>
                  </a:cubicBezTo>
                  <a:cubicBezTo>
                    <a:pt x="48078" y="104918"/>
                    <a:pt x="46494" y="152245"/>
                    <a:pt x="46494" y="152245"/>
                  </a:cubicBezTo>
                  <a:cubicBezTo>
                    <a:pt x="46494" y="152245"/>
                    <a:pt x="49884" y="152910"/>
                    <a:pt x="55292" y="152910"/>
                  </a:cubicBezTo>
                  <a:cubicBezTo>
                    <a:pt x="58296" y="152910"/>
                    <a:pt x="61923" y="152705"/>
                    <a:pt x="65937" y="152067"/>
                  </a:cubicBezTo>
                  <a:cubicBezTo>
                    <a:pt x="65937" y="152067"/>
                    <a:pt x="72033" y="90440"/>
                    <a:pt x="72033" y="81808"/>
                  </a:cubicBezTo>
                  <a:cubicBezTo>
                    <a:pt x="72033" y="74259"/>
                    <a:pt x="67902" y="29278"/>
                    <a:pt x="66544" y="19015"/>
                  </a:cubicBezTo>
                  <a:cubicBezTo>
                    <a:pt x="66604" y="18538"/>
                    <a:pt x="66639" y="18062"/>
                    <a:pt x="66639" y="17574"/>
                  </a:cubicBezTo>
                  <a:lnTo>
                    <a:pt x="66127" y="2608"/>
                  </a:lnTo>
                  <a:lnTo>
                    <a:pt x="524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7138075" y="-18625"/>
              <a:ext cx="325" cy="925"/>
            </a:xfrm>
            <a:custGeom>
              <a:rect b="b" l="l" r="r" t="t"/>
              <a:pathLst>
                <a:path extrusionOk="0" h="37" w="13">
                  <a:moveTo>
                    <a:pt x="13" y="1"/>
                  </a:moveTo>
                  <a:cubicBezTo>
                    <a:pt x="13" y="1"/>
                    <a:pt x="1" y="13"/>
                    <a:pt x="1" y="13"/>
                  </a:cubicBezTo>
                  <a:lnTo>
                    <a:pt x="1" y="36"/>
                  </a:lnTo>
                  <a:cubicBezTo>
                    <a:pt x="1" y="24"/>
                    <a:pt x="13" y="13"/>
                    <a:pt x="13" y="1"/>
                  </a:cubicBezTo>
                  <a:close/>
                </a:path>
              </a:pathLst>
            </a:custGeom>
            <a:solidFill>
              <a:srgbClr val="FFB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6980625" y="-14275"/>
              <a:ext cx="853100" cy="1235125"/>
            </a:xfrm>
            <a:custGeom>
              <a:rect b="b" l="l" r="r" t="t"/>
              <a:pathLst>
                <a:path extrusionOk="0" h="49405" w="34124">
                  <a:moveTo>
                    <a:pt x="17788" y="0"/>
                  </a:moveTo>
                  <a:cubicBezTo>
                    <a:pt x="14027" y="0"/>
                    <a:pt x="10178" y="748"/>
                    <a:pt x="7239" y="3101"/>
                  </a:cubicBezTo>
                  <a:cubicBezTo>
                    <a:pt x="7287" y="5954"/>
                    <a:pt x="9318" y="16034"/>
                    <a:pt x="9231" y="16034"/>
                  </a:cubicBezTo>
                  <a:cubicBezTo>
                    <a:pt x="9230" y="16034"/>
                    <a:pt x="9229" y="16033"/>
                    <a:pt x="9228" y="16031"/>
                  </a:cubicBezTo>
                  <a:cubicBezTo>
                    <a:pt x="8954" y="15614"/>
                    <a:pt x="8918" y="15424"/>
                    <a:pt x="6061" y="14709"/>
                  </a:cubicBezTo>
                  <a:cubicBezTo>
                    <a:pt x="5787" y="14626"/>
                    <a:pt x="5501" y="14555"/>
                    <a:pt x="5192" y="14543"/>
                  </a:cubicBezTo>
                  <a:cubicBezTo>
                    <a:pt x="5068" y="14533"/>
                    <a:pt x="4945" y="14528"/>
                    <a:pt x="4823" y="14528"/>
                  </a:cubicBezTo>
                  <a:cubicBezTo>
                    <a:pt x="2420" y="14528"/>
                    <a:pt x="384" y="16393"/>
                    <a:pt x="203" y="18829"/>
                  </a:cubicBezTo>
                  <a:cubicBezTo>
                    <a:pt x="0" y="21401"/>
                    <a:pt x="1929" y="23627"/>
                    <a:pt x="4501" y="23830"/>
                  </a:cubicBezTo>
                  <a:cubicBezTo>
                    <a:pt x="4604" y="23837"/>
                    <a:pt x="4706" y="23840"/>
                    <a:pt x="4808" y="23840"/>
                  </a:cubicBezTo>
                  <a:cubicBezTo>
                    <a:pt x="5398" y="23840"/>
                    <a:pt x="5961" y="23725"/>
                    <a:pt x="6489" y="23532"/>
                  </a:cubicBezTo>
                  <a:lnTo>
                    <a:pt x="6596" y="37403"/>
                  </a:lnTo>
                  <a:cubicBezTo>
                    <a:pt x="6537" y="37867"/>
                    <a:pt x="6501" y="38343"/>
                    <a:pt x="6501" y="38819"/>
                  </a:cubicBezTo>
                  <a:cubicBezTo>
                    <a:pt x="6549" y="44684"/>
                    <a:pt x="11323" y="49404"/>
                    <a:pt x="17176" y="49404"/>
                  </a:cubicBezTo>
                  <a:cubicBezTo>
                    <a:pt x="17206" y="49404"/>
                    <a:pt x="17235" y="49404"/>
                    <a:pt x="17264" y="49404"/>
                  </a:cubicBezTo>
                  <a:cubicBezTo>
                    <a:pt x="23158" y="49357"/>
                    <a:pt x="27897" y="44546"/>
                    <a:pt x="27849" y="38653"/>
                  </a:cubicBezTo>
                  <a:cubicBezTo>
                    <a:pt x="27837" y="38200"/>
                    <a:pt x="27801" y="37760"/>
                    <a:pt x="27742" y="37331"/>
                  </a:cubicBezTo>
                  <a:lnTo>
                    <a:pt x="27694" y="31390"/>
                  </a:lnTo>
                  <a:cubicBezTo>
                    <a:pt x="33302" y="29473"/>
                    <a:pt x="34124" y="23699"/>
                    <a:pt x="33338" y="18591"/>
                  </a:cubicBezTo>
                  <a:cubicBezTo>
                    <a:pt x="32552" y="13471"/>
                    <a:pt x="31278" y="2517"/>
                    <a:pt x="31219" y="2267"/>
                  </a:cubicBezTo>
                  <a:cubicBezTo>
                    <a:pt x="30044" y="2067"/>
                    <a:pt x="24038" y="0"/>
                    <a:pt x="17788"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7062475" y="420300"/>
              <a:ext cx="94375" cy="75450"/>
            </a:xfrm>
            <a:custGeom>
              <a:rect b="b" l="l" r="r" t="t"/>
              <a:pathLst>
                <a:path extrusionOk="0" h="3018" w="3775">
                  <a:moveTo>
                    <a:pt x="1162" y="0"/>
                  </a:moveTo>
                  <a:cubicBezTo>
                    <a:pt x="762" y="0"/>
                    <a:pt x="357" y="90"/>
                    <a:pt x="1" y="255"/>
                  </a:cubicBezTo>
                  <a:cubicBezTo>
                    <a:pt x="1" y="255"/>
                    <a:pt x="1191" y="291"/>
                    <a:pt x="1739" y="446"/>
                  </a:cubicBezTo>
                  <a:cubicBezTo>
                    <a:pt x="2287" y="601"/>
                    <a:pt x="2429" y="815"/>
                    <a:pt x="2429" y="815"/>
                  </a:cubicBezTo>
                  <a:cubicBezTo>
                    <a:pt x="1727" y="1101"/>
                    <a:pt x="1120" y="1601"/>
                    <a:pt x="727" y="2232"/>
                  </a:cubicBezTo>
                  <a:lnTo>
                    <a:pt x="2596" y="1065"/>
                  </a:lnTo>
                  <a:cubicBezTo>
                    <a:pt x="3227" y="1386"/>
                    <a:pt x="3608" y="3018"/>
                    <a:pt x="3608" y="3018"/>
                  </a:cubicBezTo>
                  <a:cubicBezTo>
                    <a:pt x="3775" y="2101"/>
                    <a:pt x="3465" y="1303"/>
                    <a:pt x="2644" y="541"/>
                  </a:cubicBezTo>
                  <a:cubicBezTo>
                    <a:pt x="2251" y="169"/>
                    <a:pt x="1711" y="0"/>
                    <a:pt x="1162" y="0"/>
                  </a:cubicBezTo>
                  <a:close/>
                </a:path>
              </a:pathLst>
            </a:custGeom>
            <a:solidFill>
              <a:srgbClr val="A84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7515800" y="770475"/>
              <a:ext cx="158675" cy="154800"/>
            </a:xfrm>
            <a:custGeom>
              <a:rect b="b" l="l" r="r" t="t"/>
              <a:pathLst>
                <a:path extrusionOk="0" h="6192" w="6347">
                  <a:moveTo>
                    <a:pt x="6287" y="0"/>
                  </a:moveTo>
                  <a:cubicBezTo>
                    <a:pt x="6287" y="0"/>
                    <a:pt x="4236" y="751"/>
                    <a:pt x="1290" y="751"/>
                  </a:cubicBezTo>
                  <a:cubicBezTo>
                    <a:pt x="877" y="751"/>
                    <a:pt x="446" y="736"/>
                    <a:pt x="1" y="702"/>
                  </a:cubicBezTo>
                  <a:lnTo>
                    <a:pt x="1" y="702"/>
                  </a:lnTo>
                  <a:lnTo>
                    <a:pt x="6347" y="6191"/>
                  </a:lnTo>
                  <a:lnTo>
                    <a:pt x="6287" y="0"/>
                  </a:lnTo>
                  <a:close/>
                </a:path>
              </a:pathLst>
            </a:custGeom>
            <a:solidFill>
              <a:srgbClr val="F69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6543675" y="966325"/>
              <a:ext cx="1652000" cy="2076775"/>
            </a:xfrm>
            <a:custGeom>
              <a:rect b="b" l="l" r="r" t="t"/>
              <a:pathLst>
                <a:path extrusionOk="0" h="83071" w="66080">
                  <a:moveTo>
                    <a:pt x="24098" y="0"/>
                  </a:moveTo>
                  <a:cubicBezTo>
                    <a:pt x="15681" y="1024"/>
                    <a:pt x="10478" y="203"/>
                    <a:pt x="2977" y="6644"/>
                  </a:cubicBezTo>
                  <a:cubicBezTo>
                    <a:pt x="0" y="8632"/>
                    <a:pt x="3965" y="18919"/>
                    <a:pt x="4501" y="20241"/>
                  </a:cubicBezTo>
                  <a:lnTo>
                    <a:pt x="12633" y="53828"/>
                  </a:lnTo>
                  <a:lnTo>
                    <a:pt x="8013" y="81594"/>
                  </a:lnTo>
                  <a:cubicBezTo>
                    <a:pt x="8013" y="81594"/>
                    <a:pt x="21015" y="83070"/>
                    <a:pt x="33802" y="83070"/>
                  </a:cubicBezTo>
                  <a:cubicBezTo>
                    <a:pt x="46589" y="83070"/>
                    <a:pt x="61662" y="81236"/>
                    <a:pt x="61662" y="81236"/>
                  </a:cubicBezTo>
                  <a:lnTo>
                    <a:pt x="57460" y="54209"/>
                  </a:lnTo>
                  <a:lnTo>
                    <a:pt x="62198" y="27123"/>
                  </a:lnTo>
                  <a:cubicBezTo>
                    <a:pt x="62734" y="25813"/>
                    <a:pt x="66080" y="9025"/>
                    <a:pt x="63103" y="7025"/>
                  </a:cubicBezTo>
                  <a:cubicBezTo>
                    <a:pt x="56579" y="1620"/>
                    <a:pt x="53828" y="1024"/>
                    <a:pt x="45422" y="0"/>
                  </a:cubicBezTo>
                  <a:cubicBezTo>
                    <a:pt x="45422" y="0"/>
                    <a:pt x="42208" y="5870"/>
                    <a:pt x="34754" y="5906"/>
                  </a:cubicBezTo>
                  <a:cubicBezTo>
                    <a:pt x="27313" y="5870"/>
                    <a:pt x="24098" y="0"/>
                    <a:pt x="240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6969125" y="3042725"/>
              <a:ext cx="308525" cy="302150"/>
            </a:xfrm>
            <a:custGeom>
              <a:rect b="b" l="l" r="r" t="t"/>
              <a:pathLst>
                <a:path extrusionOk="0" h="12086" w="12341">
                  <a:moveTo>
                    <a:pt x="11962" y="1"/>
                  </a:moveTo>
                  <a:cubicBezTo>
                    <a:pt x="11841" y="1"/>
                    <a:pt x="11726" y="66"/>
                    <a:pt x="11688" y="216"/>
                  </a:cubicBezTo>
                  <a:cubicBezTo>
                    <a:pt x="10866" y="3705"/>
                    <a:pt x="8735" y="6812"/>
                    <a:pt x="5866" y="8932"/>
                  </a:cubicBezTo>
                  <a:cubicBezTo>
                    <a:pt x="4223" y="10146"/>
                    <a:pt x="2353" y="11027"/>
                    <a:pt x="353" y="11480"/>
                  </a:cubicBezTo>
                  <a:cubicBezTo>
                    <a:pt x="0" y="11568"/>
                    <a:pt x="117" y="12085"/>
                    <a:pt x="439" y="12085"/>
                  </a:cubicBezTo>
                  <a:cubicBezTo>
                    <a:pt x="465" y="12085"/>
                    <a:pt x="492" y="12082"/>
                    <a:pt x="520" y="12075"/>
                  </a:cubicBezTo>
                  <a:cubicBezTo>
                    <a:pt x="4044" y="11265"/>
                    <a:pt x="7211" y="9146"/>
                    <a:pt x="9426" y="6289"/>
                  </a:cubicBezTo>
                  <a:cubicBezTo>
                    <a:pt x="10771" y="4550"/>
                    <a:pt x="11771" y="2538"/>
                    <a:pt x="12283" y="383"/>
                  </a:cubicBezTo>
                  <a:cubicBezTo>
                    <a:pt x="12341" y="153"/>
                    <a:pt x="12146" y="1"/>
                    <a:pt x="119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6855900" y="3035850"/>
              <a:ext cx="352750" cy="247450"/>
            </a:xfrm>
            <a:custGeom>
              <a:rect b="b" l="l" r="r" t="t"/>
              <a:pathLst>
                <a:path extrusionOk="0" h="9898" w="14110">
                  <a:moveTo>
                    <a:pt x="13772" y="1"/>
                  </a:moveTo>
                  <a:cubicBezTo>
                    <a:pt x="13667" y="1"/>
                    <a:pt x="13561" y="46"/>
                    <a:pt x="13514" y="146"/>
                  </a:cubicBezTo>
                  <a:cubicBezTo>
                    <a:pt x="12062" y="3504"/>
                    <a:pt x="9359" y="6206"/>
                    <a:pt x="6085" y="7802"/>
                  </a:cubicBezTo>
                  <a:cubicBezTo>
                    <a:pt x="4311" y="8671"/>
                    <a:pt x="2370" y="9183"/>
                    <a:pt x="405" y="9278"/>
                  </a:cubicBezTo>
                  <a:cubicBezTo>
                    <a:pt x="16" y="9302"/>
                    <a:pt x="1" y="9898"/>
                    <a:pt x="394" y="9898"/>
                  </a:cubicBezTo>
                  <a:cubicBezTo>
                    <a:pt x="398" y="9898"/>
                    <a:pt x="402" y="9897"/>
                    <a:pt x="405" y="9897"/>
                  </a:cubicBezTo>
                  <a:cubicBezTo>
                    <a:pt x="4085" y="9707"/>
                    <a:pt x="7621" y="8135"/>
                    <a:pt x="10335" y="5647"/>
                  </a:cubicBezTo>
                  <a:cubicBezTo>
                    <a:pt x="11907" y="4194"/>
                    <a:pt x="13193" y="2420"/>
                    <a:pt x="14038" y="456"/>
                  </a:cubicBezTo>
                  <a:cubicBezTo>
                    <a:pt x="14110" y="301"/>
                    <a:pt x="14086" y="134"/>
                    <a:pt x="13931" y="39"/>
                  </a:cubicBezTo>
                  <a:cubicBezTo>
                    <a:pt x="13885" y="14"/>
                    <a:pt x="13829" y="1"/>
                    <a:pt x="137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5352750" y="1191600"/>
              <a:ext cx="1473600" cy="1239800"/>
            </a:xfrm>
            <a:custGeom>
              <a:rect b="b" l="l" r="r" t="t"/>
              <a:pathLst>
                <a:path extrusionOk="0" h="49592" w="58944">
                  <a:moveTo>
                    <a:pt x="48111" y="0"/>
                  </a:moveTo>
                  <a:cubicBezTo>
                    <a:pt x="46397" y="0"/>
                    <a:pt x="44200" y="417"/>
                    <a:pt x="41410" y="1383"/>
                  </a:cubicBezTo>
                  <a:cubicBezTo>
                    <a:pt x="0" y="15754"/>
                    <a:pt x="5156" y="38650"/>
                    <a:pt x="22241" y="46175"/>
                  </a:cubicBezTo>
                  <a:cubicBezTo>
                    <a:pt x="27920" y="48675"/>
                    <a:pt x="34445" y="49449"/>
                    <a:pt x="39565" y="49592"/>
                  </a:cubicBezTo>
                  <a:lnTo>
                    <a:pt x="41458" y="38638"/>
                  </a:lnTo>
                  <a:cubicBezTo>
                    <a:pt x="34552" y="38269"/>
                    <a:pt x="27408" y="36388"/>
                    <a:pt x="26634" y="31851"/>
                  </a:cubicBezTo>
                  <a:cubicBezTo>
                    <a:pt x="25241" y="23577"/>
                    <a:pt x="50495" y="16659"/>
                    <a:pt x="50495" y="16659"/>
                  </a:cubicBezTo>
                  <a:cubicBezTo>
                    <a:pt x="50495" y="16659"/>
                    <a:pt x="58944" y="0"/>
                    <a:pt x="48111"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6106100" y="999850"/>
              <a:ext cx="991225" cy="797250"/>
            </a:xfrm>
            <a:custGeom>
              <a:rect b="b" l="l" r="r" t="t"/>
              <a:pathLst>
                <a:path extrusionOk="0" h="31890" w="39649">
                  <a:moveTo>
                    <a:pt x="33958" y="1"/>
                  </a:moveTo>
                  <a:cubicBezTo>
                    <a:pt x="26573" y="1"/>
                    <a:pt x="9753" y="4443"/>
                    <a:pt x="37" y="9875"/>
                  </a:cubicBezTo>
                  <a:cubicBezTo>
                    <a:pt x="37" y="9875"/>
                    <a:pt x="1" y="19745"/>
                    <a:pt x="5906" y="31890"/>
                  </a:cubicBezTo>
                  <a:cubicBezTo>
                    <a:pt x="21099" y="27627"/>
                    <a:pt x="34327" y="24162"/>
                    <a:pt x="34327" y="24162"/>
                  </a:cubicBezTo>
                  <a:lnTo>
                    <a:pt x="29969" y="21984"/>
                  </a:lnTo>
                  <a:cubicBezTo>
                    <a:pt x="32124" y="21448"/>
                    <a:pt x="34136" y="20281"/>
                    <a:pt x="35696" y="18459"/>
                  </a:cubicBezTo>
                  <a:cubicBezTo>
                    <a:pt x="39649" y="13852"/>
                    <a:pt x="34910" y="5"/>
                    <a:pt x="34327" y="5"/>
                  </a:cubicBezTo>
                  <a:cubicBezTo>
                    <a:pt x="34206" y="2"/>
                    <a:pt x="34083" y="1"/>
                    <a:pt x="339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10364775" y="1203050"/>
              <a:ext cx="1502800" cy="1225975"/>
            </a:xfrm>
            <a:custGeom>
              <a:rect b="b" l="l" r="r" t="t"/>
              <a:pathLst>
                <a:path extrusionOk="0" h="49039" w="60112">
                  <a:moveTo>
                    <a:pt x="11825" y="1"/>
                  </a:moveTo>
                  <a:cubicBezTo>
                    <a:pt x="0" y="1"/>
                    <a:pt x="9748" y="16785"/>
                    <a:pt x="9748" y="16785"/>
                  </a:cubicBezTo>
                  <a:cubicBezTo>
                    <a:pt x="9748" y="16785"/>
                    <a:pt x="35358" y="22249"/>
                    <a:pt x="34429" y="30584"/>
                  </a:cubicBezTo>
                  <a:cubicBezTo>
                    <a:pt x="33929" y="35156"/>
                    <a:pt x="26893" y="37454"/>
                    <a:pt x="20035" y="38216"/>
                  </a:cubicBezTo>
                  <a:lnTo>
                    <a:pt x="22535" y="49038"/>
                  </a:lnTo>
                  <a:cubicBezTo>
                    <a:pt x="27643" y="48610"/>
                    <a:pt x="34108" y="47467"/>
                    <a:pt x="39632" y="44645"/>
                  </a:cubicBezTo>
                  <a:cubicBezTo>
                    <a:pt x="56277" y="36156"/>
                    <a:pt x="60111" y="13010"/>
                    <a:pt x="17939" y="1021"/>
                  </a:cubicBezTo>
                  <a:cubicBezTo>
                    <a:pt x="15448" y="312"/>
                    <a:pt x="13436" y="1"/>
                    <a:pt x="11825" y="1"/>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10114950" y="999850"/>
              <a:ext cx="991200" cy="797250"/>
            </a:xfrm>
            <a:custGeom>
              <a:rect b="b" l="l" r="r" t="t"/>
              <a:pathLst>
                <a:path extrusionOk="0" h="31890" w="39648">
                  <a:moveTo>
                    <a:pt x="5692" y="1"/>
                  </a:moveTo>
                  <a:cubicBezTo>
                    <a:pt x="5566" y="1"/>
                    <a:pt x="5443" y="2"/>
                    <a:pt x="5322" y="5"/>
                  </a:cubicBezTo>
                  <a:cubicBezTo>
                    <a:pt x="4739" y="5"/>
                    <a:pt x="0" y="13852"/>
                    <a:pt x="3953" y="18459"/>
                  </a:cubicBezTo>
                  <a:cubicBezTo>
                    <a:pt x="5513" y="20281"/>
                    <a:pt x="7525" y="21448"/>
                    <a:pt x="9680" y="21984"/>
                  </a:cubicBezTo>
                  <a:lnTo>
                    <a:pt x="5322" y="24162"/>
                  </a:lnTo>
                  <a:cubicBezTo>
                    <a:pt x="5322" y="24162"/>
                    <a:pt x="18550" y="27627"/>
                    <a:pt x="33743" y="31890"/>
                  </a:cubicBezTo>
                  <a:cubicBezTo>
                    <a:pt x="39648" y="19745"/>
                    <a:pt x="39624" y="9875"/>
                    <a:pt x="39624" y="9875"/>
                  </a:cubicBezTo>
                  <a:cubicBezTo>
                    <a:pt x="29896" y="4443"/>
                    <a:pt x="13088" y="1"/>
                    <a:pt x="56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7538175" y="3042125"/>
              <a:ext cx="58925" cy="539150"/>
            </a:xfrm>
            <a:custGeom>
              <a:rect b="b" l="l" r="r" t="t"/>
              <a:pathLst>
                <a:path extrusionOk="0" h="21566" w="2357">
                  <a:moveTo>
                    <a:pt x="1753" y="1"/>
                  </a:moveTo>
                  <a:cubicBezTo>
                    <a:pt x="1601" y="1"/>
                    <a:pt x="1457" y="99"/>
                    <a:pt x="1475" y="300"/>
                  </a:cubicBezTo>
                  <a:cubicBezTo>
                    <a:pt x="1868" y="5086"/>
                    <a:pt x="1773" y="9908"/>
                    <a:pt x="1189" y="14671"/>
                  </a:cubicBezTo>
                  <a:cubicBezTo>
                    <a:pt x="916" y="16862"/>
                    <a:pt x="535" y="19028"/>
                    <a:pt x="58" y="21183"/>
                  </a:cubicBezTo>
                  <a:cubicBezTo>
                    <a:pt x="1" y="21414"/>
                    <a:pt x="196" y="21566"/>
                    <a:pt x="377" y="21566"/>
                  </a:cubicBezTo>
                  <a:cubicBezTo>
                    <a:pt x="496" y="21566"/>
                    <a:pt x="609" y="21501"/>
                    <a:pt x="642" y="21350"/>
                  </a:cubicBezTo>
                  <a:cubicBezTo>
                    <a:pt x="1689" y="16659"/>
                    <a:pt x="2249" y="11861"/>
                    <a:pt x="2321" y="7063"/>
                  </a:cubicBezTo>
                  <a:cubicBezTo>
                    <a:pt x="2356" y="4801"/>
                    <a:pt x="2273" y="2538"/>
                    <a:pt x="2082" y="300"/>
                  </a:cubicBezTo>
                  <a:cubicBezTo>
                    <a:pt x="2070" y="102"/>
                    <a:pt x="1907" y="1"/>
                    <a:pt x="17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7855125" y="3030075"/>
              <a:ext cx="241950" cy="216325"/>
            </a:xfrm>
            <a:custGeom>
              <a:rect b="b" l="l" r="r" t="t"/>
              <a:pathLst>
                <a:path extrusionOk="0" h="8653" w="9678">
                  <a:moveTo>
                    <a:pt x="283" y="1"/>
                  </a:moveTo>
                  <a:cubicBezTo>
                    <a:pt x="237" y="1"/>
                    <a:pt x="192" y="12"/>
                    <a:pt x="156" y="32"/>
                  </a:cubicBezTo>
                  <a:cubicBezTo>
                    <a:pt x="25" y="115"/>
                    <a:pt x="1" y="258"/>
                    <a:pt x="60" y="389"/>
                  </a:cubicBezTo>
                  <a:cubicBezTo>
                    <a:pt x="1549" y="3818"/>
                    <a:pt x="4394" y="6628"/>
                    <a:pt x="7835" y="8104"/>
                  </a:cubicBezTo>
                  <a:cubicBezTo>
                    <a:pt x="8300" y="8307"/>
                    <a:pt x="8776" y="8485"/>
                    <a:pt x="9252" y="8640"/>
                  </a:cubicBezTo>
                  <a:cubicBezTo>
                    <a:pt x="9280" y="8648"/>
                    <a:pt x="9306" y="8652"/>
                    <a:pt x="9331" y="8652"/>
                  </a:cubicBezTo>
                  <a:cubicBezTo>
                    <a:pt x="9593" y="8652"/>
                    <a:pt x="9678" y="8227"/>
                    <a:pt x="9395" y="8140"/>
                  </a:cubicBezTo>
                  <a:cubicBezTo>
                    <a:pt x="5823" y="7033"/>
                    <a:pt x="2775" y="4473"/>
                    <a:pt x="1013" y="1187"/>
                  </a:cubicBezTo>
                  <a:cubicBezTo>
                    <a:pt x="822" y="842"/>
                    <a:pt x="656" y="484"/>
                    <a:pt x="501" y="127"/>
                  </a:cubicBezTo>
                  <a:cubicBezTo>
                    <a:pt x="462" y="41"/>
                    <a:pt x="371" y="1"/>
                    <a:pt x="2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7930875" y="3008525"/>
              <a:ext cx="165000" cy="138750"/>
            </a:xfrm>
            <a:custGeom>
              <a:rect b="b" l="l" r="r" t="t"/>
              <a:pathLst>
                <a:path extrusionOk="0" h="5550" w="6600">
                  <a:moveTo>
                    <a:pt x="349" y="1"/>
                  </a:moveTo>
                  <a:cubicBezTo>
                    <a:pt x="181" y="1"/>
                    <a:pt x="0" y="189"/>
                    <a:pt x="90" y="394"/>
                  </a:cubicBezTo>
                  <a:cubicBezTo>
                    <a:pt x="1269" y="2930"/>
                    <a:pt x="3567" y="4656"/>
                    <a:pt x="6186" y="5537"/>
                  </a:cubicBezTo>
                  <a:cubicBezTo>
                    <a:pt x="6214" y="5546"/>
                    <a:pt x="6240" y="5550"/>
                    <a:pt x="6264" y="5550"/>
                  </a:cubicBezTo>
                  <a:cubicBezTo>
                    <a:pt x="6516" y="5550"/>
                    <a:pt x="6600" y="5135"/>
                    <a:pt x="6317" y="5037"/>
                  </a:cubicBezTo>
                  <a:cubicBezTo>
                    <a:pt x="5055" y="4621"/>
                    <a:pt x="3853" y="3989"/>
                    <a:pt x="2829" y="3132"/>
                  </a:cubicBezTo>
                  <a:cubicBezTo>
                    <a:pt x="1853" y="2311"/>
                    <a:pt x="1067" y="1287"/>
                    <a:pt x="543" y="132"/>
                  </a:cubicBezTo>
                  <a:cubicBezTo>
                    <a:pt x="498" y="39"/>
                    <a:pt x="425" y="1"/>
                    <a:pt x="3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7442000" y="3100800"/>
              <a:ext cx="79775" cy="79800"/>
            </a:xfrm>
            <a:custGeom>
              <a:rect b="b" l="l" r="r" t="t"/>
              <a:pathLst>
                <a:path extrusionOk="0" h="3192" w="3191">
                  <a:moveTo>
                    <a:pt x="1596" y="1"/>
                  </a:moveTo>
                  <a:cubicBezTo>
                    <a:pt x="714" y="1"/>
                    <a:pt x="0" y="715"/>
                    <a:pt x="0" y="1596"/>
                  </a:cubicBezTo>
                  <a:cubicBezTo>
                    <a:pt x="0" y="2477"/>
                    <a:pt x="714" y="3192"/>
                    <a:pt x="1596" y="3192"/>
                  </a:cubicBezTo>
                  <a:cubicBezTo>
                    <a:pt x="2477" y="3192"/>
                    <a:pt x="3191" y="2477"/>
                    <a:pt x="3191" y="1596"/>
                  </a:cubicBezTo>
                  <a:cubicBezTo>
                    <a:pt x="3191" y="715"/>
                    <a:pt x="2477" y="1"/>
                    <a:pt x="1596" y="1"/>
                  </a:cubicBezTo>
                  <a:close/>
                </a:path>
              </a:pathLst>
            </a:custGeom>
            <a:solidFill>
              <a:srgbClr val="FFC7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7382150" y="3733725"/>
              <a:ext cx="255125" cy="51375"/>
            </a:xfrm>
            <a:custGeom>
              <a:rect b="b" l="l" r="r" t="t"/>
              <a:pathLst>
                <a:path extrusionOk="0" h="2055" w="10205">
                  <a:moveTo>
                    <a:pt x="9867" y="0"/>
                  </a:moveTo>
                  <a:cubicBezTo>
                    <a:pt x="9837" y="0"/>
                    <a:pt x="9806" y="7"/>
                    <a:pt x="9776" y="20"/>
                  </a:cubicBezTo>
                  <a:cubicBezTo>
                    <a:pt x="7438" y="961"/>
                    <a:pt x="4933" y="1443"/>
                    <a:pt x="2415" y="1443"/>
                  </a:cubicBezTo>
                  <a:cubicBezTo>
                    <a:pt x="1713" y="1443"/>
                    <a:pt x="1011" y="1405"/>
                    <a:pt x="310" y="1330"/>
                  </a:cubicBezTo>
                  <a:cubicBezTo>
                    <a:pt x="300" y="1329"/>
                    <a:pt x="290" y="1328"/>
                    <a:pt x="280" y="1328"/>
                  </a:cubicBezTo>
                  <a:cubicBezTo>
                    <a:pt x="127" y="1328"/>
                    <a:pt x="1" y="1493"/>
                    <a:pt x="1" y="1628"/>
                  </a:cubicBezTo>
                  <a:cubicBezTo>
                    <a:pt x="1" y="1818"/>
                    <a:pt x="144" y="1925"/>
                    <a:pt x="310" y="1937"/>
                  </a:cubicBezTo>
                  <a:cubicBezTo>
                    <a:pt x="1025" y="2015"/>
                    <a:pt x="1744" y="2054"/>
                    <a:pt x="2462" y="2054"/>
                  </a:cubicBezTo>
                  <a:cubicBezTo>
                    <a:pt x="5020" y="2054"/>
                    <a:pt x="7572" y="1561"/>
                    <a:pt x="9943" y="604"/>
                  </a:cubicBezTo>
                  <a:cubicBezTo>
                    <a:pt x="10097" y="544"/>
                    <a:pt x="10205" y="401"/>
                    <a:pt x="10157" y="235"/>
                  </a:cubicBezTo>
                  <a:cubicBezTo>
                    <a:pt x="10119" y="110"/>
                    <a:pt x="9995" y="0"/>
                    <a:pt x="98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8"/>
            <p:cNvSpPr/>
            <p:nvPr/>
          </p:nvSpPr>
          <p:spPr>
            <a:xfrm>
              <a:off x="10057800" y="6682800"/>
              <a:ext cx="673025" cy="342625"/>
            </a:xfrm>
            <a:custGeom>
              <a:rect b="b" l="l" r="r" t="t"/>
              <a:pathLst>
                <a:path extrusionOk="0" h="13705" w="26921">
                  <a:moveTo>
                    <a:pt x="15800" y="0"/>
                  </a:moveTo>
                  <a:lnTo>
                    <a:pt x="584" y="691"/>
                  </a:lnTo>
                  <a:cubicBezTo>
                    <a:pt x="226" y="5870"/>
                    <a:pt x="0" y="9240"/>
                    <a:pt x="0" y="9240"/>
                  </a:cubicBezTo>
                  <a:lnTo>
                    <a:pt x="22324" y="13383"/>
                  </a:lnTo>
                  <a:cubicBezTo>
                    <a:pt x="23170" y="13478"/>
                    <a:pt x="24063" y="13562"/>
                    <a:pt x="24872" y="13621"/>
                  </a:cubicBezTo>
                  <a:lnTo>
                    <a:pt x="25742" y="13704"/>
                  </a:lnTo>
                  <a:lnTo>
                    <a:pt x="25694" y="13657"/>
                  </a:lnTo>
                  <a:cubicBezTo>
                    <a:pt x="25813" y="13657"/>
                    <a:pt x="25920" y="13669"/>
                    <a:pt x="26027" y="13669"/>
                  </a:cubicBezTo>
                  <a:cubicBezTo>
                    <a:pt x="26194" y="13669"/>
                    <a:pt x="26361" y="13669"/>
                    <a:pt x="26515" y="13597"/>
                  </a:cubicBezTo>
                  <a:cubicBezTo>
                    <a:pt x="26920" y="13383"/>
                    <a:pt x="26873" y="12680"/>
                    <a:pt x="26504" y="12383"/>
                  </a:cubicBezTo>
                  <a:cubicBezTo>
                    <a:pt x="26145" y="12105"/>
                    <a:pt x="22246" y="8635"/>
                    <a:pt x="21752" y="8635"/>
                  </a:cubicBezTo>
                  <a:cubicBezTo>
                    <a:pt x="21737" y="8635"/>
                    <a:pt x="21726" y="8638"/>
                    <a:pt x="21717" y="8644"/>
                  </a:cubicBezTo>
                  <a:lnTo>
                    <a:pt x="15740" y="3846"/>
                  </a:lnTo>
                  <a:lnTo>
                    <a:pt x="15621" y="3251"/>
                  </a:lnTo>
                  <a:cubicBezTo>
                    <a:pt x="15645" y="2453"/>
                    <a:pt x="15705" y="1346"/>
                    <a:pt x="15800" y="0"/>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p:nvPr/>
          </p:nvSpPr>
          <p:spPr>
            <a:xfrm>
              <a:off x="10057800" y="6877475"/>
              <a:ext cx="825125" cy="171525"/>
            </a:xfrm>
            <a:custGeom>
              <a:rect b="b" l="l" r="r" t="t"/>
              <a:pathLst>
                <a:path extrusionOk="0" h="6861" w="33005">
                  <a:moveTo>
                    <a:pt x="20812" y="0"/>
                  </a:moveTo>
                  <a:lnTo>
                    <a:pt x="18026" y="2858"/>
                  </a:lnTo>
                  <a:cubicBezTo>
                    <a:pt x="17526" y="2880"/>
                    <a:pt x="17017" y="2890"/>
                    <a:pt x="16503" y="2890"/>
                  </a:cubicBezTo>
                  <a:cubicBezTo>
                    <a:pt x="8827" y="2890"/>
                    <a:pt x="0" y="548"/>
                    <a:pt x="0" y="548"/>
                  </a:cubicBezTo>
                  <a:lnTo>
                    <a:pt x="0" y="4691"/>
                  </a:lnTo>
                  <a:cubicBezTo>
                    <a:pt x="0" y="4691"/>
                    <a:pt x="9239" y="6239"/>
                    <a:pt x="16419" y="6679"/>
                  </a:cubicBezTo>
                  <a:cubicBezTo>
                    <a:pt x="18667" y="6814"/>
                    <a:pt x="21042" y="6861"/>
                    <a:pt x="23270" y="6861"/>
                  </a:cubicBezTo>
                  <a:cubicBezTo>
                    <a:pt x="28548" y="6861"/>
                    <a:pt x="33004" y="6596"/>
                    <a:pt x="33004" y="6596"/>
                  </a:cubicBezTo>
                  <a:cubicBezTo>
                    <a:pt x="28420" y="2286"/>
                    <a:pt x="20812" y="0"/>
                    <a:pt x="20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8"/>
            <p:cNvSpPr/>
            <p:nvPr/>
          </p:nvSpPr>
          <p:spPr>
            <a:xfrm>
              <a:off x="8882950" y="6588450"/>
              <a:ext cx="666775" cy="381300"/>
            </a:xfrm>
            <a:custGeom>
              <a:rect b="b" l="l" r="r" t="t"/>
              <a:pathLst>
                <a:path extrusionOk="0" h="15252" w="26671">
                  <a:moveTo>
                    <a:pt x="1953" y="0"/>
                  </a:moveTo>
                  <a:cubicBezTo>
                    <a:pt x="1322" y="5155"/>
                    <a:pt x="0" y="9418"/>
                    <a:pt x="0" y="9418"/>
                  </a:cubicBezTo>
                  <a:lnTo>
                    <a:pt x="22074" y="14740"/>
                  </a:lnTo>
                  <a:cubicBezTo>
                    <a:pt x="22920" y="14883"/>
                    <a:pt x="23801" y="15026"/>
                    <a:pt x="24610" y="15121"/>
                  </a:cubicBezTo>
                  <a:lnTo>
                    <a:pt x="25480" y="15252"/>
                  </a:lnTo>
                  <a:lnTo>
                    <a:pt x="25480" y="15252"/>
                  </a:lnTo>
                  <a:lnTo>
                    <a:pt x="25432" y="15204"/>
                  </a:lnTo>
                  <a:lnTo>
                    <a:pt x="25432" y="15204"/>
                  </a:lnTo>
                  <a:cubicBezTo>
                    <a:pt x="25539" y="15216"/>
                    <a:pt x="25658" y="15228"/>
                    <a:pt x="25765" y="15228"/>
                  </a:cubicBezTo>
                  <a:cubicBezTo>
                    <a:pt x="25824" y="15233"/>
                    <a:pt x="25886" y="15237"/>
                    <a:pt x="25948" y="15237"/>
                  </a:cubicBezTo>
                  <a:cubicBezTo>
                    <a:pt x="26050" y="15237"/>
                    <a:pt x="26153" y="15225"/>
                    <a:pt x="26242" y="15181"/>
                  </a:cubicBezTo>
                  <a:cubicBezTo>
                    <a:pt x="26670" y="14990"/>
                    <a:pt x="26658" y="14288"/>
                    <a:pt x="26301" y="13978"/>
                  </a:cubicBezTo>
                  <a:cubicBezTo>
                    <a:pt x="25956" y="13679"/>
                    <a:pt x="22080" y="10884"/>
                    <a:pt x="21545" y="10884"/>
                  </a:cubicBezTo>
                  <a:cubicBezTo>
                    <a:pt x="21527" y="10884"/>
                    <a:pt x="21513" y="10888"/>
                    <a:pt x="21503" y="10894"/>
                  </a:cubicBezTo>
                  <a:lnTo>
                    <a:pt x="16014" y="4882"/>
                  </a:lnTo>
                  <a:lnTo>
                    <a:pt x="15931" y="4263"/>
                  </a:lnTo>
                  <a:cubicBezTo>
                    <a:pt x="15990" y="3477"/>
                    <a:pt x="16109" y="2369"/>
                    <a:pt x="16276" y="1036"/>
                  </a:cubicBezTo>
                  <a:lnTo>
                    <a:pt x="1953" y="0"/>
                  </a:ln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8"/>
            <p:cNvSpPr/>
            <p:nvPr/>
          </p:nvSpPr>
          <p:spPr>
            <a:xfrm>
              <a:off x="8878475" y="6801275"/>
              <a:ext cx="844775" cy="215600"/>
            </a:xfrm>
            <a:custGeom>
              <a:rect b="b" l="l" r="r" t="t"/>
              <a:pathLst>
                <a:path extrusionOk="0" h="8624" w="33791">
                  <a:moveTo>
                    <a:pt x="227" y="0"/>
                  </a:moveTo>
                  <a:lnTo>
                    <a:pt x="1" y="4131"/>
                  </a:lnTo>
                  <a:cubicBezTo>
                    <a:pt x="1" y="4131"/>
                    <a:pt x="8764" y="6632"/>
                    <a:pt x="16253" y="7906"/>
                  </a:cubicBezTo>
                  <a:cubicBezTo>
                    <a:pt x="19545" y="8467"/>
                    <a:pt x="23338" y="8624"/>
                    <a:pt x="26553" y="8624"/>
                  </a:cubicBezTo>
                  <a:cubicBezTo>
                    <a:pt x="30639" y="8624"/>
                    <a:pt x="33791" y="8370"/>
                    <a:pt x="33791" y="8370"/>
                  </a:cubicBezTo>
                  <a:cubicBezTo>
                    <a:pt x="27695" y="4108"/>
                    <a:pt x="21039" y="1476"/>
                    <a:pt x="21039" y="1476"/>
                  </a:cubicBezTo>
                  <a:lnTo>
                    <a:pt x="18110" y="3274"/>
                  </a:lnTo>
                  <a:cubicBezTo>
                    <a:pt x="10121" y="3203"/>
                    <a:pt x="227" y="0"/>
                    <a:pt x="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8"/>
            <p:cNvSpPr/>
            <p:nvPr/>
          </p:nvSpPr>
          <p:spPr>
            <a:xfrm>
              <a:off x="8861800" y="2915075"/>
              <a:ext cx="1801150" cy="3836825"/>
            </a:xfrm>
            <a:custGeom>
              <a:rect b="b" l="l" r="r" t="t"/>
              <a:pathLst>
                <a:path extrusionOk="0" h="153473" w="72046">
                  <a:moveTo>
                    <a:pt x="24647" y="0"/>
                  </a:moveTo>
                  <a:lnTo>
                    <a:pt x="11133" y="3417"/>
                  </a:lnTo>
                  <a:cubicBezTo>
                    <a:pt x="11133" y="3417"/>
                    <a:pt x="10014" y="17729"/>
                    <a:pt x="10062" y="27849"/>
                  </a:cubicBezTo>
                  <a:cubicBezTo>
                    <a:pt x="10157" y="44494"/>
                    <a:pt x="9216" y="73283"/>
                    <a:pt x="9216" y="82880"/>
                  </a:cubicBezTo>
                  <a:cubicBezTo>
                    <a:pt x="9216" y="100632"/>
                    <a:pt x="1" y="148245"/>
                    <a:pt x="1" y="148245"/>
                  </a:cubicBezTo>
                  <a:cubicBezTo>
                    <a:pt x="1" y="148245"/>
                    <a:pt x="5607" y="150403"/>
                    <a:pt x="13536" y="150403"/>
                  </a:cubicBezTo>
                  <a:cubicBezTo>
                    <a:pt x="15601" y="150403"/>
                    <a:pt x="17824" y="150257"/>
                    <a:pt x="20146" y="149888"/>
                  </a:cubicBezTo>
                  <a:cubicBezTo>
                    <a:pt x="20146" y="149888"/>
                    <a:pt x="32183" y="95786"/>
                    <a:pt x="32838" y="87178"/>
                  </a:cubicBezTo>
                  <a:cubicBezTo>
                    <a:pt x="33457" y="79260"/>
                    <a:pt x="38101" y="49423"/>
                    <a:pt x="38172" y="34647"/>
                  </a:cubicBezTo>
                  <a:lnTo>
                    <a:pt x="41589" y="34647"/>
                  </a:lnTo>
                  <a:lnTo>
                    <a:pt x="42161" y="34421"/>
                  </a:lnTo>
                  <a:cubicBezTo>
                    <a:pt x="42459" y="50007"/>
                    <a:pt x="47543" y="81403"/>
                    <a:pt x="47543" y="87737"/>
                  </a:cubicBezTo>
                  <a:cubicBezTo>
                    <a:pt x="47543" y="105478"/>
                    <a:pt x="45959" y="152817"/>
                    <a:pt x="45959" y="152817"/>
                  </a:cubicBezTo>
                  <a:cubicBezTo>
                    <a:pt x="45959" y="152817"/>
                    <a:pt x="49331" y="153473"/>
                    <a:pt x="54714" y="153473"/>
                  </a:cubicBezTo>
                  <a:cubicBezTo>
                    <a:pt x="57726" y="153473"/>
                    <a:pt x="61369" y="153267"/>
                    <a:pt x="65402" y="152626"/>
                  </a:cubicBezTo>
                  <a:cubicBezTo>
                    <a:pt x="65402" y="152626"/>
                    <a:pt x="72046" y="91000"/>
                    <a:pt x="72046" y="82380"/>
                  </a:cubicBezTo>
                  <a:cubicBezTo>
                    <a:pt x="72046" y="74819"/>
                    <a:pt x="66569" y="29278"/>
                    <a:pt x="65211" y="19015"/>
                  </a:cubicBezTo>
                  <a:cubicBezTo>
                    <a:pt x="65271" y="18538"/>
                    <a:pt x="65307" y="18062"/>
                    <a:pt x="65307" y="17574"/>
                  </a:cubicBezTo>
                  <a:lnTo>
                    <a:pt x="64795" y="2608"/>
                  </a:lnTo>
                  <a:lnTo>
                    <a:pt x="511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8"/>
            <p:cNvSpPr/>
            <p:nvPr/>
          </p:nvSpPr>
          <p:spPr>
            <a:xfrm>
              <a:off x="10081000" y="-36175"/>
              <a:ext cx="325" cy="900"/>
            </a:xfrm>
            <a:custGeom>
              <a:rect b="b" l="l" r="r" t="t"/>
              <a:pathLst>
                <a:path extrusionOk="0" h="36" w="13">
                  <a:moveTo>
                    <a:pt x="1" y="0"/>
                  </a:moveTo>
                  <a:cubicBezTo>
                    <a:pt x="13" y="12"/>
                    <a:pt x="13" y="24"/>
                    <a:pt x="13" y="36"/>
                  </a:cubicBezTo>
                  <a:lnTo>
                    <a:pt x="13" y="0"/>
                  </a:lnTo>
                  <a:close/>
                </a:path>
              </a:pathLst>
            </a:custGeom>
            <a:solidFill>
              <a:srgbClr val="FFB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8"/>
            <p:cNvSpPr/>
            <p:nvPr/>
          </p:nvSpPr>
          <p:spPr>
            <a:xfrm>
              <a:off x="9385975" y="-31850"/>
              <a:ext cx="852825" cy="1235150"/>
            </a:xfrm>
            <a:custGeom>
              <a:rect b="b" l="l" r="r" t="t"/>
              <a:pathLst>
                <a:path extrusionOk="0" h="49406" w="34113">
                  <a:moveTo>
                    <a:pt x="16321" y="0"/>
                  </a:moveTo>
                  <a:cubicBezTo>
                    <a:pt x="10073" y="0"/>
                    <a:pt x="4073" y="2063"/>
                    <a:pt x="2906" y="2256"/>
                  </a:cubicBezTo>
                  <a:cubicBezTo>
                    <a:pt x="2846" y="2506"/>
                    <a:pt x="1572" y="13472"/>
                    <a:pt x="787" y="18579"/>
                  </a:cubicBezTo>
                  <a:cubicBezTo>
                    <a:pt x="1" y="23699"/>
                    <a:pt x="822" y="29474"/>
                    <a:pt x="6418" y="31391"/>
                  </a:cubicBezTo>
                  <a:lnTo>
                    <a:pt x="6371" y="37320"/>
                  </a:lnTo>
                  <a:cubicBezTo>
                    <a:pt x="6311" y="37760"/>
                    <a:pt x="6275" y="38201"/>
                    <a:pt x="6275" y="38641"/>
                  </a:cubicBezTo>
                  <a:cubicBezTo>
                    <a:pt x="6228" y="44535"/>
                    <a:pt x="10966" y="49357"/>
                    <a:pt x="16860" y="49405"/>
                  </a:cubicBezTo>
                  <a:cubicBezTo>
                    <a:pt x="16889" y="49405"/>
                    <a:pt x="16919" y="49405"/>
                    <a:pt x="16948" y="49405"/>
                  </a:cubicBezTo>
                  <a:cubicBezTo>
                    <a:pt x="22801" y="49405"/>
                    <a:pt x="27564" y="44684"/>
                    <a:pt x="27611" y="38820"/>
                  </a:cubicBezTo>
                  <a:cubicBezTo>
                    <a:pt x="27611" y="38332"/>
                    <a:pt x="27576" y="37868"/>
                    <a:pt x="27516" y="37403"/>
                  </a:cubicBezTo>
                  <a:lnTo>
                    <a:pt x="27635" y="23532"/>
                  </a:lnTo>
                  <a:cubicBezTo>
                    <a:pt x="28138" y="23720"/>
                    <a:pt x="28689" y="23833"/>
                    <a:pt x="29255" y="23833"/>
                  </a:cubicBezTo>
                  <a:cubicBezTo>
                    <a:pt x="29374" y="23833"/>
                    <a:pt x="29492" y="23828"/>
                    <a:pt x="29612" y="23818"/>
                  </a:cubicBezTo>
                  <a:cubicBezTo>
                    <a:pt x="32183" y="23628"/>
                    <a:pt x="34112" y="21401"/>
                    <a:pt x="33922" y="18829"/>
                  </a:cubicBezTo>
                  <a:cubicBezTo>
                    <a:pt x="33740" y="16387"/>
                    <a:pt x="31693" y="14518"/>
                    <a:pt x="29271" y="14518"/>
                  </a:cubicBezTo>
                  <a:cubicBezTo>
                    <a:pt x="29155" y="14518"/>
                    <a:pt x="29039" y="14523"/>
                    <a:pt x="28921" y="14531"/>
                  </a:cubicBezTo>
                  <a:cubicBezTo>
                    <a:pt x="28623" y="14555"/>
                    <a:pt x="28338" y="14627"/>
                    <a:pt x="28052" y="14710"/>
                  </a:cubicBezTo>
                  <a:cubicBezTo>
                    <a:pt x="25194" y="15424"/>
                    <a:pt x="25171" y="15615"/>
                    <a:pt x="24897" y="16032"/>
                  </a:cubicBezTo>
                  <a:cubicBezTo>
                    <a:pt x="24895" y="16033"/>
                    <a:pt x="24894" y="16034"/>
                    <a:pt x="24893" y="16034"/>
                  </a:cubicBezTo>
                  <a:lnTo>
                    <a:pt x="24893" y="16034"/>
                  </a:lnTo>
                  <a:cubicBezTo>
                    <a:pt x="24794" y="16034"/>
                    <a:pt x="26826" y="5955"/>
                    <a:pt x="26873" y="3101"/>
                  </a:cubicBezTo>
                  <a:cubicBezTo>
                    <a:pt x="23933" y="748"/>
                    <a:pt x="20082" y="0"/>
                    <a:pt x="16321" y="0"/>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8"/>
            <p:cNvSpPr/>
            <p:nvPr/>
          </p:nvSpPr>
          <p:spPr>
            <a:xfrm>
              <a:off x="9545225" y="752900"/>
              <a:ext cx="158375" cy="154800"/>
            </a:xfrm>
            <a:custGeom>
              <a:rect b="b" l="l" r="r" t="t"/>
              <a:pathLst>
                <a:path extrusionOk="0" h="6192" w="6335">
                  <a:moveTo>
                    <a:pt x="48" y="1"/>
                  </a:moveTo>
                  <a:lnTo>
                    <a:pt x="1" y="6192"/>
                  </a:lnTo>
                  <a:lnTo>
                    <a:pt x="6335" y="703"/>
                  </a:lnTo>
                  <a:lnTo>
                    <a:pt x="6335" y="703"/>
                  </a:lnTo>
                  <a:cubicBezTo>
                    <a:pt x="5890" y="737"/>
                    <a:pt x="5459" y="751"/>
                    <a:pt x="5046" y="751"/>
                  </a:cubicBezTo>
                  <a:cubicBezTo>
                    <a:pt x="2100" y="751"/>
                    <a:pt x="48" y="1"/>
                    <a:pt x="48" y="1"/>
                  </a:cubicBezTo>
                  <a:close/>
                </a:path>
              </a:pathLst>
            </a:custGeom>
            <a:solidFill>
              <a:srgbClr val="49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8"/>
            <p:cNvSpPr/>
            <p:nvPr/>
          </p:nvSpPr>
          <p:spPr>
            <a:xfrm>
              <a:off x="9477375" y="159275"/>
              <a:ext cx="132225" cy="62525"/>
            </a:xfrm>
            <a:custGeom>
              <a:rect b="b" l="l" r="r" t="t"/>
              <a:pathLst>
                <a:path extrusionOk="0" h="2501" w="5289">
                  <a:moveTo>
                    <a:pt x="3807" y="0"/>
                  </a:moveTo>
                  <a:cubicBezTo>
                    <a:pt x="3547" y="0"/>
                    <a:pt x="3288" y="28"/>
                    <a:pt x="3072" y="76"/>
                  </a:cubicBezTo>
                  <a:cubicBezTo>
                    <a:pt x="1893" y="326"/>
                    <a:pt x="0" y="1326"/>
                    <a:pt x="548" y="2195"/>
                  </a:cubicBezTo>
                  <a:cubicBezTo>
                    <a:pt x="680" y="2409"/>
                    <a:pt x="969" y="2501"/>
                    <a:pt x="1302" y="2501"/>
                  </a:cubicBezTo>
                  <a:cubicBezTo>
                    <a:pt x="1359" y="2501"/>
                    <a:pt x="1417" y="2498"/>
                    <a:pt x="1476" y="2493"/>
                  </a:cubicBezTo>
                  <a:cubicBezTo>
                    <a:pt x="2072" y="2445"/>
                    <a:pt x="2560" y="2064"/>
                    <a:pt x="3060" y="1838"/>
                  </a:cubicBezTo>
                  <a:cubicBezTo>
                    <a:pt x="3503" y="1627"/>
                    <a:pt x="3971" y="1518"/>
                    <a:pt x="4371" y="1281"/>
                  </a:cubicBezTo>
                  <a:lnTo>
                    <a:pt x="4371" y="1281"/>
                  </a:lnTo>
                  <a:cubicBezTo>
                    <a:pt x="4858" y="1063"/>
                    <a:pt x="5289" y="772"/>
                    <a:pt x="5024" y="386"/>
                  </a:cubicBezTo>
                  <a:cubicBezTo>
                    <a:pt x="4835" y="109"/>
                    <a:pt x="4320" y="0"/>
                    <a:pt x="3807" y="0"/>
                  </a:cubicBezTo>
                  <a:close/>
                </a:path>
              </a:pathLst>
            </a:custGeom>
            <a:solidFill>
              <a:srgbClr val="FFD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8"/>
            <p:cNvSpPr/>
            <p:nvPr/>
          </p:nvSpPr>
          <p:spPr>
            <a:xfrm>
              <a:off x="8940100" y="966325"/>
              <a:ext cx="1652000" cy="2076775"/>
            </a:xfrm>
            <a:custGeom>
              <a:rect b="b" l="l" r="r" t="t"/>
              <a:pathLst>
                <a:path extrusionOk="0" h="83071" w="66080">
                  <a:moveTo>
                    <a:pt x="24087" y="0"/>
                  </a:moveTo>
                  <a:cubicBezTo>
                    <a:pt x="15669" y="1024"/>
                    <a:pt x="10478" y="203"/>
                    <a:pt x="2977" y="6644"/>
                  </a:cubicBezTo>
                  <a:cubicBezTo>
                    <a:pt x="0" y="8632"/>
                    <a:pt x="3965" y="18919"/>
                    <a:pt x="4501" y="20241"/>
                  </a:cubicBezTo>
                  <a:lnTo>
                    <a:pt x="12621" y="53828"/>
                  </a:lnTo>
                  <a:lnTo>
                    <a:pt x="8001" y="81594"/>
                  </a:lnTo>
                  <a:cubicBezTo>
                    <a:pt x="8001" y="81594"/>
                    <a:pt x="21015" y="83070"/>
                    <a:pt x="33802" y="83070"/>
                  </a:cubicBezTo>
                  <a:cubicBezTo>
                    <a:pt x="46589" y="83070"/>
                    <a:pt x="61663" y="81236"/>
                    <a:pt x="61663" y="81236"/>
                  </a:cubicBezTo>
                  <a:lnTo>
                    <a:pt x="57460" y="54209"/>
                  </a:lnTo>
                  <a:lnTo>
                    <a:pt x="62187" y="27123"/>
                  </a:lnTo>
                  <a:cubicBezTo>
                    <a:pt x="62734" y="25813"/>
                    <a:pt x="66080" y="9025"/>
                    <a:pt x="63103" y="7025"/>
                  </a:cubicBezTo>
                  <a:cubicBezTo>
                    <a:pt x="56579" y="1620"/>
                    <a:pt x="53828" y="1024"/>
                    <a:pt x="45411" y="0"/>
                  </a:cubicBezTo>
                  <a:cubicBezTo>
                    <a:pt x="45411" y="0"/>
                    <a:pt x="42196" y="5870"/>
                    <a:pt x="34755" y="5906"/>
                  </a:cubicBezTo>
                  <a:cubicBezTo>
                    <a:pt x="27301" y="5870"/>
                    <a:pt x="24087" y="0"/>
                    <a:pt x="24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8"/>
            <p:cNvSpPr/>
            <p:nvPr/>
          </p:nvSpPr>
          <p:spPr>
            <a:xfrm>
              <a:off x="9396400" y="1459525"/>
              <a:ext cx="31875" cy="134275"/>
            </a:xfrm>
            <a:custGeom>
              <a:rect b="b" l="l" r="r" t="t"/>
              <a:pathLst>
                <a:path extrusionOk="0" h="5371" w="1275">
                  <a:moveTo>
                    <a:pt x="893" y="1"/>
                  </a:moveTo>
                  <a:lnTo>
                    <a:pt x="893" y="1"/>
                  </a:lnTo>
                  <a:cubicBezTo>
                    <a:pt x="893" y="1"/>
                    <a:pt x="1" y="1787"/>
                    <a:pt x="120" y="5121"/>
                  </a:cubicBezTo>
                  <a:lnTo>
                    <a:pt x="1274" y="5371"/>
                  </a:lnTo>
                  <a:cubicBezTo>
                    <a:pt x="882" y="3835"/>
                    <a:pt x="536" y="1549"/>
                    <a:pt x="893" y="1"/>
                  </a:cubicBezTo>
                  <a:close/>
                </a:path>
              </a:pathLst>
            </a:custGeom>
            <a:solidFill>
              <a:srgbClr val="542E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8"/>
            <p:cNvSpPr/>
            <p:nvPr/>
          </p:nvSpPr>
          <p:spPr>
            <a:xfrm>
              <a:off x="9112150" y="1557475"/>
              <a:ext cx="67150" cy="236425"/>
            </a:xfrm>
            <a:custGeom>
              <a:rect b="b" l="l" r="r" t="t"/>
              <a:pathLst>
                <a:path extrusionOk="0" h="9457" w="2686">
                  <a:moveTo>
                    <a:pt x="2298" y="1"/>
                  </a:moveTo>
                  <a:cubicBezTo>
                    <a:pt x="2210" y="1"/>
                    <a:pt x="2124" y="46"/>
                    <a:pt x="2072" y="155"/>
                  </a:cubicBezTo>
                  <a:cubicBezTo>
                    <a:pt x="679" y="2941"/>
                    <a:pt x="0" y="6060"/>
                    <a:pt x="95" y="9180"/>
                  </a:cubicBezTo>
                  <a:cubicBezTo>
                    <a:pt x="101" y="9364"/>
                    <a:pt x="250" y="9457"/>
                    <a:pt x="396" y="9457"/>
                  </a:cubicBezTo>
                  <a:cubicBezTo>
                    <a:pt x="542" y="9457"/>
                    <a:pt x="685" y="9364"/>
                    <a:pt x="679" y="9180"/>
                  </a:cubicBezTo>
                  <a:cubicBezTo>
                    <a:pt x="583" y="6167"/>
                    <a:pt x="1226" y="3143"/>
                    <a:pt x="2572" y="441"/>
                  </a:cubicBezTo>
                  <a:cubicBezTo>
                    <a:pt x="2686" y="212"/>
                    <a:pt x="2488" y="1"/>
                    <a:pt x="22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8"/>
            <p:cNvSpPr/>
            <p:nvPr/>
          </p:nvSpPr>
          <p:spPr>
            <a:xfrm>
              <a:off x="9365550" y="3042725"/>
              <a:ext cx="308350" cy="302150"/>
            </a:xfrm>
            <a:custGeom>
              <a:rect b="b" l="l" r="r" t="t"/>
              <a:pathLst>
                <a:path extrusionOk="0" h="12086" w="12334">
                  <a:moveTo>
                    <a:pt x="11959" y="1"/>
                  </a:moveTo>
                  <a:cubicBezTo>
                    <a:pt x="11840" y="1"/>
                    <a:pt x="11726" y="66"/>
                    <a:pt x="11688" y="216"/>
                  </a:cubicBezTo>
                  <a:cubicBezTo>
                    <a:pt x="10867" y="3705"/>
                    <a:pt x="8724" y="6812"/>
                    <a:pt x="5854" y="8932"/>
                  </a:cubicBezTo>
                  <a:cubicBezTo>
                    <a:pt x="4223" y="10146"/>
                    <a:pt x="2342" y="11027"/>
                    <a:pt x="353" y="11480"/>
                  </a:cubicBezTo>
                  <a:cubicBezTo>
                    <a:pt x="1" y="11568"/>
                    <a:pt x="118" y="12085"/>
                    <a:pt x="440" y="12085"/>
                  </a:cubicBezTo>
                  <a:cubicBezTo>
                    <a:pt x="465" y="12085"/>
                    <a:pt x="492" y="12082"/>
                    <a:pt x="520" y="12075"/>
                  </a:cubicBezTo>
                  <a:cubicBezTo>
                    <a:pt x="4044" y="11265"/>
                    <a:pt x="7211" y="9146"/>
                    <a:pt x="9426" y="6289"/>
                  </a:cubicBezTo>
                  <a:cubicBezTo>
                    <a:pt x="10771" y="4550"/>
                    <a:pt x="11772" y="2538"/>
                    <a:pt x="12284" y="383"/>
                  </a:cubicBezTo>
                  <a:cubicBezTo>
                    <a:pt x="12334" y="153"/>
                    <a:pt x="12141" y="1"/>
                    <a:pt x="119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8"/>
            <p:cNvSpPr/>
            <p:nvPr/>
          </p:nvSpPr>
          <p:spPr>
            <a:xfrm>
              <a:off x="9252325" y="3035850"/>
              <a:ext cx="352750" cy="247450"/>
            </a:xfrm>
            <a:custGeom>
              <a:rect b="b" l="l" r="r" t="t"/>
              <a:pathLst>
                <a:path extrusionOk="0" h="9898" w="14110">
                  <a:moveTo>
                    <a:pt x="13769" y="1"/>
                  </a:moveTo>
                  <a:cubicBezTo>
                    <a:pt x="13662" y="1"/>
                    <a:pt x="13553" y="46"/>
                    <a:pt x="13514" y="146"/>
                  </a:cubicBezTo>
                  <a:cubicBezTo>
                    <a:pt x="12062" y="3504"/>
                    <a:pt x="9359" y="6206"/>
                    <a:pt x="6073" y="7802"/>
                  </a:cubicBezTo>
                  <a:cubicBezTo>
                    <a:pt x="4311" y="8671"/>
                    <a:pt x="2358" y="9183"/>
                    <a:pt x="394" y="9278"/>
                  </a:cubicBezTo>
                  <a:cubicBezTo>
                    <a:pt x="5" y="9302"/>
                    <a:pt x="1" y="9898"/>
                    <a:pt x="382" y="9898"/>
                  </a:cubicBezTo>
                  <a:cubicBezTo>
                    <a:pt x="386" y="9898"/>
                    <a:pt x="390" y="9897"/>
                    <a:pt x="394" y="9897"/>
                  </a:cubicBezTo>
                  <a:cubicBezTo>
                    <a:pt x="4085" y="9707"/>
                    <a:pt x="7621" y="8135"/>
                    <a:pt x="10324" y="5647"/>
                  </a:cubicBezTo>
                  <a:cubicBezTo>
                    <a:pt x="11907" y="4194"/>
                    <a:pt x="13193" y="2420"/>
                    <a:pt x="14038" y="456"/>
                  </a:cubicBezTo>
                  <a:cubicBezTo>
                    <a:pt x="14110" y="301"/>
                    <a:pt x="14086" y="134"/>
                    <a:pt x="13931" y="39"/>
                  </a:cubicBezTo>
                  <a:cubicBezTo>
                    <a:pt x="13885" y="14"/>
                    <a:pt x="13827" y="1"/>
                    <a:pt x="137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8"/>
            <p:cNvSpPr/>
            <p:nvPr/>
          </p:nvSpPr>
          <p:spPr>
            <a:xfrm>
              <a:off x="8607600" y="1024925"/>
              <a:ext cx="926925" cy="975475"/>
            </a:xfrm>
            <a:custGeom>
              <a:rect b="b" l="l" r="r" t="t"/>
              <a:pathLst>
                <a:path extrusionOk="0" h="39019" w="37077">
                  <a:moveTo>
                    <a:pt x="26038" y="0"/>
                  </a:moveTo>
                  <a:cubicBezTo>
                    <a:pt x="24935" y="0"/>
                    <a:pt x="23782" y="227"/>
                    <a:pt x="22599" y="645"/>
                  </a:cubicBezTo>
                  <a:cubicBezTo>
                    <a:pt x="22051" y="835"/>
                    <a:pt x="21051" y="1050"/>
                    <a:pt x="20527" y="1323"/>
                  </a:cubicBezTo>
                  <a:cubicBezTo>
                    <a:pt x="14062" y="4455"/>
                    <a:pt x="6287" y="12670"/>
                    <a:pt x="1" y="22100"/>
                  </a:cubicBezTo>
                  <a:cubicBezTo>
                    <a:pt x="1" y="22100"/>
                    <a:pt x="4466" y="30887"/>
                    <a:pt x="15253" y="39019"/>
                  </a:cubicBezTo>
                  <a:cubicBezTo>
                    <a:pt x="26838" y="28315"/>
                    <a:pt x="37041" y="19195"/>
                    <a:pt x="37041" y="19195"/>
                  </a:cubicBezTo>
                  <a:lnTo>
                    <a:pt x="37041" y="19195"/>
                  </a:lnTo>
                  <a:lnTo>
                    <a:pt x="32172" y="19254"/>
                  </a:lnTo>
                  <a:cubicBezTo>
                    <a:pt x="33839" y="17790"/>
                    <a:pt x="35101" y="15825"/>
                    <a:pt x="35660" y="13503"/>
                  </a:cubicBezTo>
                  <a:cubicBezTo>
                    <a:pt x="37077" y="7598"/>
                    <a:pt x="34386" y="1800"/>
                    <a:pt x="28540" y="383"/>
                  </a:cubicBezTo>
                  <a:cubicBezTo>
                    <a:pt x="28290" y="323"/>
                    <a:pt x="28040" y="288"/>
                    <a:pt x="27790" y="252"/>
                  </a:cubicBezTo>
                  <a:lnTo>
                    <a:pt x="27778" y="204"/>
                  </a:lnTo>
                  <a:cubicBezTo>
                    <a:pt x="27215" y="67"/>
                    <a:pt x="26634" y="0"/>
                    <a:pt x="26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8"/>
            <p:cNvSpPr/>
            <p:nvPr/>
          </p:nvSpPr>
          <p:spPr>
            <a:xfrm>
              <a:off x="9934500" y="3042125"/>
              <a:ext cx="58725" cy="539150"/>
            </a:xfrm>
            <a:custGeom>
              <a:rect b="b" l="l" r="r" t="t"/>
              <a:pathLst>
                <a:path extrusionOk="0" h="21566" w="2349">
                  <a:moveTo>
                    <a:pt x="1751" y="1"/>
                  </a:moveTo>
                  <a:cubicBezTo>
                    <a:pt x="1599" y="1"/>
                    <a:pt x="1456" y="99"/>
                    <a:pt x="1467" y="300"/>
                  </a:cubicBezTo>
                  <a:cubicBezTo>
                    <a:pt x="1872" y="5086"/>
                    <a:pt x="1777" y="9908"/>
                    <a:pt x="1182" y="14671"/>
                  </a:cubicBezTo>
                  <a:cubicBezTo>
                    <a:pt x="920" y="16862"/>
                    <a:pt x="539" y="19028"/>
                    <a:pt x="51" y="21183"/>
                  </a:cubicBezTo>
                  <a:cubicBezTo>
                    <a:pt x="0" y="21414"/>
                    <a:pt x="198" y="21566"/>
                    <a:pt x="381" y="21566"/>
                  </a:cubicBezTo>
                  <a:cubicBezTo>
                    <a:pt x="500" y="21566"/>
                    <a:pt x="613" y="21501"/>
                    <a:pt x="646" y="21350"/>
                  </a:cubicBezTo>
                  <a:cubicBezTo>
                    <a:pt x="1694" y="16659"/>
                    <a:pt x="2253" y="11861"/>
                    <a:pt x="2325" y="7063"/>
                  </a:cubicBezTo>
                  <a:cubicBezTo>
                    <a:pt x="2349" y="4801"/>
                    <a:pt x="2277" y="2538"/>
                    <a:pt x="2087" y="300"/>
                  </a:cubicBezTo>
                  <a:cubicBezTo>
                    <a:pt x="2069" y="102"/>
                    <a:pt x="1906" y="1"/>
                    <a:pt x="17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8"/>
            <p:cNvSpPr/>
            <p:nvPr/>
          </p:nvSpPr>
          <p:spPr>
            <a:xfrm>
              <a:off x="10251575" y="3030075"/>
              <a:ext cx="241925" cy="216325"/>
            </a:xfrm>
            <a:custGeom>
              <a:rect b="b" l="l" r="r" t="t"/>
              <a:pathLst>
                <a:path extrusionOk="0" h="8653" w="9677">
                  <a:moveTo>
                    <a:pt x="278" y="1"/>
                  </a:moveTo>
                  <a:cubicBezTo>
                    <a:pt x="231" y="1"/>
                    <a:pt x="184" y="12"/>
                    <a:pt x="143" y="32"/>
                  </a:cubicBezTo>
                  <a:cubicBezTo>
                    <a:pt x="12" y="115"/>
                    <a:pt x="0" y="258"/>
                    <a:pt x="60" y="389"/>
                  </a:cubicBezTo>
                  <a:cubicBezTo>
                    <a:pt x="1548" y="3818"/>
                    <a:pt x="4394" y="6628"/>
                    <a:pt x="7823" y="8104"/>
                  </a:cubicBezTo>
                  <a:cubicBezTo>
                    <a:pt x="8287" y="8307"/>
                    <a:pt x="8763" y="8485"/>
                    <a:pt x="9251" y="8640"/>
                  </a:cubicBezTo>
                  <a:cubicBezTo>
                    <a:pt x="9279" y="8648"/>
                    <a:pt x="9305" y="8652"/>
                    <a:pt x="9330" y="8652"/>
                  </a:cubicBezTo>
                  <a:cubicBezTo>
                    <a:pt x="9592" y="8652"/>
                    <a:pt x="9676" y="8227"/>
                    <a:pt x="9382" y="8140"/>
                  </a:cubicBezTo>
                  <a:cubicBezTo>
                    <a:pt x="5822" y="7033"/>
                    <a:pt x="2774" y="4473"/>
                    <a:pt x="1012" y="1187"/>
                  </a:cubicBezTo>
                  <a:cubicBezTo>
                    <a:pt x="822" y="842"/>
                    <a:pt x="655" y="484"/>
                    <a:pt x="500" y="127"/>
                  </a:cubicBezTo>
                  <a:cubicBezTo>
                    <a:pt x="461" y="41"/>
                    <a:pt x="370" y="1"/>
                    <a:pt x="2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8"/>
            <p:cNvSpPr/>
            <p:nvPr/>
          </p:nvSpPr>
          <p:spPr>
            <a:xfrm>
              <a:off x="10327300" y="3008525"/>
              <a:ext cx="165000" cy="138750"/>
            </a:xfrm>
            <a:custGeom>
              <a:rect b="b" l="l" r="r" t="t"/>
              <a:pathLst>
                <a:path extrusionOk="0" h="5550" w="6600">
                  <a:moveTo>
                    <a:pt x="345" y="1"/>
                  </a:moveTo>
                  <a:cubicBezTo>
                    <a:pt x="181" y="1"/>
                    <a:pt x="0" y="189"/>
                    <a:pt x="91" y="394"/>
                  </a:cubicBezTo>
                  <a:cubicBezTo>
                    <a:pt x="1269" y="2930"/>
                    <a:pt x="3567" y="4656"/>
                    <a:pt x="6175" y="5537"/>
                  </a:cubicBezTo>
                  <a:cubicBezTo>
                    <a:pt x="6203" y="5546"/>
                    <a:pt x="6230" y="5550"/>
                    <a:pt x="6255" y="5550"/>
                  </a:cubicBezTo>
                  <a:cubicBezTo>
                    <a:pt x="6516" y="5550"/>
                    <a:pt x="6600" y="5135"/>
                    <a:pt x="6318" y="5037"/>
                  </a:cubicBezTo>
                  <a:cubicBezTo>
                    <a:pt x="5044" y="4621"/>
                    <a:pt x="3853" y="3989"/>
                    <a:pt x="2829" y="3132"/>
                  </a:cubicBezTo>
                  <a:cubicBezTo>
                    <a:pt x="1853" y="2311"/>
                    <a:pt x="1067" y="1287"/>
                    <a:pt x="531" y="132"/>
                  </a:cubicBezTo>
                  <a:cubicBezTo>
                    <a:pt x="490" y="39"/>
                    <a:pt x="420" y="1"/>
                    <a:pt x="3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8"/>
            <p:cNvSpPr/>
            <p:nvPr/>
          </p:nvSpPr>
          <p:spPr>
            <a:xfrm>
              <a:off x="9838425" y="3100800"/>
              <a:ext cx="79800" cy="79800"/>
            </a:xfrm>
            <a:custGeom>
              <a:rect b="b" l="l" r="r" t="t"/>
              <a:pathLst>
                <a:path extrusionOk="0" h="3192" w="3192">
                  <a:moveTo>
                    <a:pt x="1596" y="1"/>
                  </a:moveTo>
                  <a:cubicBezTo>
                    <a:pt x="715" y="1"/>
                    <a:pt x="0" y="715"/>
                    <a:pt x="0" y="1596"/>
                  </a:cubicBezTo>
                  <a:cubicBezTo>
                    <a:pt x="0" y="2477"/>
                    <a:pt x="715" y="3192"/>
                    <a:pt x="1596" y="3192"/>
                  </a:cubicBezTo>
                  <a:cubicBezTo>
                    <a:pt x="2477" y="3192"/>
                    <a:pt x="3191" y="2477"/>
                    <a:pt x="3191" y="1596"/>
                  </a:cubicBezTo>
                  <a:cubicBezTo>
                    <a:pt x="3191" y="715"/>
                    <a:pt x="2477" y="1"/>
                    <a:pt x="1596" y="1"/>
                  </a:cubicBezTo>
                  <a:close/>
                </a:path>
              </a:pathLst>
            </a:custGeom>
            <a:solidFill>
              <a:srgbClr val="FFC7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8"/>
            <p:cNvSpPr/>
            <p:nvPr/>
          </p:nvSpPr>
          <p:spPr>
            <a:xfrm>
              <a:off x="9778600" y="3733725"/>
              <a:ext cx="255100" cy="51375"/>
            </a:xfrm>
            <a:custGeom>
              <a:rect b="b" l="l" r="r" t="t"/>
              <a:pathLst>
                <a:path extrusionOk="0" h="2055" w="10204">
                  <a:moveTo>
                    <a:pt x="9866" y="0"/>
                  </a:moveTo>
                  <a:cubicBezTo>
                    <a:pt x="9836" y="0"/>
                    <a:pt x="9805" y="7"/>
                    <a:pt x="9775" y="20"/>
                  </a:cubicBezTo>
                  <a:cubicBezTo>
                    <a:pt x="7428" y="961"/>
                    <a:pt x="4929" y="1443"/>
                    <a:pt x="2413" y="1443"/>
                  </a:cubicBezTo>
                  <a:cubicBezTo>
                    <a:pt x="1712" y="1443"/>
                    <a:pt x="1010" y="1405"/>
                    <a:pt x="310" y="1330"/>
                  </a:cubicBezTo>
                  <a:cubicBezTo>
                    <a:pt x="300" y="1329"/>
                    <a:pt x="289" y="1328"/>
                    <a:pt x="279" y="1328"/>
                  </a:cubicBezTo>
                  <a:cubicBezTo>
                    <a:pt x="126" y="1328"/>
                    <a:pt x="0" y="1493"/>
                    <a:pt x="0" y="1628"/>
                  </a:cubicBezTo>
                  <a:cubicBezTo>
                    <a:pt x="0" y="1818"/>
                    <a:pt x="143" y="1925"/>
                    <a:pt x="310" y="1937"/>
                  </a:cubicBezTo>
                  <a:cubicBezTo>
                    <a:pt x="1022" y="2015"/>
                    <a:pt x="1738" y="2054"/>
                    <a:pt x="2455" y="2054"/>
                  </a:cubicBezTo>
                  <a:cubicBezTo>
                    <a:pt x="5007" y="2054"/>
                    <a:pt x="7562" y="1561"/>
                    <a:pt x="9942" y="604"/>
                  </a:cubicBezTo>
                  <a:cubicBezTo>
                    <a:pt x="10097" y="544"/>
                    <a:pt x="10204" y="401"/>
                    <a:pt x="10156" y="235"/>
                  </a:cubicBezTo>
                  <a:cubicBezTo>
                    <a:pt x="10118" y="110"/>
                    <a:pt x="9994" y="0"/>
                    <a:pt x="98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8"/>
            <p:cNvSpPr/>
            <p:nvPr/>
          </p:nvSpPr>
          <p:spPr>
            <a:xfrm>
              <a:off x="9231575" y="-491775"/>
              <a:ext cx="1054375" cy="788425"/>
            </a:xfrm>
            <a:custGeom>
              <a:rect b="b" l="l" r="r" t="t"/>
              <a:pathLst>
                <a:path extrusionOk="0" h="31537" w="42175">
                  <a:moveTo>
                    <a:pt x="22356" y="0"/>
                  </a:moveTo>
                  <a:cubicBezTo>
                    <a:pt x="21322" y="0"/>
                    <a:pt x="20306" y="248"/>
                    <a:pt x="19428" y="805"/>
                  </a:cubicBezTo>
                  <a:cubicBezTo>
                    <a:pt x="16904" y="2425"/>
                    <a:pt x="15476" y="4996"/>
                    <a:pt x="12785" y="6282"/>
                  </a:cubicBezTo>
                  <a:cubicBezTo>
                    <a:pt x="11884" y="6717"/>
                    <a:pt x="10880" y="6826"/>
                    <a:pt x="9848" y="6826"/>
                  </a:cubicBezTo>
                  <a:cubicBezTo>
                    <a:pt x="8796" y="6826"/>
                    <a:pt x="7714" y="6712"/>
                    <a:pt x="6683" y="6712"/>
                  </a:cubicBezTo>
                  <a:cubicBezTo>
                    <a:pt x="5371" y="6712"/>
                    <a:pt x="4140" y="6897"/>
                    <a:pt x="3153" y="7735"/>
                  </a:cubicBezTo>
                  <a:cubicBezTo>
                    <a:pt x="1224" y="9378"/>
                    <a:pt x="1581" y="12426"/>
                    <a:pt x="2355" y="14831"/>
                  </a:cubicBezTo>
                  <a:cubicBezTo>
                    <a:pt x="3141" y="17224"/>
                    <a:pt x="4165" y="19879"/>
                    <a:pt x="3105" y="22177"/>
                  </a:cubicBezTo>
                  <a:cubicBezTo>
                    <a:pt x="2569" y="23320"/>
                    <a:pt x="1569" y="24213"/>
                    <a:pt x="1117" y="25404"/>
                  </a:cubicBezTo>
                  <a:cubicBezTo>
                    <a:pt x="0" y="28412"/>
                    <a:pt x="3338" y="31537"/>
                    <a:pt x="6551" y="31537"/>
                  </a:cubicBezTo>
                  <a:cubicBezTo>
                    <a:pt x="6593" y="31537"/>
                    <a:pt x="6635" y="31536"/>
                    <a:pt x="6677" y="31535"/>
                  </a:cubicBezTo>
                  <a:cubicBezTo>
                    <a:pt x="9915" y="31452"/>
                    <a:pt x="12713" y="29309"/>
                    <a:pt x="15237" y="27273"/>
                  </a:cubicBezTo>
                  <a:cubicBezTo>
                    <a:pt x="17773" y="25225"/>
                    <a:pt x="20548" y="23082"/>
                    <a:pt x="23798" y="22975"/>
                  </a:cubicBezTo>
                  <a:cubicBezTo>
                    <a:pt x="23883" y="22972"/>
                    <a:pt x="23967" y="22971"/>
                    <a:pt x="24052" y="22971"/>
                  </a:cubicBezTo>
                  <a:cubicBezTo>
                    <a:pt x="26886" y="22971"/>
                    <a:pt x="29562" y="24480"/>
                    <a:pt x="32406" y="24642"/>
                  </a:cubicBezTo>
                  <a:cubicBezTo>
                    <a:pt x="32542" y="24649"/>
                    <a:pt x="32677" y="24652"/>
                    <a:pt x="32812" y="24652"/>
                  </a:cubicBezTo>
                  <a:cubicBezTo>
                    <a:pt x="37376" y="24652"/>
                    <a:pt x="41613" y="20601"/>
                    <a:pt x="41729" y="16021"/>
                  </a:cubicBezTo>
                  <a:lnTo>
                    <a:pt x="41729" y="16021"/>
                  </a:lnTo>
                  <a:lnTo>
                    <a:pt x="41561" y="16860"/>
                  </a:lnTo>
                  <a:lnTo>
                    <a:pt x="41561" y="16860"/>
                  </a:lnTo>
                  <a:cubicBezTo>
                    <a:pt x="42175" y="13537"/>
                    <a:pt x="39922" y="9910"/>
                    <a:pt x="36657" y="9009"/>
                  </a:cubicBezTo>
                  <a:cubicBezTo>
                    <a:pt x="35716" y="8747"/>
                    <a:pt x="34728" y="8687"/>
                    <a:pt x="33835" y="8330"/>
                  </a:cubicBezTo>
                  <a:cubicBezTo>
                    <a:pt x="32097" y="7628"/>
                    <a:pt x="31680" y="7056"/>
                    <a:pt x="30597" y="5544"/>
                  </a:cubicBezTo>
                  <a:cubicBezTo>
                    <a:pt x="29299" y="3722"/>
                    <a:pt x="27799" y="1960"/>
                    <a:pt x="25834" y="901"/>
                  </a:cubicBezTo>
                  <a:cubicBezTo>
                    <a:pt x="24774" y="332"/>
                    <a:pt x="23552" y="0"/>
                    <a:pt x="22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8"/>
            <p:cNvSpPr/>
            <p:nvPr/>
          </p:nvSpPr>
          <p:spPr>
            <a:xfrm>
              <a:off x="6616300" y="-359425"/>
              <a:ext cx="1160875" cy="1077575"/>
            </a:xfrm>
            <a:custGeom>
              <a:rect b="b" l="l" r="r" t="t"/>
              <a:pathLst>
                <a:path extrusionOk="0" h="43103" w="46435">
                  <a:moveTo>
                    <a:pt x="30237" y="0"/>
                  </a:moveTo>
                  <a:cubicBezTo>
                    <a:pt x="24377" y="0"/>
                    <a:pt x="18536" y="2168"/>
                    <a:pt x="13823" y="5703"/>
                  </a:cubicBezTo>
                  <a:cubicBezTo>
                    <a:pt x="11073" y="7775"/>
                    <a:pt x="8573" y="10418"/>
                    <a:pt x="7561" y="13716"/>
                  </a:cubicBezTo>
                  <a:cubicBezTo>
                    <a:pt x="6918" y="15811"/>
                    <a:pt x="6906" y="18074"/>
                    <a:pt x="6227" y="20157"/>
                  </a:cubicBezTo>
                  <a:cubicBezTo>
                    <a:pt x="5417" y="22610"/>
                    <a:pt x="3727" y="25956"/>
                    <a:pt x="2381" y="28158"/>
                  </a:cubicBezTo>
                  <a:cubicBezTo>
                    <a:pt x="1036" y="30373"/>
                    <a:pt x="0" y="33016"/>
                    <a:pt x="679" y="35516"/>
                  </a:cubicBezTo>
                  <a:cubicBezTo>
                    <a:pt x="1210" y="37439"/>
                    <a:pt x="3155" y="38995"/>
                    <a:pt x="5027" y="38995"/>
                  </a:cubicBezTo>
                  <a:cubicBezTo>
                    <a:pt x="5590" y="38995"/>
                    <a:pt x="6147" y="38854"/>
                    <a:pt x="6656" y="38540"/>
                  </a:cubicBezTo>
                  <a:cubicBezTo>
                    <a:pt x="7656" y="40945"/>
                    <a:pt x="10013" y="42731"/>
                    <a:pt x="12609" y="43053"/>
                  </a:cubicBezTo>
                  <a:cubicBezTo>
                    <a:pt x="12885" y="43086"/>
                    <a:pt x="13163" y="43102"/>
                    <a:pt x="13441" y="43102"/>
                  </a:cubicBezTo>
                  <a:cubicBezTo>
                    <a:pt x="15760" y="43102"/>
                    <a:pt x="18074" y="41972"/>
                    <a:pt x="19467" y="40100"/>
                  </a:cubicBezTo>
                  <a:cubicBezTo>
                    <a:pt x="20137" y="40770"/>
                    <a:pt x="20990" y="41063"/>
                    <a:pt x="21880" y="41063"/>
                  </a:cubicBezTo>
                  <a:cubicBezTo>
                    <a:pt x="23885" y="41063"/>
                    <a:pt x="26083" y="39579"/>
                    <a:pt x="26825" y="37576"/>
                  </a:cubicBezTo>
                  <a:cubicBezTo>
                    <a:pt x="27885" y="34671"/>
                    <a:pt x="26861" y="30182"/>
                    <a:pt x="25694" y="27325"/>
                  </a:cubicBezTo>
                  <a:cubicBezTo>
                    <a:pt x="24515" y="24467"/>
                    <a:pt x="23158" y="21479"/>
                    <a:pt x="23575" y="18431"/>
                  </a:cubicBezTo>
                  <a:lnTo>
                    <a:pt x="23575" y="18431"/>
                  </a:lnTo>
                  <a:cubicBezTo>
                    <a:pt x="24008" y="18908"/>
                    <a:pt x="24916" y="19416"/>
                    <a:pt x="25808" y="19416"/>
                  </a:cubicBezTo>
                  <a:cubicBezTo>
                    <a:pt x="26606" y="19416"/>
                    <a:pt x="27391" y="19009"/>
                    <a:pt x="27813" y="17812"/>
                  </a:cubicBezTo>
                  <a:cubicBezTo>
                    <a:pt x="28391" y="18390"/>
                    <a:pt x="29194" y="18713"/>
                    <a:pt x="29943" y="18713"/>
                  </a:cubicBezTo>
                  <a:cubicBezTo>
                    <a:pt x="30998" y="18713"/>
                    <a:pt x="31943" y="18069"/>
                    <a:pt x="31992" y="16585"/>
                  </a:cubicBezTo>
                  <a:cubicBezTo>
                    <a:pt x="32799" y="17598"/>
                    <a:pt x="33728" y="18127"/>
                    <a:pt x="34639" y="18127"/>
                  </a:cubicBezTo>
                  <a:cubicBezTo>
                    <a:pt x="35571" y="18127"/>
                    <a:pt x="36485" y="17574"/>
                    <a:pt x="37231" y="16419"/>
                  </a:cubicBezTo>
                  <a:cubicBezTo>
                    <a:pt x="38041" y="17306"/>
                    <a:pt x="38773" y="17613"/>
                    <a:pt x="39397" y="17613"/>
                  </a:cubicBezTo>
                  <a:cubicBezTo>
                    <a:pt x="40791" y="17613"/>
                    <a:pt x="41648" y="16085"/>
                    <a:pt x="41648" y="16085"/>
                  </a:cubicBezTo>
                  <a:cubicBezTo>
                    <a:pt x="42479" y="17682"/>
                    <a:pt x="43413" y="18279"/>
                    <a:pt x="44235" y="18279"/>
                  </a:cubicBezTo>
                  <a:cubicBezTo>
                    <a:pt x="45356" y="18279"/>
                    <a:pt x="46270" y="17168"/>
                    <a:pt x="46435" y="15966"/>
                  </a:cubicBezTo>
                  <a:lnTo>
                    <a:pt x="45470" y="6167"/>
                  </a:lnTo>
                  <a:cubicBezTo>
                    <a:pt x="42339" y="3072"/>
                    <a:pt x="38160" y="964"/>
                    <a:pt x="33790" y="274"/>
                  </a:cubicBezTo>
                  <a:cubicBezTo>
                    <a:pt x="32611" y="89"/>
                    <a:pt x="31424" y="0"/>
                    <a:pt x="302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8"/>
            <p:cNvSpPr/>
            <p:nvPr/>
          </p:nvSpPr>
          <p:spPr>
            <a:xfrm>
              <a:off x="6577600" y="2038600"/>
              <a:ext cx="4093675" cy="598231"/>
            </a:xfrm>
            <a:custGeom>
              <a:rect b="b" l="l" r="r" t="t"/>
              <a:pathLst>
                <a:path extrusionOk="0" h="22901" w="163747">
                  <a:moveTo>
                    <a:pt x="132014" y="1"/>
                  </a:moveTo>
                  <a:cubicBezTo>
                    <a:pt x="98588" y="1"/>
                    <a:pt x="65159" y="9575"/>
                    <a:pt x="31733" y="9575"/>
                  </a:cubicBezTo>
                  <a:cubicBezTo>
                    <a:pt x="21155" y="9575"/>
                    <a:pt x="10578" y="8616"/>
                    <a:pt x="0" y="6092"/>
                  </a:cubicBezTo>
                  <a:lnTo>
                    <a:pt x="0" y="6092"/>
                  </a:lnTo>
                  <a:cubicBezTo>
                    <a:pt x="512" y="10497"/>
                    <a:pt x="1024" y="14914"/>
                    <a:pt x="1536" y="19331"/>
                  </a:cubicBezTo>
                  <a:cubicBezTo>
                    <a:pt x="12195" y="21925"/>
                    <a:pt x="22853" y="22900"/>
                    <a:pt x="33511" y="22900"/>
                  </a:cubicBezTo>
                  <a:cubicBezTo>
                    <a:pt x="65757" y="22900"/>
                    <a:pt x="98000" y="13976"/>
                    <a:pt x="130242" y="13976"/>
                  </a:cubicBezTo>
                  <a:cubicBezTo>
                    <a:pt x="140898" y="13976"/>
                    <a:pt x="151555" y="14951"/>
                    <a:pt x="162211" y="17545"/>
                  </a:cubicBezTo>
                  <a:cubicBezTo>
                    <a:pt x="162723" y="12854"/>
                    <a:pt x="163235" y="8175"/>
                    <a:pt x="163747" y="3484"/>
                  </a:cubicBezTo>
                  <a:cubicBezTo>
                    <a:pt x="153170" y="960"/>
                    <a:pt x="142592" y="1"/>
                    <a:pt x="132014" y="1"/>
                  </a:cubicBezTo>
                  <a:close/>
                </a:path>
              </a:pathLst>
            </a:custGeom>
            <a:solidFill>
              <a:srgbClr val="F848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8"/>
            <p:cNvSpPr/>
            <p:nvPr/>
          </p:nvSpPr>
          <p:spPr>
            <a:xfrm>
              <a:off x="6616000" y="2388000"/>
              <a:ext cx="4016900" cy="556375"/>
            </a:xfrm>
            <a:custGeom>
              <a:rect b="b" l="l" r="r" t="t"/>
              <a:pathLst>
                <a:path extrusionOk="0" h="22255" w="160676">
                  <a:moveTo>
                    <a:pt x="128706" y="0"/>
                  </a:moveTo>
                  <a:cubicBezTo>
                    <a:pt x="96464" y="0"/>
                    <a:pt x="64221" y="8924"/>
                    <a:pt x="31975" y="8924"/>
                  </a:cubicBezTo>
                  <a:cubicBezTo>
                    <a:pt x="21317" y="8924"/>
                    <a:pt x="10659" y="7949"/>
                    <a:pt x="0" y="5355"/>
                  </a:cubicBezTo>
                  <a:lnTo>
                    <a:pt x="0" y="5355"/>
                  </a:lnTo>
                  <a:lnTo>
                    <a:pt x="1548" y="18595"/>
                  </a:lnTo>
                  <a:cubicBezTo>
                    <a:pt x="12289" y="21263"/>
                    <a:pt x="23029" y="22254"/>
                    <a:pt x="33769" y="22254"/>
                  </a:cubicBezTo>
                  <a:cubicBezTo>
                    <a:pt x="64816" y="22254"/>
                    <a:pt x="95860" y="13971"/>
                    <a:pt x="126907" y="13971"/>
                  </a:cubicBezTo>
                  <a:cubicBezTo>
                    <a:pt x="137646" y="13971"/>
                    <a:pt x="148387" y="14962"/>
                    <a:pt x="159127" y="17631"/>
                  </a:cubicBezTo>
                  <a:cubicBezTo>
                    <a:pt x="159639" y="12940"/>
                    <a:pt x="160151" y="8260"/>
                    <a:pt x="160675" y="3569"/>
                  </a:cubicBezTo>
                  <a:cubicBezTo>
                    <a:pt x="150019" y="975"/>
                    <a:pt x="139362" y="0"/>
                    <a:pt x="128706" y="0"/>
                  </a:cubicBezTo>
                  <a:close/>
                </a:path>
              </a:pathLst>
            </a:custGeom>
            <a:solidFill>
              <a:srgbClr val="FF7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8"/>
            <p:cNvSpPr/>
            <p:nvPr/>
          </p:nvSpPr>
          <p:spPr>
            <a:xfrm>
              <a:off x="6654700" y="2721350"/>
              <a:ext cx="3939500" cy="556393"/>
            </a:xfrm>
            <a:custGeom>
              <a:rect b="b" l="l" r="r" t="t"/>
              <a:pathLst>
                <a:path extrusionOk="0" h="21618" w="157580">
                  <a:moveTo>
                    <a:pt x="125359" y="0"/>
                  </a:moveTo>
                  <a:cubicBezTo>
                    <a:pt x="94312" y="0"/>
                    <a:pt x="63268" y="8283"/>
                    <a:pt x="32221" y="8283"/>
                  </a:cubicBezTo>
                  <a:cubicBezTo>
                    <a:pt x="21481" y="8283"/>
                    <a:pt x="10741" y="7292"/>
                    <a:pt x="0" y="4624"/>
                  </a:cubicBezTo>
                  <a:lnTo>
                    <a:pt x="0" y="4624"/>
                  </a:lnTo>
                  <a:cubicBezTo>
                    <a:pt x="512" y="9041"/>
                    <a:pt x="1036" y="13458"/>
                    <a:pt x="1548" y="17864"/>
                  </a:cubicBezTo>
                  <a:cubicBezTo>
                    <a:pt x="12376" y="20610"/>
                    <a:pt x="23204" y="21618"/>
                    <a:pt x="34032" y="21618"/>
                  </a:cubicBezTo>
                  <a:cubicBezTo>
                    <a:pt x="63871" y="21618"/>
                    <a:pt x="93709" y="13967"/>
                    <a:pt x="123547" y="13967"/>
                  </a:cubicBezTo>
                  <a:cubicBezTo>
                    <a:pt x="134375" y="13967"/>
                    <a:pt x="145203" y="14974"/>
                    <a:pt x="156031" y="17721"/>
                  </a:cubicBezTo>
                  <a:cubicBezTo>
                    <a:pt x="156543" y="13030"/>
                    <a:pt x="157067" y="8351"/>
                    <a:pt x="157579" y="3660"/>
                  </a:cubicBezTo>
                  <a:cubicBezTo>
                    <a:pt x="146839" y="991"/>
                    <a:pt x="136098" y="0"/>
                    <a:pt x="125359" y="0"/>
                  </a:cubicBezTo>
                  <a:close/>
                </a:path>
              </a:pathLst>
            </a:custGeom>
            <a:solidFill>
              <a:srgbClr val="FE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8"/>
            <p:cNvSpPr/>
            <p:nvPr/>
          </p:nvSpPr>
          <p:spPr>
            <a:xfrm>
              <a:off x="6693375" y="3072250"/>
              <a:ext cx="3862125" cy="539149"/>
            </a:xfrm>
            <a:custGeom>
              <a:rect b="b" l="l" r="r" t="t"/>
              <a:pathLst>
                <a:path extrusionOk="0" h="20999" w="154485">
                  <a:moveTo>
                    <a:pt x="122000" y="1"/>
                  </a:moveTo>
                  <a:cubicBezTo>
                    <a:pt x="92162" y="1"/>
                    <a:pt x="62324" y="7652"/>
                    <a:pt x="32485" y="7652"/>
                  </a:cubicBezTo>
                  <a:cubicBezTo>
                    <a:pt x="21657" y="7652"/>
                    <a:pt x="10829" y="6644"/>
                    <a:pt x="1" y="3898"/>
                  </a:cubicBezTo>
                  <a:lnTo>
                    <a:pt x="1" y="3898"/>
                  </a:lnTo>
                  <a:lnTo>
                    <a:pt x="1549" y="17149"/>
                  </a:lnTo>
                  <a:cubicBezTo>
                    <a:pt x="12466" y="19975"/>
                    <a:pt x="23384" y="20998"/>
                    <a:pt x="34303" y="20998"/>
                  </a:cubicBezTo>
                  <a:cubicBezTo>
                    <a:pt x="62929" y="20998"/>
                    <a:pt x="91557" y="13967"/>
                    <a:pt x="120183" y="13967"/>
                  </a:cubicBezTo>
                  <a:cubicBezTo>
                    <a:pt x="131101" y="13967"/>
                    <a:pt x="142019" y="14990"/>
                    <a:pt x="152937" y="17816"/>
                  </a:cubicBezTo>
                  <a:cubicBezTo>
                    <a:pt x="153461" y="13125"/>
                    <a:pt x="153972" y="8446"/>
                    <a:pt x="154484" y="3755"/>
                  </a:cubicBezTo>
                  <a:cubicBezTo>
                    <a:pt x="143656" y="1008"/>
                    <a:pt x="132828" y="1"/>
                    <a:pt x="122000" y="1"/>
                  </a:cubicBezTo>
                  <a:close/>
                </a:path>
              </a:pathLst>
            </a:custGeom>
            <a:solidFill>
              <a:srgbClr val="00D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8"/>
            <p:cNvSpPr/>
            <p:nvPr/>
          </p:nvSpPr>
          <p:spPr>
            <a:xfrm>
              <a:off x="6732075" y="3405850"/>
              <a:ext cx="3784725" cy="539149"/>
            </a:xfrm>
            <a:custGeom>
              <a:rect b="b" l="l" r="r" t="t"/>
              <a:pathLst>
                <a:path extrusionOk="0" h="20376" w="151389">
                  <a:moveTo>
                    <a:pt x="118635" y="0"/>
                  </a:moveTo>
                  <a:cubicBezTo>
                    <a:pt x="90009" y="0"/>
                    <a:pt x="61381" y="7031"/>
                    <a:pt x="32755" y="7031"/>
                  </a:cubicBezTo>
                  <a:cubicBezTo>
                    <a:pt x="21836" y="7031"/>
                    <a:pt x="10918" y="6008"/>
                    <a:pt x="1" y="3182"/>
                  </a:cubicBezTo>
                  <a:lnTo>
                    <a:pt x="1" y="3182"/>
                  </a:lnTo>
                  <a:cubicBezTo>
                    <a:pt x="513" y="7588"/>
                    <a:pt x="1025" y="12005"/>
                    <a:pt x="1548" y="16422"/>
                  </a:cubicBezTo>
                  <a:cubicBezTo>
                    <a:pt x="12570" y="19337"/>
                    <a:pt x="23591" y="20376"/>
                    <a:pt x="34612" y="20376"/>
                  </a:cubicBezTo>
                  <a:cubicBezTo>
                    <a:pt x="62004" y="20376"/>
                    <a:pt x="89397" y="13957"/>
                    <a:pt x="116789" y="13957"/>
                  </a:cubicBezTo>
                  <a:cubicBezTo>
                    <a:pt x="127810" y="13957"/>
                    <a:pt x="138831" y="14996"/>
                    <a:pt x="149853" y="17910"/>
                  </a:cubicBezTo>
                  <a:cubicBezTo>
                    <a:pt x="150365" y="13219"/>
                    <a:pt x="150877" y="8540"/>
                    <a:pt x="151389" y="3849"/>
                  </a:cubicBezTo>
                  <a:cubicBezTo>
                    <a:pt x="140471" y="1023"/>
                    <a:pt x="129553" y="0"/>
                    <a:pt x="118635" y="0"/>
                  </a:cubicBezTo>
                  <a:close/>
                </a:path>
              </a:pathLst>
            </a:custGeom>
            <a:solidFill>
              <a:srgbClr val="34A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8"/>
            <p:cNvSpPr/>
            <p:nvPr/>
          </p:nvSpPr>
          <p:spPr>
            <a:xfrm>
              <a:off x="6770475" y="3749825"/>
              <a:ext cx="3707925" cy="529057"/>
            </a:xfrm>
            <a:custGeom>
              <a:rect b="b" l="l" r="r" t="t"/>
              <a:pathLst>
                <a:path extrusionOk="0" h="19776" w="148317">
                  <a:moveTo>
                    <a:pt x="115253" y="1"/>
                  </a:moveTo>
                  <a:cubicBezTo>
                    <a:pt x="87860" y="1"/>
                    <a:pt x="60467" y="6420"/>
                    <a:pt x="33071" y="6420"/>
                  </a:cubicBezTo>
                  <a:cubicBezTo>
                    <a:pt x="22048" y="6420"/>
                    <a:pt x="11024" y="5381"/>
                    <a:pt x="1" y="2466"/>
                  </a:cubicBezTo>
                  <a:lnTo>
                    <a:pt x="1" y="2466"/>
                  </a:lnTo>
                  <a:cubicBezTo>
                    <a:pt x="524" y="6883"/>
                    <a:pt x="1036" y="11289"/>
                    <a:pt x="1548" y="15706"/>
                  </a:cubicBezTo>
                  <a:cubicBezTo>
                    <a:pt x="12685" y="18719"/>
                    <a:pt x="23821" y="19775"/>
                    <a:pt x="34957" y="19775"/>
                  </a:cubicBezTo>
                  <a:cubicBezTo>
                    <a:pt x="61100" y="19775"/>
                    <a:pt x="87241" y="13953"/>
                    <a:pt x="113384" y="13953"/>
                  </a:cubicBezTo>
                  <a:cubicBezTo>
                    <a:pt x="124512" y="13953"/>
                    <a:pt x="135640" y="15008"/>
                    <a:pt x="146769" y="18016"/>
                  </a:cubicBezTo>
                  <a:cubicBezTo>
                    <a:pt x="147281" y="13325"/>
                    <a:pt x="147793" y="8645"/>
                    <a:pt x="148317" y="3954"/>
                  </a:cubicBezTo>
                  <a:cubicBezTo>
                    <a:pt x="137295" y="1040"/>
                    <a:pt x="126274" y="1"/>
                    <a:pt x="115253" y="1"/>
                  </a:cubicBezTo>
                  <a:close/>
                </a:path>
              </a:pathLst>
            </a:custGeom>
            <a:solidFill>
              <a:srgbClr val="A45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8"/>
            <p:cNvSpPr/>
            <p:nvPr/>
          </p:nvSpPr>
          <p:spPr>
            <a:xfrm>
              <a:off x="6304950" y="2084900"/>
              <a:ext cx="451175" cy="347100"/>
            </a:xfrm>
            <a:custGeom>
              <a:rect b="b" l="l" r="r" t="t"/>
              <a:pathLst>
                <a:path extrusionOk="0" h="13884" w="18047">
                  <a:moveTo>
                    <a:pt x="12148" y="1"/>
                  </a:moveTo>
                  <a:cubicBezTo>
                    <a:pt x="11292" y="1"/>
                    <a:pt x="10107" y="1489"/>
                    <a:pt x="8382" y="2918"/>
                  </a:cubicBezTo>
                  <a:cubicBezTo>
                    <a:pt x="8162" y="2930"/>
                    <a:pt x="7874" y="2935"/>
                    <a:pt x="7537" y="2935"/>
                  </a:cubicBezTo>
                  <a:cubicBezTo>
                    <a:pt x="5452" y="2935"/>
                    <a:pt x="1486" y="2738"/>
                    <a:pt x="0" y="2656"/>
                  </a:cubicBezTo>
                  <a:lnTo>
                    <a:pt x="0" y="2656"/>
                  </a:lnTo>
                  <a:lnTo>
                    <a:pt x="1477" y="13860"/>
                  </a:lnTo>
                  <a:cubicBezTo>
                    <a:pt x="2108" y="13876"/>
                    <a:pt x="2718" y="13883"/>
                    <a:pt x="3303" y="13883"/>
                  </a:cubicBezTo>
                  <a:cubicBezTo>
                    <a:pt x="6102" y="13883"/>
                    <a:pt x="8313" y="13718"/>
                    <a:pt x="9466" y="13610"/>
                  </a:cubicBezTo>
                  <a:cubicBezTo>
                    <a:pt x="14713" y="12613"/>
                    <a:pt x="15694" y="10833"/>
                    <a:pt x="14014" y="10833"/>
                  </a:cubicBezTo>
                  <a:cubicBezTo>
                    <a:pt x="13807" y="10833"/>
                    <a:pt x="13560" y="10860"/>
                    <a:pt x="13276" y="10919"/>
                  </a:cubicBezTo>
                  <a:cubicBezTo>
                    <a:pt x="16261" y="9756"/>
                    <a:pt x="16460" y="8201"/>
                    <a:pt x="14791" y="8201"/>
                  </a:cubicBezTo>
                  <a:cubicBezTo>
                    <a:pt x="14529" y="8201"/>
                    <a:pt x="14221" y="8239"/>
                    <a:pt x="13871" y="8323"/>
                  </a:cubicBezTo>
                  <a:cubicBezTo>
                    <a:pt x="16661" y="7350"/>
                    <a:pt x="17963" y="5602"/>
                    <a:pt x="15024" y="5602"/>
                  </a:cubicBezTo>
                  <a:cubicBezTo>
                    <a:pt x="14924" y="5602"/>
                    <a:pt x="14820" y="5604"/>
                    <a:pt x="14710" y="5608"/>
                  </a:cubicBezTo>
                  <a:lnTo>
                    <a:pt x="14710" y="5608"/>
                  </a:lnTo>
                  <a:cubicBezTo>
                    <a:pt x="17367" y="5289"/>
                    <a:pt x="18046" y="3001"/>
                    <a:pt x="11898" y="3001"/>
                  </a:cubicBezTo>
                  <a:cubicBezTo>
                    <a:pt x="11853" y="3001"/>
                    <a:pt x="11809" y="3001"/>
                    <a:pt x="11764" y="3001"/>
                  </a:cubicBezTo>
                  <a:cubicBezTo>
                    <a:pt x="12192" y="1072"/>
                    <a:pt x="13157" y="37"/>
                    <a:pt x="12168" y="1"/>
                  </a:cubicBezTo>
                  <a:cubicBezTo>
                    <a:pt x="12162" y="1"/>
                    <a:pt x="12155" y="1"/>
                    <a:pt x="12148"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8"/>
            <p:cNvSpPr/>
            <p:nvPr/>
          </p:nvSpPr>
          <p:spPr>
            <a:xfrm>
              <a:off x="10498950" y="2098525"/>
              <a:ext cx="450350" cy="336650"/>
            </a:xfrm>
            <a:custGeom>
              <a:rect b="b" l="l" r="r" t="t"/>
              <a:pathLst>
                <a:path extrusionOk="0" h="13466" w="18014">
                  <a:moveTo>
                    <a:pt x="5786" y="0"/>
                  </a:moveTo>
                  <a:cubicBezTo>
                    <a:pt x="5762" y="0"/>
                    <a:pt x="5738" y="1"/>
                    <a:pt x="5714" y="4"/>
                  </a:cubicBezTo>
                  <a:cubicBezTo>
                    <a:pt x="4726" y="87"/>
                    <a:pt x="5750" y="1063"/>
                    <a:pt x="6286" y="2956"/>
                  </a:cubicBezTo>
                  <a:cubicBezTo>
                    <a:pt x="0" y="3291"/>
                    <a:pt x="798" y="5565"/>
                    <a:pt x="3474" y="5738"/>
                  </a:cubicBezTo>
                  <a:lnTo>
                    <a:pt x="3474" y="5738"/>
                  </a:lnTo>
                  <a:cubicBezTo>
                    <a:pt x="156" y="5802"/>
                    <a:pt x="1549" y="7561"/>
                    <a:pt x="4476" y="8397"/>
                  </a:cubicBezTo>
                  <a:cubicBezTo>
                    <a:pt x="4194" y="8346"/>
                    <a:pt x="3940" y="8322"/>
                    <a:pt x="3717" y="8322"/>
                  </a:cubicBezTo>
                  <a:cubicBezTo>
                    <a:pt x="1876" y="8322"/>
                    <a:pt x="2082" y="9938"/>
                    <a:pt x="5214" y="10957"/>
                  </a:cubicBezTo>
                  <a:cubicBezTo>
                    <a:pt x="4993" y="10924"/>
                    <a:pt x="4795" y="10908"/>
                    <a:pt x="4622" y="10908"/>
                  </a:cubicBezTo>
                  <a:cubicBezTo>
                    <a:pt x="2750" y="10908"/>
                    <a:pt x="3731" y="12714"/>
                    <a:pt x="9179" y="13422"/>
                  </a:cubicBezTo>
                  <a:cubicBezTo>
                    <a:pt x="9716" y="13445"/>
                    <a:pt x="10477" y="13466"/>
                    <a:pt x="11416" y="13466"/>
                  </a:cubicBezTo>
                  <a:cubicBezTo>
                    <a:pt x="12934" y="13466"/>
                    <a:pt x="14917" y="13411"/>
                    <a:pt x="17168" y="13219"/>
                  </a:cubicBezTo>
                  <a:lnTo>
                    <a:pt x="18013" y="1956"/>
                  </a:lnTo>
                  <a:lnTo>
                    <a:pt x="18013" y="1956"/>
                  </a:lnTo>
                  <a:cubicBezTo>
                    <a:pt x="16299" y="2147"/>
                    <a:pt x="11239" y="2682"/>
                    <a:pt x="9655" y="2694"/>
                  </a:cubicBezTo>
                  <a:cubicBezTo>
                    <a:pt x="7885" y="1387"/>
                    <a:pt x="6631" y="0"/>
                    <a:pt x="5786" y="0"/>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28"/>
          <p:cNvGrpSpPr/>
          <p:nvPr/>
        </p:nvGrpSpPr>
        <p:grpSpPr>
          <a:xfrm>
            <a:off x="712341" y="3297245"/>
            <a:ext cx="1605223" cy="1267310"/>
            <a:chOff x="712341" y="3297245"/>
            <a:chExt cx="1605223" cy="1267310"/>
          </a:xfrm>
        </p:grpSpPr>
        <p:grpSp>
          <p:nvGrpSpPr>
            <p:cNvPr id="677" name="Google Shape;677;p28"/>
            <p:cNvGrpSpPr/>
            <p:nvPr/>
          </p:nvGrpSpPr>
          <p:grpSpPr>
            <a:xfrm>
              <a:off x="712341" y="4331800"/>
              <a:ext cx="1605223" cy="232755"/>
              <a:chOff x="-10007225" y="4416750"/>
              <a:chExt cx="8006100" cy="1160875"/>
            </a:xfrm>
          </p:grpSpPr>
          <p:sp>
            <p:nvSpPr>
              <p:cNvPr id="678" name="Google Shape;678;p28"/>
              <p:cNvSpPr/>
              <p:nvPr/>
            </p:nvSpPr>
            <p:spPr>
              <a:xfrm>
                <a:off x="-10007225" y="4416750"/>
                <a:ext cx="2578925" cy="1160875"/>
              </a:xfrm>
              <a:custGeom>
                <a:rect b="b" l="l" r="r" t="t"/>
                <a:pathLst>
                  <a:path extrusionOk="0" h="46435" w="103157">
                    <a:moveTo>
                      <a:pt x="1" y="0"/>
                    </a:moveTo>
                    <a:lnTo>
                      <a:pt x="17956" y="23217"/>
                    </a:lnTo>
                    <a:lnTo>
                      <a:pt x="1" y="46435"/>
                    </a:lnTo>
                    <a:lnTo>
                      <a:pt x="103157" y="46435"/>
                    </a:lnTo>
                    <a:lnTo>
                      <a:pt x="34993" y="23217"/>
                    </a:lnTo>
                    <a:lnTo>
                      <a:pt x="34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8"/>
              <p:cNvSpPr/>
              <p:nvPr/>
            </p:nvSpPr>
            <p:spPr>
              <a:xfrm>
                <a:off x="-4580050" y="4416750"/>
                <a:ext cx="2578925" cy="1160875"/>
              </a:xfrm>
              <a:custGeom>
                <a:rect b="b" l="l" r="r" t="t"/>
                <a:pathLst>
                  <a:path extrusionOk="0" h="46435" w="103157">
                    <a:moveTo>
                      <a:pt x="68152" y="0"/>
                    </a:moveTo>
                    <a:lnTo>
                      <a:pt x="68152" y="23217"/>
                    </a:lnTo>
                    <a:lnTo>
                      <a:pt x="1" y="46435"/>
                    </a:lnTo>
                    <a:lnTo>
                      <a:pt x="103156" y="46435"/>
                    </a:lnTo>
                    <a:lnTo>
                      <a:pt x="85202" y="23217"/>
                    </a:lnTo>
                    <a:lnTo>
                      <a:pt x="1031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 name="Google Shape;680;p28"/>
            <p:cNvGrpSpPr/>
            <p:nvPr/>
          </p:nvGrpSpPr>
          <p:grpSpPr>
            <a:xfrm>
              <a:off x="712341" y="3297245"/>
              <a:ext cx="1605223" cy="1267310"/>
              <a:chOff x="-10007225" y="-743125"/>
              <a:chExt cx="8006100" cy="6320750"/>
            </a:xfrm>
          </p:grpSpPr>
          <p:sp>
            <p:nvSpPr>
              <p:cNvPr id="681" name="Google Shape;681;p28"/>
              <p:cNvSpPr/>
              <p:nvPr/>
            </p:nvSpPr>
            <p:spPr>
              <a:xfrm>
                <a:off x="-8984775" y="-743125"/>
                <a:ext cx="5960900" cy="5960875"/>
              </a:xfrm>
              <a:custGeom>
                <a:rect b="b" l="l" r="r" t="t"/>
                <a:pathLst>
                  <a:path extrusionOk="0" h="238435" w="238436">
                    <a:moveTo>
                      <a:pt x="119218" y="1"/>
                    </a:moveTo>
                    <a:cubicBezTo>
                      <a:pt x="53377" y="1"/>
                      <a:pt x="1" y="53376"/>
                      <a:pt x="1" y="119218"/>
                    </a:cubicBezTo>
                    <a:cubicBezTo>
                      <a:pt x="1" y="185059"/>
                      <a:pt x="53377" y="238435"/>
                      <a:pt x="119218" y="238435"/>
                    </a:cubicBezTo>
                    <a:cubicBezTo>
                      <a:pt x="185060" y="238435"/>
                      <a:pt x="238435" y="185059"/>
                      <a:pt x="238435" y="119218"/>
                    </a:cubicBezTo>
                    <a:cubicBezTo>
                      <a:pt x="238435" y="53376"/>
                      <a:pt x="185060" y="1"/>
                      <a:pt x="119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8"/>
              <p:cNvSpPr/>
              <p:nvPr/>
            </p:nvSpPr>
            <p:spPr>
              <a:xfrm>
                <a:off x="-4967225" y="464775"/>
                <a:ext cx="114425" cy="98350"/>
              </a:xfrm>
              <a:custGeom>
                <a:rect b="b" l="l" r="r" t="t"/>
                <a:pathLst>
                  <a:path extrusionOk="0" h="3934" w="4577">
                    <a:moveTo>
                      <a:pt x="1840" y="1"/>
                    </a:moveTo>
                    <a:cubicBezTo>
                      <a:pt x="655" y="1"/>
                      <a:pt x="0" y="3437"/>
                      <a:pt x="1391" y="3846"/>
                    </a:cubicBezTo>
                    <a:cubicBezTo>
                      <a:pt x="1584" y="3905"/>
                      <a:pt x="1781" y="3933"/>
                      <a:pt x="1974" y="3933"/>
                    </a:cubicBezTo>
                    <a:cubicBezTo>
                      <a:pt x="3378" y="3933"/>
                      <a:pt x="4576" y="2434"/>
                      <a:pt x="2462" y="310"/>
                    </a:cubicBezTo>
                    <a:cubicBezTo>
                      <a:pt x="2245" y="94"/>
                      <a:pt x="2035" y="1"/>
                      <a:pt x="1840" y="1"/>
                    </a:cubicBezTo>
                    <a:close/>
                  </a:path>
                </a:pathLst>
              </a:custGeom>
              <a:solidFill>
                <a:srgbClr val="0048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8"/>
              <p:cNvSpPr/>
              <p:nvPr/>
            </p:nvSpPr>
            <p:spPr>
              <a:xfrm>
                <a:off x="-7323550" y="4612400"/>
                <a:ext cx="533125" cy="499700"/>
              </a:xfrm>
              <a:custGeom>
                <a:rect b="b" l="l" r="r" t="t"/>
                <a:pathLst>
                  <a:path extrusionOk="0" h="19988" w="21325">
                    <a:moveTo>
                      <a:pt x="7713" y="0"/>
                    </a:moveTo>
                    <a:cubicBezTo>
                      <a:pt x="6004" y="0"/>
                      <a:pt x="4204" y="474"/>
                      <a:pt x="2941" y="1044"/>
                    </a:cubicBezTo>
                    <a:cubicBezTo>
                      <a:pt x="1" y="2390"/>
                      <a:pt x="525" y="8807"/>
                      <a:pt x="1429" y="12617"/>
                    </a:cubicBezTo>
                    <a:cubicBezTo>
                      <a:pt x="7740" y="15641"/>
                      <a:pt x="14360" y="18106"/>
                      <a:pt x="21218" y="19987"/>
                    </a:cubicBezTo>
                    <a:cubicBezTo>
                      <a:pt x="21325" y="19356"/>
                      <a:pt x="21170" y="18594"/>
                      <a:pt x="20622" y="17654"/>
                    </a:cubicBezTo>
                    <a:cubicBezTo>
                      <a:pt x="19110" y="15082"/>
                      <a:pt x="13395" y="8010"/>
                      <a:pt x="12586" y="3461"/>
                    </a:cubicBezTo>
                    <a:cubicBezTo>
                      <a:pt x="12129" y="851"/>
                      <a:pt x="10002" y="0"/>
                      <a:pt x="7713" y="0"/>
                    </a:cubicBezTo>
                    <a:close/>
                  </a:path>
                </a:pathLst>
              </a:custGeom>
              <a:solidFill>
                <a:srgbClr val="0048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8"/>
              <p:cNvSpPr/>
              <p:nvPr/>
            </p:nvSpPr>
            <p:spPr>
              <a:xfrm>
                <a:off x="-5649225" y="-596375"/>
                <a:ext cx="2481275" cy="2314775"/>
              </a:xfrm>
              <a:custGeom>
                <a:rect b="b" l="l" r="r" t="t"/>
                <a:pathLst>
                  <a:path extrusionOk="0" h="92591" w="99251">
                    <a:moveTo>
                      <a:pt x="22825" y="1"/>
                    </a:moveTo>
                    <a:lnTo>
                      <a:pt x="22825" y="1"/>
                    </a:lnTo>
                    <a:cubicBezTo>
                      <a:pt x="20896" y="4989"/>
                      <a:pt x="20360" y="9811"/>
                      <a:pt x="24646" y="10073"/>
                    </a:cubicBezTo>
                    <a:cubicBezTo>
                      <a:pt x="28932" y="10335"/>
                      <a:pt x="31349" y="11419"/>
                      <a:pt x="30004" y="14633"/>
                    </a:cubicBezTo>
                    <a:cubicBezTo>
                      <a:pt x="28671" y="17848"/>
                      <a:pt x="26789" y="18384"/>
                      <a:pt x="23837" y="20253"/>
                    </a:cubicBezTo>
                    <a:cubicBezTo>
                      <a:pt x="21786" y="21565"/>
                      <a:pt x="19602" y="23265"/>
                      <a:pt x="18286" y="23265"/>
                    </a:cubicBezTo>
                    <a:cubicBezTo>
                      <a:pt x="17715" y="23265"/>
                      <a:pt x="17307" y="22945"/>
                      <a:pt x="17145" y="22134"/>
                    </a:cubicBezTo>
                    <a:cubicBezTo>
                      <a:pt x="16610" y="19455"/>
                      <a:pt x="13395" y="15169"/>
                      <a:pt x="12323" y="12216"/>
                    </a:cubicBezTo>
                    <a:cubicBezTo>
                      <a:pt x="11547" y="10087"/>
                      <a:pt x="11190" y="7952"/>
                      <a:pt x="10238" y="7952"/>
                    </a:cubicBezTo>
                    <a:cubicBezTo>
                      <a:pt x="9875" y="7952"/>
                      <a:pt x="9426" y="8262"/>
                      <a:pt x="8835" y="9002"/>
                    </a:cubicBezTo>
                    <a:cubicBezTo>
                      <a:pt x="6704" y="11681"/>
                      <a:pt x="4144" y="14098"/>
                      <a:pt x="2072" y="17038"/>
                    </a:cubicBezTo>
                    <a:cubicBezTo>
                      <a:pt x="0" y="19991"/>
                      <a:pt x="4287" y="20253"/>
                      <a:pt x="8299" y="21860"/>
                    </a:cubicBezTo>
                    <a:cubicBezTo>
                      <a:pt x="12323" y="23468"/>
                      <a:pt x="13133" y="26147"/>
                      <a:pt x="12061" y="28028"/>
                    </a:cubicBezTo>
                    <a:cubicBezTo>
                      <a:pt x="10978" y="29897"/>
                      <a:pt x="13800" y="30516"/>
                      <a:pt x="14728" y="32576"/>
                    </a:cubicBezTo>
                    <a:cubicBezTo>
                      <a:pt x="15383" y="34005"/>
                      <a:pt x="16883" y="36862"/>
                      <a:pt x="14728" y="38208"/>
                    </a:cubicBezTo>
                    <a:cubicBezTo>
                      <a:pt x="14415" y="38402"/>
                      <a:pt x="13999" y="38483"/>
                      <a:pt x="13511" y="38483"/>
                    </a:cubicBezTo>
                    <a:cubicBezTo>
                      <a:pt x="11142" y="38483"/>
                      <a:pt x="7064" y="36587"/>
                      <a:pt x="4702" y="36587"/>
                    </a:cubicBezTo>
                    <a:cubicBezTo>
                      <a:pt x="4214" y="36587"/>
                      <a:pt x="3800" y="36668"/>
                      <a:pt x="3489" y="36862"/>
                    </a:cubicBezTo>
                    <a:cubicBezTo>
                      <a:pt x="1334" y="38208"/>
                      <a:pt x="2953" y="46244"/>
                      <a:pt x="2143" y="47852"/>
                    </a:cubicBezTo>
                    <a:cubicBezTo>
                      <a:pt x="1334" y="49459"/>
                      <a:pt x="7585" y="49995"/>
                      <a:pt x="9013" y="51328"/>
                    </a:cubicBezTo>
                    <a:cubicBezTo>
                      <a:pt x="9263" y="51563"/>
                      <a:pt x="9633" y="51667"/>
                      <a:pt x="10080" y="51667"/>
                    </a:cubicBezTo>
                    <a:cubicBezTo>
                      <a:pt x="12194" y="51667"/>
                      <a:pt x="16045" y="49347"/>
                      <a:pt x="17145" y="47578"/>
                    </a:cubicBezTo>
                    <a:cubicBezTo>
                      <a:pt x="18479" y="45435"/>
                      <a:pt x="18217" y="43030"/>
                      <a:pt x="20896" y="40613"/>
                    </a:cubicBezTo>
                    <a:cubicBezTo>
                      <a:pt x="23575" y="38208"/>
                      <a:pt x="25992" y="39279"/>
                      <a:pt x="28135" y="38470"/>
                    </a:cubicBezTo>
                    <a:cubicBezTo>
                      <a:pt x="29613" y="37916"/>
                      <a:pt x="29041" y="37100"/>
                      <a:pt x="29262" y="37100"/>
                    </a:cubicBezTo>
                    <a:cubicBezTo>
                      <a:pt x="29360" y="37100"/>
                      <a:pt x="29613" y="37259"/>
                      <a:pt x="30266" y="37672"/>
                    </a:cubicBezTo>
                    <a:cubicBezTo>
                      <a:pt x="32421" y="39005"/>
                      <a:pt x="40982" y="44363"/>
                      <a:pt x="40458" y="45971"/>
                    </a:cubicBezTo>
                    <a:cubicBezTo>
                      <a:pt x="39922" y="47578"/>
                      <a:pt x="36171" y="46506"/>
                      <a:pt x="35898" y="48649"/>
                    </a:cubicBezTo>
                    <a:cubicBezTo>
                      <a:pt x="35643" y="50729"/>
                      <a:pt x="37654" y="51676"/>
                      <a:pt x="38992" y="51676"/>
                    </a:cubicBezTo>
                    <a:cubicBezTo>
                      <a:pt x="39032" y="51676"/>
                      <a:pt x="39073" y="51675"/>
                      <a:pt x="39112" y="51674"/>
                    </a:cubicBezTo>
                    <a:cubicBezTo>
                      <a:pt x="40458" y="51602"/>
                      <a:pt x="42601" y="48114"/>
                      <a:pt x="43934" y="47316"/>
                    </a:cubicBezTo>
                    <a:cubicBezTo>
                      <a:pt x="44075" y="47231"/>
                      <a:pt x="44231" y="47192"/>
                      <a:pt x="44400" y="47192"/>
                    </a:cubicBezTo>
                    <a:cubicBezTo>
                      <a:pt x="45846" y="47192"/>
                      <a:pt x="48295" y="50053"/>
                      <a:pt x="51173" y="51674"/>
                    </a:cubicBezTo>
                    <a:cubicBezTo>
                      <a:pt x="51526" y="51871"/>
                      <a:pt x="51853" y="51960"/>
                      <a:pt x="52158" y="51960"/>
                    </a:cubicBezTo>
                    <a:cubicBezTo>
                      <a:pt x="54630" y="51960"/>
                      <a:pt x="55636" y="46127"/>
                      <a:pt x="57067" y="45173"/>
                    </a:cubicBezTo>
                    <a:cubicBezTo>
                      <a:pt x="57712" y="44743"/>
                      <a:pt x="59994" y="44528"/>
                      <a:pt x="62513" y="44528"/>
                    </a:cubicBezTo>
                    <a:cubicBezTo>
                      <a:pt x="66275" y="44528"/>
                      <a:pt x="70567" y="45008"/>
                      <a:pt x="70723" y="45971"/>
                    </a:cubicBezTo>
                    <a:cubicBezTo>
                      <a:pt x="70997" y="47578"/>
                      <a:pt x="59746" y="45709"/>
                      <a:pt x="58400" y="49185"/>
                    </a:cubicBezTo>
                    <a:cubicBezTo>
                      <a:pt x="57067" y="52674"/>
                      <a:pt x="62687" y="53745"/>
                      <a:pt x="65639" y="55888"/>
                    </a:cubicBezTo>
                    <a:cubicBezTo>
                      <a:pt x="68580" y="58032"/>
                      <a:pt x="70473" y="65532"/>
                      <a:pt x="70735" y="70890"/>
                    </a:cubicBezTo>
                    <a:cubicBezTo>
                      <a:pt x="70997" y="76248"/>
                      <a:pt x="77153" y="92321"/>
                      <a:pt x="82511" y="92583"/>
                    </a:cubicBezTo>
                    <a:cubicBezTo>
                      <a:pt x="82606" y="92588"/>
                      <a:pt x="82703" y="92591"/>
                      <a:pt x="82800" y="92591"/>
                    </a:cubicBezTo>
                    <a:cubicBezTo>
                      <a:pt x="88143" y="92591"/>
                      <a:pt x="95624" y="85304"/>
                      <a:pt x="94572" y="82404"/>
                    </a:cubicBezTo>
                    <a:cubicBezTo>
                      <a:pt x="93500" y="79463"/>
                      <a:pt x="87071" y="80796"/>
                      <a:pt x="85201" y="76248"/>
                    </a:cubicBezTo>
                    <a:cubicBezTo>
                      <a:pt x="83320" y="71688"/>
                      <a:pt x="80367" y="67938"/>
                      <a:pt x="82249" y="67140"/>
                    </a:cubicBezTo>
                    <a:cubicBezTo>
                      <a:pt x="82307" y="67115"/>
                      <a:pt x="82367" y="67102"/>
                      <a:pt x="82430" y="67102"/>
                    </a:cubicBezTo>
                    <a:cubicBezTo>
                      <a:pt x="84194" y="67102"/>
                      <a:pt x="87576" y="76916"/>
                      <a:pt x="96568" y="76916"/>
                    </a:cubicBezTo>
                    <a:cubicBezTo>
                      <a:pt x="97412" y="76916"/>
                      <a:pt x="98305" y="76830"/>
                      <a:pt x="99251" y="76641"/>
                    </a:cubicBezTo>
                    <a:cubicBezTo>
                      <a:pt x="99239" y="76617"/>
                      <a:pt x="99239" y="76581"/>
                      <a:pt x="99227" y="76558"/>
                    </a:cubicBezTo>
                    <a:cubicBezTo>
                      <a:pt x="98989" y="75903"/>
                      <a:pt x="97441" y="71724"/>
                      <a:pt x="95512" y="66616"/>
                    </a:cubicBezTo>
                    <a:cubicBezTo>
                      <a:pt x="92012" y="58401"/>
                      <a:pt x="87606" y="50674"/>
                      <a:pt x="82439" y="43530"/>
                    </a:cubicBezTo>
                    <a:lnTo>
                      <a:pt x="82439" y="43530"/>
                    </a:lnTo>
                    <a:cubicBezTo>
                      <a:pt x="83201" y="44661"/>
                      <a:pt x="86237" y="54543"/>
                      <a:pt x="82249" y="54817"/>
                    </a:cubicBezTo>
                    <a:cubicBezTo>
                      <a:pt x="82196" y="54820"/>
                      <a:pt x="82144" y="54822"/>
                      <a:pt x="82093" y="54822"/>
                    </a:cubicBezTo>
                    <a:cubicBezTo>
                      <a:pt x="78204" y="54822"/>
                      <a:pt x="77427" y="45155"/>
                      <a:pt x="77427" y="43827"/>
                    </a:cubicBezTo>
                    <a:cubicBezTo>
                      <a:pt x="77427" y="42506"/>
                      <a:pt x="73569" y="32778"/>
                      <a:pt x="73498" y="32588"/>
                    </a:cubicBezTo>
                    <a:cubicBezTo>
                      <a:pt x="73343" y="32421"/>
                      <a:pt x="73176" y="32255"/>
                      <a:pt x="73021" y="32076"/>
                    </a:cubicBezTo>
                    <a:cubicBezTo>
                      <a:pt x="72509" y="31540"/>
                      <a:pt x="71616" y="30612"/>
                      <a:pt x="70461" y="29409"/>
                    </a:cubicBezTo>
                    <a:cubicBezTo>
                      <a:pt x="63723" y="22622"/>
                      <a:pt x="56186" y="16634"/>
                      <a:pt x="47994" y="11621"/>
                    </a:cubicBezTo>
                    <a:lnTo>
                      <a:pt x="47994" y="11621"/>
                    </a:lnTo>
                    <a:cubicBezTo>
                      <a:pt x="47518" y="12978"/>
                      <a:pt x="48363" y="15372"/>
                      <a:pt x="47423" y="16503"/>
                    </a:cubicBezTo>
                    <a:cubicBezTo>
                      <a:pt x="46121" y="18057"/>
                      <a:pt x="42325" y="21874"/>
                      <a:pt x="37950" y="21874"/>
                    </a:cubicBezTo>
                    <a:cubicBezTo>
                      <a:pt x="37803" y="21874"/>
                      <a:pt x="37654" y="21869"/>
                      <a:pt x="37505" y="21860"/>
                    </a:cubicBezTo>
                    <a:cubicBezTo>
                      <a:pt x="32957" y="21599"/>
                      <a:pt x="30814" y="19455"/>
                      <a:pt x="33493" y="17848"/>
                    </a:cubicBezTo>
                    <a:cubicBezTo>
                      <a:pt x="36160" y="16241"/>
                      <a:pt x="37707" y="17312"/>
                      <a:pt x="38850" y="12216"/>
                    </a:cubicBezTo>
                    <a:cubicBezTo>
                      <a:pt x="39886" y="7573"/>
                      <a:pt x="38779" y="6561"/>
                      <a:pt x="38577" y="6418"/>
                    </a:cubicBezTo>
                    <a:cubicBezTo>
                      <a:pt x="33516" y="3918"/>
                      <a:pt x="28254" y="1775"/>
                      <a:pt x="228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8"/>
              <p:cNvSpPr/>
              <p:nvPr/>
            </p:nvSpPr>
            <p:spPr>
              <a:xfrm>
                <a:off x="-5890325" y="666875"/>
                <a:ext cx="2404475" cy="2952775"/>
              </a:xfrm>
              <a:custGeom>
                <a:rect b="b" l="l" r="r" t="t"/>
                <a:pathLst>
                  <a:path extrusionOk="0" h="118111" w="96179">
                    <a:moveTo>
                      <a:pt x="37505" y="1"/>
                    </a:moveTo>
                    <a:cubicBezTo>
                      <a:pt x="34482" y="1"/>
                      <a:pt x="24022" y="2611"/>
                      <a:pt x="19021" y="2611"/>
                    </a:cubicBezTo>
                    <a:cubicBezTo>
                      <a:pt x="18251" y="2611"/>
                      <a:pt x="17609" y="2549"/>
                      <a:pt x="17145" y="2406"/>
                    </a:cubicBezTo>
                    <a:cubicBezTo>
                      <a:pt x="16859" y="2319"/>
                      <a:pt x="16548" y="2273"/>
                      <a:pt x="16222" y="2273"/>
                    </a:cubicBezTo>
                    <a:cubicBezTo>
                      <a:pt x="14270" y="2273"/>
                      <a:pt x="11803" y="3905"/>
                      <a:pt x="11180" y="8037"/>
                    </a:cubicBezTo>
                    <a:cubicBezTo>
                      <a:pt x="10442" y="12859"/>
                      <a:pt x="6430" y="13931"/>
                      <a:pt x="3751" y="17681"/>
                    </a:cubicBezTo>
                    <a:cubicBezTo>
                      <a:pt x="1072" y="21432"/>
                      <a:pt x="0" y="36719"/>
                      <a:pt x="1334" y="42065"/>
                    </a:cubicBezTo>
                    <a:cubicBezTo>
                      <a:pt x="2679" y="47411"/>
                      <a:pt x="10180" y="55722"/>
                      <a:pt x="15264" y="56531"/>
                    </a:cubicBezTo>
                    <a:cubicBezTo>
                      <a:pt x="17812" y="56930"/>
                      <a:pt x="21095" y="57130"/>
                      <a:pt x="24344" y="57130"/>
                    </a:cubicBezTo>
                    <a:cubicBezTo>
                      <a:pt x="27593" y="57130"/>
                      <a:pt x="30808" y="56930"/>
                      <a:pt x="33219" y="56531"/>
                    </a:cubicBezTo>
                    <a:cubicBezTo>
                      <a:pt x="33563" y="56474"/>
                      <a:pt x="33907" y="56446"/>
                      <a:pt x="34249" y="56446"/>
                    </a:cubicBezTo>
                    <a:cubicBezTo>
                      <a:pt x="38704" y="56446"/>
                      <a:pt x="42863" y="61151"/>
                      <a:pt x="42863" y="65640"/>
                    </a:cubicBezTo>
                    <a:cubicBezTo>
                      <a:pt x="42863" y="70462"/>
                      <a:pt x="48221" y="75546"/>
                      <a:pt x="47959" y="79832"/>
                    </a:cubicBezTo>
                    <a:cubicBezTo>
                      <a:pt x="47685" y="84118"/>
                      <a:pt x="44220" y="92964"/>
                      <a:pt x="47971" y="100465"/>
                    </a:cubicBezTo>
                    <a:cubicBezTo>
                      <a:pt x="51709" y="107966"/>
                      <a:pt x="57067" y="114931"/>
                      <a:pt x="57329" y="117336"/>
                    </a:cubicBezTo>
                    <a:cubicBezTo>
                      <a:pt x="57389" y="117863"/>
                      <a:pt x="57931" y="118110"/>
                      <a:pt x="58796" y="118110"/>
                    </a:cubicBezTo>
                    <a:cubicBezTo>
                      <a:pt x="61900" y="118110"/>
                      <a:pt x="69155" y="114933"/>
                      <a:pt x="73140" y="110109"/>
                    </a:cubicBezTo>
                    <a:cubicBezTo>
                      <a:pt x="78224" y="103942"/>
                      <a:pt x="78498" y="104478"/>
                      <a:pt x="80105" y="98048"/>
                    </a:cubicBezTo>
                    <a:cubicBezTo>
                      <a:pt x="81713" y="91619"/>
                      <a:pt x="85189" y="89214"/>
                      <a:pt x="85725" y="85725"/>
                    </a:cubicBezTo>
                    <a:cubicBezTo>
                      <a:pt x="86261" y="82249"/>
                      <a:pt x="86261" y="78498"/>
                      <a:pt x="85725" y="73403"/>
                    </a:cubicBezTo>
                    <a:cubicBezTo>
                      <a:pt x="85189" y="68319"/>
                      <a:pt x="95107" y="56531"/>
                      <a:pt x="95643" y="51971"/>
                    </a:cubicBezTo>
                    <a:cubicBezTo>
                      <a:pt x="96179" y="47411"/>
                      <a:pt x="90011" y="47411"/>
                      <a:pt x="87606" y="43935"/>
                    </a:cubicBezTo>
                    <a:cubicBezTo>
                      <a:pt x="85189" y="40446"/>
                      <a:pt x="76891" y="24373"/>
                      <a:pt x="76081" y="19289"/>
                    </a:cubicBezTo>
                    <a:cubicBezTo>
                      <a:pt x="75283" y="14193"/>
                      <a:pt x="65639" y="13121"/>
                      <a:pt x="62960" y="11514"/>
                    </a:cubicBezTo>
                    <a:cubicBezTo>
                      <a:pt x="62314" y="11126"/>
                      <a:pt x="61605" y="11004"/>
                      <a:pt x="60845" y="11004"/>
                    </a:cubicBezTo>
                    <a:cubicBezTo>
                      <a:pt x="59547" y="11004"/>
                      <a:pt x="58099" y="11361"/>
                      <a:pt x="56558" y="11361"/>
                    </a:cubicBezTo>
                    <a:cubicBezTo>
                      <a:pt x="55262" y="11361"/>
                      <a:pt x="53901" y="11109"/>
                      <a:pt x="52507" y="10180"/>
                    </a:cubicBezTo>
                    <a:cubicBezTo>
                      <a:pt x="48494" y="7502"/>
                      <a:pt x="40993" y="1"/>
                      <a:pt x="375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8"/>
              <p:cNvSpPr/>
              <p:nvPr/>
            </p:nvSpPr>
            <p:spPr>
              <a:xfrm>
                <a:off x="-8214425" y="1790150"/>
                <a:ext cx="1654400" cy="2598875"/>
              </a:xfrm>
              <a:custGeom>
                <a:rect b="b" l="l" r="r" t="t"/>
                <a:pathLst>
                  <a:path extrusionOk="0" h="103955" w="66176">
                    <a:moveTo>
                      <a:pt x="11855" y="1"/>
                    </a:moveTo>
                    <a:cubicBezTo>
                      <a:pt x="10872" y="1"/>
                      <a:pt x="9986" y="267"/>
                      <a:pt x="9216" y="873"/>
                    </a:cubicBezTo>
                    <a:cubicBezTo>
                      <a:pt x="6156" y="3290"/>
                      <a:pt x="3632" y="7350"/>
                      <a:pt x="4013" y="8874"/>
                    </a:cubicBezTo>
                    <a:cubicBezTo>
                      <a:pt x="4322" y="10076"/>
                      <a:pt x="5084" y="13994"/>
                      <a:pt x="2941" y="17887"/>
                    </a:cubicBezTo>
                    <a:cubicBezTo>
                      <a:pt x="798" y="21780"/>
                      <a:pt x="0" y="24995"/>
                      <a:pt x="2941" y="31424"/>
                    </a:cubicBezTo>
                    <a:cubicBezTo>
                      <a:pt x="5894" y="37854"/>
                      <a:pt x="10180" y="39997"/>
                      <a:pt x="13395" y="45890"/>
                    </a:cubicBezTo>
                    <a:cubicBezTo>
                      <a:pt x="16609" y="51784"/>
                      <a:pt x="16074" y="61154"/>
                      <a:pt x="16609" y="75084"/>
                    </a:cubicBezTo>
                    <a:cubicBezTo>
                      <a:pt x="17145" y="89015"/>
                      <a:pt x="21967" y="100004"/>
                      <a:pt x="30004" y="103219"/>
                    </a:cubicBezTo>
                    <a:cubicBezTo>
                      <a:pt x="31277" y="103728"/>
                      <a:pt x="32073" y="103955"/>
                      <a:pt x="32514" y="103955"/>
                    </a:cubicBezTo>
                    <a:cubicBezTo>
                      <a:pt x="34859" y="103955"/>
                      <a:pt x="27189" y="97548"/>
                      <a:pt x="27861" y="93039"/>
                    </a:cubicBezTo>
                    <a:cubicBezTo>
                      <a:pt x="28659" y="87681"/>
                      <a:pt x="28397" y="84728"/>
                      <a:pt x="31349" y="80716"/>
                    </a:cubicBezTo>
                    <a:cubicBezTo>
                      <a:pt x="34290" y="76692"/>
                      <a:pt x="36088" y="78299"/>
                      <a:pt x="39743" y="71072"/>
                    </a:cubicBezTo>
                    <a:cubicBezTo>
                      <a:pt x="43399" y="63833"/>
                      <a:pt x="42327" y="61428"/>
                      <a:pt x="46613" y="59011"/>
                    </a:cubicBezTo>
                    <a:cubicBezTo>
                      <a:pt x="50899" y="56606"/>
                      <a:pt x="57067" y="59285"/>
                      <a:pt x="58400" y="50974"/>
                    </a:cubicBezTo>
                    <a:cubicBezTo>
                      <a:pt x="59746" y="42676"/>
                      <a:pt x="54388" y="45081"/>
                      <a:pt x="60282" y="37580"/>
                    </a:cubicBezTo>
                    <a:cubicBezTo>
                      <a:pt x="66175" y="30079"/>
                      <a:pt x="60008" y="28745"/>
                      <a:pt x="54924" y="25793"/>
                    </a:cubicBezTo>
                    <a:cubicBezTo>
                      <a:pt x="49828" y="22852"/>
                      <a:pt x="44744" y="22578"/>
                      <a:pt x="42327" y="19637"/>
                    </a:cubicBezTo>
                    <a:cubicBezTo>
                      <a:pt x="39922" y="16684"/>
                      <a:pt x="40184" y="17494"/>
                      <a:pt x="35898" y="12934"/>
                    </a:cubicBezTo>
                    <a:cubicBezTo>
                      <a:pt x="31611" y="8374"/>
                      <a:pt x="28397" y="8921"/>
                      <a:pt x="22765" y="5159"/>
                    </a:cubicBezTo>
                    <a:cubicBezTo>
                      <a:pt x="18561" y="2353"/>
                      <a:pt x="14776" y="1"/>
                      <a:pt x="118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8"/>
              <p:cNvSpPr/>
              <p:nvPr/>
            </p:nvSpPr>
            <p:spPr>
              <a:xfrm>
                <a:off x="-8826125" y="-277800"/>
                <a:ext cx="1625175" cy="2289775"/>
              </a:xfrm>
              <a:custGeom>
                <a:rect b="b" l="l" r="r" t="t"/>
                <a:pathLst>
                  <a:path extrusionOk="0" h="91591" w="65007">
                    <a:moveTo>
                      <a:pt x="54955" y="0"/>
                    </a:moveTo>
                    <a:cubicBezTo>
                      <a:pt x="53811" y="0"/>
                      <a:pt x="50981" y="4061"/>
                      <a:pt x="48590" y="4295"/>
                    </a:cubicBezTo>
                    <a:cubicBezTo>
                      <a:pt x="48501" y="4305"/>
                      <a:pt x="48416" y="4309"/>
                      <a:pt x="48336" y="4309"/>
                    </a:cubicBezTo>
                    <a:cubicBezTo>
                      <a:pt x="46063" y="4309"/>
                      <a:pt x="47877" y="648"/>
                      <a:pt x="48590" y="188"/>
                    </a:cubicBezTo>
                    <a:lnTo>
                      <a:pt x="48590" y="188"/>
                    </a:lnTo>
                    <a:cubicBezTo>
                      <a:pt x="45780" y="1986"/>
                      <a:pt x="43066" y="3903"/>
                      <a:pt x="40423" y="5927"/>
                    </a:cubicBezTo>
                    <a:cubicBezTo>
                      <a:pt x="41375" y="10225"/>
                      <a:pt x="37053" y="12332"/>
                      <a:pt x="35720" y="14213"/>
                    </a:cubicBezTo>
                    <a:cubicBezTo>
                      <a:pt x="34374" y="16083"/>
                      <a:pt x="35982" y="20905"/>
                      <a:pt x="34648" y="21178"/>
                    </a:cubicBezTo>
                    <a:cubicBezTo>
                      <a:pt x="34618" y="21184"/>
                      <a:pt x="34587" y="21187"/>
                      <a:pt x="34557" y="21187"/>
                    </a:cubicBezTo>
                    <a:cubicBezTo>
                      <a:pt x="33243" y="21187"/>
                      <a:pt x="31965" y="15762"/>
                      <a:pt x="31791" y="13213"/>
                    </a:cubicBezTo>
                    <a:cubicBezTo>
                      <a:pt x="17479" y="26501"/>
                      <a:pt x="6430" y="43253"/>
                      <a:pt x="1" y="62136"/>
                    </a:cubicBezTo>
                    <a:cubicBezTo>
                      <a:pt x="2061" y="67196"/>
                      <a:pt x="3299" y="71542"/>
                      <a:pt x="4109" y="76364"/>
                    </a:cubicBezTo>
                    <a:cubicBezTo>
                      <a:pt x="4906" y="81186"/>
                      <a:pt x="12407" y="78507"/>
                      <a:pt x="14824" y="82257"/>
                    </a:cubicBezTo>
                    <a:cubicBezTo>
                      <a:pt x="17229" y="86008"/>
                      <a:pt x="21789" y="89223"/>
                      <a:pt x="24730" y="91092"/>
                    </a:cubicBezTo>
                    <a:cubicBezTo>
                      <a:pt x="25268" y="91434"/>
                      <a:pt x="25609" y="91590"/>
                      <a:pt x="25798" y="91590"/>
                    </a:cubicBezTo>
                    <a:cubicBezTo>
                      <a:pt x="26644" y="91590"/>
                      <a:pt x="24390" y="88442"/>
                      <a:pt x="22861" y="84936"/>
                    </a:cubicBezTo>
                    <a:cubicBezTo>
                      <a:pt x="20980" y="80650"/>
                      <a:pt x="18575" y="75828"/>
                      <a:pt x="19110" y="72732"/>
                    </a:cubicBezTo>
                    <a:cubicBezTo>
                      <a:pt x="19444" y="70807"/>
                      <a:pt x="18326" y="69674"/>
                      <a:pt x="16918" y="69674"/>
                    </a:cubicBezTo>
                    <a:cubicBezTo>
                      <a:pt x="16062" y="69674"/>
                      <a:pt x="15099" y="70092"/>
                      <a:pt x="14288" y="71006"/>
                    </a:cubicBezTo>
                    <a:cubicBezTo>
                      <a:pt x="13365" y="72042"/>
                      <a:pt x="12590" y="72731"/>
                      <a:pt x="11921" y="72731"/>
                    </a:cubicBezTo>
                    <a:cubicBezTo>
                      <a:pt x="11037" y="72731"/>
                      <a:pt x="10338" y="71527"/>
                      <a:pt x="9728" y="68327"/>
                    </a:cubicBezTo>
                    <a:cubicBezTo>
                      <a:pt x="8657" y="62695"/>
                      <a:pt x="14824" y="61898"/>
                      <a:pt x="18039" y="60552"/>
                    </a:cubicBezTo>
                    <a:cubicBezTo>
                      <a:pt x="18687" y="60284"/>
                      <a:pt x="19269" y="60167"/>
                      <a:pt x="19804" y="60167"/>
                    </a:cubicBezTo>
                    <a:cubicBezTo>
                      <a:pt x="21923" y="60167"/>
                      <a:pt x="23293" y="62003"/>
                      <a:pt x="25004" y="63505"/>
                    </a:cubicBezTo>
                    <a:cubicBezTo>
                      <a:pt x="25417" y="63865"/>
                      <a:pt x="25740" y="64037"/>
                      <a:pt x="25996" y="64037"/>
                    </a:cubicBezTo>
                    <a:cubicBezTo>
                      <a:pt x="27072" y="64037"/>
                      <a:pt x="26976" y="61024"/>
                      <a:pt x="27409" y="56266"/>
                    </a:cubicBezTo>
                    <a:cubicBezTo>
                      <a:pt x="27945" y="50373"/>
                      <a:pt x="37327" y="39121"/>
                      <a:pt x="40280" y="33632"/>
                    </a:cubicBezTo>
                    <a:cubicBezTo>
                      <a:pt x="43221" y="28156"/>
                      <a:pt x="46435" y="26262"/>
                      <a:pt x="47233" y="23322"/>
                    </a:cubicBezTo>
                    <a:cubicBezTo>
                      <a:pt x="47569" y="22077"/>
                      <a:pt x="48908" y="21596"/>
                      <a:pt x="50746" y="21596"/>
                    </a:cubicBezTo>
                    <a:cubicBezTo>
                      <a:pt x="53268" y="21596"/>
                      <a:pt x="56730" y="22502"/>
                      <a:pt x="59830" y="23584"/>
                    </a:cubicBezTo>
                    <a:cubicBezTo>
                      <a:pt x="60889" y="23955"/>
                      <a:pt x="61728" y="24117"/>
                      <a:pt x="62376" y="24117"/>
                    </a:cubicBezTo>
                    <a:cubicBezTo>
                      <a:pt x="65006" y="24117"/>
                      <a:pt x="64490" y="21447"/>
                      <a:pt x="62771" y="19297"/>
                    </a:cubicBezTo>
                    <a:cubicBezTo>
                      <a:pt x="60628" y="16618"/>
                      <a:pt x="58758" y="15821"/>
                      <a:pt x="60901" y="13939"/>
                    </a:cubicBezTo>
                    <a:cubicBezTo>
                      <a:pt x="63044" y="12070"/>
                      <a:pt x="60366" y="10463"/>
                      <a:pt x="58222" y="7772"/>
                    </a:cubicBezTo>
                    <a:cubicBezTo>
                      <a:pt x="56079" y="5105"/>
                      <a:pt x="56079" y="1355"/>
                      <a:pt x="55282" y="176"/>
                    </a:cubicBezTo>
                    <a:cubicBezTo>
                      <a:pt x="55198" y="55"/>
                      <a:pt x="55088" y="0"/>
                      <a:pt x="549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8"/>
              <p:cNvSpPr/>
              <p:nvPr/>
            </p:nvSpPr>
            <p:spPr>
              <a:xfrm>
                <a:off x="-7055650" y="-674350"/>
                <a:ext cx="412275" cy="360550"/>
              </a:xfrm>
              <a:custGeom>
                <a:rect b="b" l="l" r="r" t="t"/>
                <a:pathLst>
                  <a:path extrusionOk="0" h="14422" w="16491">
                    <a:moveTo>
                      <a:pt x="16490" y="0"/>
                    </a:moveTo>
                    <a:lnTo>
                      <a:pt x="16490" y="0"/>
                    </a:lnTo>
                    <a:cubicBezTo>
                      <a:pt x="10835" y="1238"/>
                      <a:pt x="5322" y="2881"/>
                      <a:pt x="0" y="4882"/>
                    </a:cubicBezTo>
                    <a:cubicBezTo>
                      <a:pt x="1608" y="6763"/>
                      <a:pt x="2941" y="7834"/>
                      <a:pt x="4822" y="11049"/>
                    </a:cubicBezTo>
                    <a:cubicBezTo>
                      <a:pt x="5878" y="12864"/>
                      <a:pt x="7450" y="14421"/>
                      <a:pt x="8955" y="14421"/>
                    </a:cubicBezTo>
                    <a:cubicBezTo>
                      <a:pt x="10115" y="14421"/>
                      <a:pt x="11236" y="13496"/>
                      <a:pt x="12049" y="11049"/>
                    </a:cubicBezTo>
                    <a:cubicBezTo>
                      <a:pt x="13919" y="5453"/>
                      <a:pt x="16467" y="60"/>
                      <a:pt x="16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8"/>
              <p:cNvSpPr/>
              <p:nvPr/>
            </p:nvSpPr>
            <p:spPr>
              <a:xfrm>
                <a:off x="-3914500" y="2667325"/>
                <a:ext cx="390300" cy="705600"/>
              </a:xfrm>
              <a:custGeom>
                <a:rect b="b" l="l" r="r" t="t"/>
                <a:pathLst>
                  <a:path extrusionOk="0" h="28224" w="15612">
                    <a:moveTo>
                      <a:pt x="14768" y="0"/>
                    </a:moveTo>
                    <a:cubicBezTo>
                      <a:pt x="14585" y="0"/>
                      <a:pt x="14314" y="192"/>
                      <a:pt x="13931" y="624"/>
                    </a:cubicBezTo>
                    <a:cubicBezTo>
                      <a:pt x="11788" y="3029"/>
                      <a:pt x="6692" y="7589"/>
                      <a:pt x="6692" y="11065"/>
                    </a:cubicBezTo>
                    <a:lnTo>
                      <a:pt x="6692" y="14554"/>
                    </a:lnTo>
                    <a:cubicBezTo>
                      <a:pt x="4549" y="18566"/>
                      <a:pt x="1" y="23662"/>
                      <a:pt x="1072" y="26341"/>
                    </a:cubicBezTo>
                    <a:cubicBezTo>
                      <a:pt x="1542" y="27514"/>
                      <a:pt x="2061" y="28224"/>
                      <a:pt x="2767" y="28224"/>
                    </a:cubicBezTo>
                    <a:cubicBezTo>
                      <a:pt x="3673" y="28224"/>
                      <a:pt x="4885" y="27055"/>
                      <a:pt x="6692" y="24198"/>
                    </a:cubicBezTo>
                    <a:cubicBezTo>
                      <a:pt x="9907" y="19102"/>
                      <a:pt x="13122" y="11875"/>
                      <a:pt x="13931" y="7589"/>
                    </a:cubicBezTo>
                    <a:cubicBezTo>
                      <a:pt x="14587" y="4068"/>
                      <a:pt x="15611" y="0"/>
                      <a:pt x="147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8"/>
              <p:cNvSpPr/>
              <p:nvPr/>
            </p:nvSpPr>
            <p:spPr>
              <a:xfrm>
                <a:off x="-6000475" y="4933325"/>
                <a:ext cx="1227875" cy="284425"/>
              </a:xfrm>
              <a:custGeom>
                <a:rect b="b" l="l" r="r" t="t"/>
                <a:pathLst>
                  <a:path extrusionOk="0" h="11377" w="49115">
                    <a:moveTo>
                      <a:pt x="45832" y="1"/>
                    </a:moveTo>
                    <a:cubicBezTo>
                      <a:pt x="42318" y="1"/>
                      <a:pt x="38332" y="1976"/>
                      <a:pt x="33886" y="2209"/>
                    </a:cubicBezTo>
                    <a:cubicBezTo>
                      <a:pt x="27731" y="2531"/>
                      <a:pt x="19956" y="2697"/>
                      <a:pt x="13526" y="5912"/>
                    </a:cubicBezTo>
                    <a:cubicBezTo>
                      <a:pt x="7097" y="9127"/>
                      <a:pt x="6835" y="8853"/>
                      <a:pt x="942" y="10996"/>
                    </a:cubicBezTo>
                    <a:cubicBezTo>
                      <a:pt x="596" y="11127"/>
                      <a:pt x="287" y="11246"/>
                      <a:pt x="1" y="11377"/>
                    </a:cubicBezTo>
                    <a:cubicBezTo>
                      <a:pt x="17503" y="11353"/>
                      <a:pt x="34136" y="7555"/>
                      <a:pt x="49114" y="757"/>
                    </a:cubicBezTo>
                    <a:cubicBezTo>
                      <a:pt x="48070" y="210"/>
                      <a:pt x="46976" y="1"/>
                      <a:pt x="45832" y="1"/>
                    </a:cubicBezTo>
                    <a:close/>
                  </a:path>
                </a:pathLst>
              </a:custGeom>
              <a:solidFill>
                <a:srgbClr val="0048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8"/>
              <p:cNvSpPr/>
              <p:nvPr/>
            </p:nvSpPr>
            <p:spPr>
              <a:xfrm>
                <a:off x="-8560300" y="409600"/>
                <a:ext cx="1719275" cy="2347750"/>
              </a:xfrm>
              <a:custGeom>
                <a:rect b="b" l="l" r="r" t="t"/>
                <a:pathLst>
                  <a:path extrusionOk="0" h="93910" w="68771">
                    <a:moveTo>
                      <a:pt x="21554" y="1"/>
                    </a:moveTo>
                    <a:cubicBezTo>
                      <a:pt x="18135" y="1"/>
                      <a:pt x="14648" y="1255"/>
                      <a:pt x="14085" y="2303"/>
                    </a:cubicBezTo>
                    <a:cubicBezTo>
                      <a:pt x="13145" y="4077"/>
                      <a:pt x="10775" y="12125"/>
                      <a:pt x="10775" y="12125"/>
                    </a:cubicBezTo>
                    <a:cubicBezTo>
                      <a:pt x="0" y="25270"/>
                      <a:pt x="0" y="30949"/>
                      <a:pt x="0" y="30949"/>
                    </a:cubicBezTo>
                    <a:cubicBezTo>
                      <a:pt x="953" y="38283"/>
                      <a:pt x="21539" y="56559"/>
                      <a:pt x="21539" y="56559"/>
                    </a:cubicBezTo>
                    <a:lnTo>
                      <a:pt x="20241" y="93909"/>
                    </a:lnTo>
                    <a:lnTo>
                      <a:pt x="58353" y="93909"/>
                    </a:lnTo>
                    <a:lnTo>
                      <a:pt x="57519" y="58643"/>
                    </a:lnTo>
                    <a:cubicBezTo>
                      <a:pt x="61782" y="57809"/>
                      <a:pt x="66520" y="44082"/>
                      <a:pt x="67580" y="39938"/>
                    </a:cubicBezTo>
                    <a:cubicBezTo>
                      <a:pt x="68652" y="35807"/>
                      <a:pt x="68771" y="17102"/>
                      <a:pt x="66044" y="11899"/>
                    </a:cubicBezTo>
                    <a:cubicBezTo>
                      <a:pt x="63978" y="7947"/>
                      <a:pt x="58589" y="7469"/>
                      <a:pt x="56100" y="7469"/>
                    </a:cubicBezTo>
                    <a:cubicBezTo>
                      <a:pt x="55304" y="7469"/>
                      <a:pt x="54805" y="7517"/>
                      <a:pt x="54805" y="7517"/>
                    </a:cubicBezTo>
                    <a:cubicBezTo>
                      <a:pt x="51344" y="3871"/>
                      <a:pt x="48078" y="2999"/>
                      <a:pt x="45746" y="2999"/>
                    </a:cubicBezTo>
                    <a:cubicBezTo>
                      <a:pt x="43609" y="2999"/>
                      <a:pt x="42255" y="3731"/>
                      <a:pt x="42255" y="3731"/>
                    </a:cubicBezTo>
                    <a:cubicBezTo>
                      <a:pt x="39753" y="1419"/>
                      <a:pt x="36911" y="723"/>
                      <a:pt x="34399" y="723"/>
                    </a:cubicBezTo>
                    <a:cubicBezTo>
                      <a:pt x="30613" y="723"/>
                      <a:pt x="27575" y="2303"/>
                      <a:pt x="27575" y="2303"/>
                    </a:cubicBezTo>
                    <a:cubicBezTo>
                      <a:pt x="26268" y="605"/>
                      <a:pt x="23927" y="1"/>
                      <a:pt x="21554" y="1"/>
                    </a:cubicBezTo>
                    <a:close/>
                  </a:path>
                </a:pathLst>
              </a:custGeom>
              <a:solidFill>
                <a:srgbClr val="F8A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8"/>
              <p:cNvSpPr/>
              <p:nvPr/>
            </p:nvSpPr>
            <p:spPr>
              <a:xfrm>
                <a:off x="-8296550" y="470500"/>
                <a:ext cx="1322960" cy="705622"/>
              </a:xfrm>
              <a:custGeom>
                <a:rect b="b" l="l" r="r" t="t"/>
                <a:pathLst>
                  <a:path extrusionOk="0" h="29026" w="54696">
                    <a:moveTo>
                      <a:pt x="18842" y="1"/>
                    </a:moveTo>
                    <a:cubicBezTo>
                      <a:pt x="18547" y="1"/>
                      <a:pt x="18252" y="191"/>
                      <a:pt x="18252" y="572"/>
                    </a:cubicBezTo>
                    <a:lnTo>
                      <a:pt x="18252" y="11050"/>
                    </a:lnTo>
                    <a:cubicBezTo>
                      <a:pt x="16716" y="10859"/>
                      <a:pt x="15157" y="10752"/>
                      <a:pt x="13645" y="10633"/>
                    </a:cubicBezTo>
                    <a:cubicBezTo>
                      <a:pt x="11692" y="10466"/>
                      <a:pt x="9751" y="10324"/>
                      <a:pt x="7799" y="10193"/>
                    </a:cubicBezTo>
                    <a:cubicBezTo>
                      <a:pt x="7334" y="8549"/>
                      <a:pt x="6858" y="6906"/>
                      <a:pt x="6394" y="5263"/>
                    </a:cubicBezTo>
                    <a:cubicBezTo>
                      <a:pt x="6309" y="4975"/>
                      <a:pt x="6078" y="4850"/>
                      <a:pt x="5843" y="4850"/>
                    </a:cubicBezTo>
                    <a:cubicBezTo>
                      <a:pt x="5486" y="4850"/>
                      <a:pt x="5121" y="5139"/>
                      <a:pt x="5251" y="5585"/>
                    </a:cubicBezTo>
                    <a:cubicBezTo>
                      <a:pt x="5679" y="7097"/>
                      <a:pt x="6108" y="8609"/>
                      <a:pt x="6549" y="10121"/>
                    </a:cubicBezTo>
                    <a:cubicBezTo>
                      <a:pt x="4632" y="10002"/>
                      <a:pt x="2715" y="9895"/>
                      <a:pt x="798" y="9800"/>
                    </a:cubicBezTo>
                    <a:cubicBezTo>
                      <a:pt x="786" y="9799"/>
                      <a:pt x="774" y="9799"/>
                      <a:pt x="763" y="9799"/>
                    </a:cubicBezTo>
                    <a:cubicBezTo>
                      <a:pt x="0" y="9799"/>
                      <a:pt x="12" y="10943"/>
                      <a:pt x="798" y="10990"/>
                    </a:cubicBezTo>
                    <a:cubicBezTo>
                      <a:pt x="3715" y="11121"/>
                      <a:pt x="6620" y="11300"/>
                      <a:pt x="9525" y="11502"/>
                    </a:cubicBezTo>
                    <a:cubicBezTo>
                      <a:pt x="12466" y="11705"/>
                      <a:pt x="15609" y="11764"/>
                      <a:pt x="18598" y="12240"/>
                    </a:cubicBezTo>
                    <a:cubicBezTo>
                      <a:pt x="18681" y="12276"/>
                      <a:pt x="18776" y="12288"/>
                      <a:pt x="18871" y="12288"/>
                    </a:cubicBezTo>
                    <a:cubicBezTo>
                      <a:pt x="19645" y="12419"/>
                      <a:pt x="20407" y="12562"/>
                      <a:pt x="21157" y="12764"/>
                    </a:cubicBezTo>
                    <a:cubicBezTo>
                      <a:pt x="22110" y="13014"/>
                      <a:pt x="21908" y="14872"/>
                      <a:pt x="21884" y="15574"/>
                    </a:cubicBezTo>
                    <a:cubicBezTo>
                      <a:pt x="21800" y="17753"/>
                      <a:pt x="20860" y="19884"/>
                      <a:pt x="19407" y="21563"/>
                    </a:cubicBezTo>
                    <a:cubicBezTo>
                      <a:pt x="17584" y="23682"/>
                      <a:pt x="14277" y="25066"/>
                      <a:pt x="11172" y="25066"/>
                    </a:cubicBezTo>
                    <a:cubicBezTo>
                      <a:pt x="8904" y="25066"/>
                      <a:pt x="6743" y="24328"/>
                      <a:pt x="5346" y="22599"/>
                    </a:cubicBezTo>
                    <a:cubicBezTo>
                      <a:pt x="5205" y="22423"/>
                      <a:pt x="5011" y="22350"/>
                      <a:pt x="4819" y="22350"/>
                    </a:cubicBezTo>
                    <a:cubicBezTo>
                      <a:pt x="4362" y="22350"/>
                      <a:pt x="3922" y="22766"/>
                      <a:pt x="4274" y="23194"/>
                    </a:cubicBezTo>
                    <a:cubicBezTo>
                      <a:pt x="5986" y="25320"/>
                      <a:pt x="8522" y="26198"/>
                      <a:pt x="11147" y="26198"/>
                    </a:cubicBezTo>
                    <a:cubicBezTo>
                      <a:pt x="13579" y="26198"/>
                      <a:pt x="16087" y="25444"/>
                      <a:pt x="18086" y="24230"/>
                    </a:cubicBezTo>
                    <a:cubicBezTo>
                      <a:pt x="19995" y="26588"/>
                      <a:pt x="22395" y="27771"/>
                      <a:pt x="25037" y="27771"/>
                    </a:cubicBezTo>
                    <a:cubicBezTo>
                      <a:pt x="26383" y="27771"/>
                      <a:pt x="27791" y="27464"/>
                      <a:pt x="29230" y="26849"/>
                    </a:cubicBezTo>
                    <a:cubicBezTo>
                      <a:pt x="29516" y="26730"/>
                      <a:pt x="30016" y="26540"/>
                      <a:pt x="30409" y="26290"/>
                    </a:cubicBezTo>
                    <a:cubicBezTo>
                      <a:pt x="32240" y="27882"/>
                      <a:pt x="34366" y="29004"/>
                      <a:pt x="36544" y="29004"/>
                    </a:cubicBezTo>
                    <a:cubicBezTo>
                      <a:pt x="37835" y="29004"/>
                      <a:pt x="39145" y="28609"/>
                      <a:pt x="40422" y="27683"/>
                    </a:cubicBezTo>
                    <a:cubicBezTo>
                      <a:pt x="40791" y="27421"/>
                      <a:pt x="41065" y="27159"/>
                      <a:pt x="41291" y="26897"/>
                    </a:cubicBezTo>
                    <a:cubicBezTo>
                      <a:pt x="42255" y="27957"/>
                      <a:pt x="43625" y="28600"/>
                      <a:pt x="45006" y="28885"/>
                    </a:cubicBezTo>
                    <a:cubicBezTo>
                      <a:pt x="45433" y="28971"/>
                      <a:pt x="45996" y="29026"/>
                      <a:pt x="46605" y="29026"/>
                    </a:cubicBezTo>
                    <a:cubicBezTo>
                      <a:pt x="48354" y="29026"/>
                      <a:pt x="50487" y="28578"/>
                      <a:pt x="50911" y="27147"/>
                    </a:cubicBezTo>
                    <a:cubicBezTo>
                      <a:pt x="52126" y="23063"/>
                      <a:pt x="53340" y="18979"/>
                      <a:pt x="54566" y="14884"/>
                    </a:cubicBezTo>
                    <a:cubicBezTo>
                      <a:pt x="54696" y="14446"/>
                      <a:pt x="54331" y="14155"/>
                      <a:pt x="53975" y="14155"/>
                    </a:cubicBezTo>
                    <a:cubicBezTo>
                      <a:pt x="53740" y="14155"/>
                      <a:pt x="53509" y="14281"/>
                      <a:pt x="53423" y="14574"/>
                    </a:cubicBezTo>
                    <a:cubicBezTo>
                      <a:pt x="52435" y="17884"/>
                      <a:pt x="51447" y="21206"/>
                      <a:pt x="50459" y="24516"/>
                    </a:cubicBezTo>
                    <a:cubicBezTo>
                      <a:pt x="50256" y="25230"/>
                      <a:pt x="50042" y="25933"/>
                      <a:pt x="49840" y="26635"/>
                    </a:cubicBezTo>
                    <a:cubicBezTo>
                      <a:pt x="49554" y="27588"/>
                      <a:pt x="48947" y="27349"/>
                      <a:pt x="47899" y="27623"/>
                    </a:cubicBezTo>
                    <a:cubicBezTo>
                      <a:pt x="47409" y="27752"/>
                      <a:pt x="46881" y="27818"/>
                      <a:pt x="46345" y="27818"/>
                    </a:cubicBezTo>
                    <a:cubicBezTo>
                      <a:pt x="44654" y="27818"/>
                      <a:pt x="42874" y="27167"/>
                      <a:pt x="41898" y="25802"/>
                    </a:cubicBezTo>
                    <a:cubicBezTo>
                      <a:pt x="42124" y="25147"/>
                      <a:pt x="42184" y="24409"/>
                      <a:pt x="42339" y="23456"/>
                    </a:cubicBezTo>
                    <a:cubicBezTo>
                      <a:pt x="42946" y="19706"/>
                      <a:pt x="43565" y="15967"/>
                      <a:pt x="44172" y="12229"/>
                    </a:cubicBezTo>
                    <a:cubicBezTo>
                      <a:pt x="44351" y="11121"/>
                      <a:pt x="44529" y="10026"/>
                      <a:pt x="44708" y="8919"/>
                    </a:cubicBezTo>
                    <a:cubicBezTo>
                      <a:pt x="44827" y="8204"/>
                      <a:pt x="46053" y="6859"/>
                      <a:pt x="46565" y="6073"/>
                    </a:cubicBezTo>
                    <a:cubicBezTo>
                      <a:pt x="46865" y="5632"/>
                      <a:pt x="46455" y="5209"/>
                      <a:pt x="46039" y="5209"/>
                    </a:cubicBezTo>
                    <a:cubicBezTo>
                      <a:pt x="45860" y="5209"/>
                      <a:pt x="45679" y="5288"/>
                      <a:pt x="45553" y="5478"/>
                    </a:cubicBezTo>
                    <a:cubicBezTo>
                      <a:pt x="44494" y="7061"/>
                      <a:pt x="43648" y="8097"/>
                      <a:pt x="43363" y="9931"/>
                    </a:cubicBezTo>
                    <a:cubicBezTo>
                      <a:pt x="42863" y="12955"/>
                      <a:pt x="42363" y="15979"/>
                      <a:pt x="41874" y="19015"/>
                    </a:cubicBezTo>
                    <a:cubicBezTo>
                      <a:pt x="41505" y="21277"/>
                      <a:pt x="41136" y="23528"/>
                      <a:pt x="40767" y="25790"/>
                    </a:cubicBezTo>
                    <a:cubicBezTo>
                      <a:pt x="40774" y="25744"/>
                      <a:pt x="40777" y="25723"/>
                      <a:pt x="40771" y="25723"/>
                    </a:cubicBezTo>
                    <a:lnTo>
                      <a:pt x="40771" y="25723"/>
                    </a:lnTo>
                    <a:cubicBezTo>
                      <a:pt x="40758" y="25723"/>
                      <a:pt x="40697" y="25843"/>
                      <a:pt x="40529" y="26028"/>
                    </a:cubicBezTo>
                    <a:cubicBezTo>
                      <a:pt x="40065" y="26516"/>
                      <a:pt x="39517" y="26909"/>
                      <a:pt x="38934" y="27242"/>
                    </a:cubicBezTo>
                    <a:cubicBezTo>
                      <a:pt x="38140" y="27705"/>
                      <a:pt x="37333" y="27901"/>
                      <a:pt x="36537" y="27901"/>
                    </a:cubicBezTo>
                    <a:cubicBezTo>
                      <a:pt x="34526" y="27901"/>
                      <a:pt x="32578" y="26651"/>
                      <a:pt x="31052" y="25278"/>
                    </a:cubicBezTo>
                    <a:cubicBezTo>
                      <a:pt x="31123" y="24313"/>
                      <a:pt x="31194" y="23349"/>
                      <a:pt x="31266" y="22385"/>
                    </a:cubicBezTo>
                    <a:cubicBezTo>
                      <a:pt x="31599" y="18146"/>
                      <a:pt x="31921" y="13919"/>
                      <a:pt x="32242" y="9681"/>
                    </a:cubicBezTo>
                    <a:cubicBezTo>
                      <a:pt x="32349" y="8335"/>
                      <a:pt x="32445" y="6990"/>
                      <a:pt x="32552" y="5644"/>
                    </a:cubicBezTo>
                    <a:cubicBezTo>
                      <a:pt x="32564" y="5406"/>
                      <a:pt x="32576" y="5537"/>
                      <a:pt x="32885" y="4835"/>
                    </a:cubicBezTo>
                    <a:cubicBezTo>
                      <a:pt x="33266" y="3989"/>
                      <a:pt x="33647" y="3132"/>
                      <a:pt x="34028" y="2287"/>
                    </a:cubicBezTo>
                    <a:cubicBezTo>
                      <a:pt x="34240" y="1813"/>
                      <a:pt x="33826" y="1384"/>
                      <a:pt x="33444" y="1384"/>
                    </a:cubicBezTo>
                    <a:cubicBezTo>
                      <a:pt x="33269" y="1384"/>
                      <a:pt x="33101" y="1475"/>
                      <a:pt x="33004" y="1691"/>
                    </a:cubicBezTo>
                    <a:cubicBezTo>
                      <a:pt x="32171" y="3561"/>
                      <a:pt x="31421" y="4990"/>
                      <a:pt x="31266" y="7002"/>
                    </a:cubicBezTo>
                    <a:cubicBezTo>
                      <a:pt x="30992" y="10609"/>
                      <a:pt x="30706" y="14205"/>
                      <a:pt x="30432" y="17813"/>
                    </a:cubicBezTo>
                    <a:cubicBezTo>
                      <a:pt x="30254" y="20253"/>
                      <a:pt x="30063" y="22694"/>
                      <a:pt x="29873" y="25135"/>
                    </a:cubicBezTo>
                    <a:cubicBezTo>
                      <a:pt x="29801" y="25194"/>
                      <a:pt x="29682" y="25302"/>
                      <a:pt x="29432" y="25433"/>
                    </a:cubicBezTo>
                    <a:cubicBezTo>
                      <a:pt x="28647" y="25873"/>
                      <a:pt x="27789" y="26171"/>
                      <a:pt x="26920" y="26409"/>
                    </a:cubicBezTo>
                    <a:cubicBezTo>
                      <a:pt x="26258" y="26590"/>
                      <a:pt x="25612" y="26676"/>
                      <a:pt x="24987" y="26676"/>
                    </a:cubicBezTo>
                    <a:cubicBezTo>
                      <a:pt x="22652" y="26676"/>
                      <a:pt x="20599" y="25479"/>
                      <a:pt x="19050" y="23563"/>
                    </a:cubicBezTo>
                    <a:cubicBezTo>
                      <a:pt x="22134" y="21146"/>
                      <a:pt x="23848" y="16812"/>
                      <a:pt x="22920" y="13133"/>
                    </a:cubicBezTo>
                    <a:cubicBezTo>
                      <a:pt x="22646" y="12026"/>
                      <a:pt x="21908" y="11693"/>
                      <a:pt x="20812" y="11467"/>
                    </a:cubicBezTo>
                    <a:cubicBezTo>
                      <a:pt x="20348" y="11371"/>
                      <a:pt x="19895" y="11288"/>
                      <a:pt x="19431" y="11216"/>
                    </a:cubicBezTo>
                    <a:lnTo>
                      <a:pt x="19431" y="572"/>
                    </a:lnTo>
                    <a:cubicBezTo>
                      <a:pt x="19431" y="191"/>
                      <a:pt x="19136" y="1"/>
                      <a:pt x="18842" y="1"/>
                    </a:cubicBezTo>
                    <a:close/>
                  </a:path>
                </a:pathLst>
              </a:custGeom>
              <a:solidFill>
                <a:srgbClr val="EA80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8"/>
              <p:cNvSpPr/>
              <p:nvPr/>
            </p:nvSpPr>
            <p:spPr>
              <a:xfrm>
                <a:off x="-8185250" y="2054850"/>
                <a:ext cx="1182300" cy="1822275"/>
              </a:xfrm>
              <a:custGeom>
                <a:rect b="b" l="l" r="r" t="t"/>
                <a:pathLst>
                  <a:path extrusionOk="0" h="72891" w="47292">
                    <a:moveTo>
                      <a:pt x="0" y="0"/>
                    </a:moveTo>
                    <a:lnTo>
                      <a:pt x="0" y="72890"/>
                    </a:lnTo>
                    <a:lnTo>
                      <a:pt x="47292" y="72890"/>
                    </a:lnTo>
                    <a:lnTo>
                      <a:pt x="472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8"/>
              <p:cNvSpPr/>
              <p:nvPr/>
            </p:nvSpPr>
            <p:spPr>
              <a:xfrm>
                <a:off x="-8185250" y="2054850"/>
                <a:ext cx="1182300" cy="426550"/>
              </a:xfrm>
              <a:custGeom>
                <a:rect b="b" l="l" r="r" t="t"/>
                <a:pathLst>
                  <a:path extrusionOk="0" h="17062" w="47292">
                    <a:moveTo>
                      <a:pt x="0" y="0"/>
                    </a:moveTo>
                    <a:lnTo>
                      <a:pt x="0" y="17062"/>
                    </a:lnTo>
                    <a:lnTo>
                      <a:pt x="47292" y="17062"/>
                    </a:lnTo>
                    <a:lnTo>
                      <a:pt x="4729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8"/>
              <p:cNvSpPr/>
              <p:nvPr/>
            </p:nvSpPr>
            <p:spPr>
              <a:xfrm>
                <a:off x="-6976475" y="364350"/>
                <a:ext cx="1718975" cy="3239825"/>
              </a:xfrm>
              <a:custGeom>
                <a:rect b="b" l="l" r="r" t="t"/>
                <a:pathLst>
                  <a:path extrusionOk="0" h="129593" w="68759">
                    <a:moveTo>
                      <a:pt x="21546" y="1"/>
                    </a:moveTo>
                    <a:cubicBezTo>
                      <a:pt x="18125" y="1"/>
                      <a:pt x="14641" y="1256"/>
                      <a:pt x="14085" y="2303"/>
                    </a:cubicBezTo>
                    <a:cubicBezTo>
                      <a:pt x="13133" y="4077"/>
                      <a:pt x="10764" y="12125"/>
                      <a:pt x="10764" y="12125"/>
                    </a:cubicBezTo>
                    <a:cubicBezTo>
                      <a:pt x="0" y="25270"/>
                      <a:pt x="0" y="30949"/>
                      <a:pt x="0" y="30949"/>
                    </a:cubicBezTo>
                    <a:cubicBezTo>
                      <a:pt x="941" y="38283"/>
                      <a:pt x="21539" y="56559"/>
                      <a:pt x="21539" y="56559"/>
                    </a:cubicBezTo>
                    <a:lnTo>
                      <a:pt x="20241" y="129592"/>
                    </a:lnTo>
                    <a:lnTo>
                      <a:pt x="58341" y="129592"/>
                    </a:lnTo>
                    <a:lnTo>
                      <a:pt x="57519" y="58643"/>
                    </a:lnTo>
                    <a:cubicBezTo>
                      <a:pt x="61782" y="57810"/>
                      <a:pt x="66509" y="44082"/>
                      <a:pt x="67580" y="39938"/>
                    </a:cubicBezTo>
                    <a:cubicBezTo>
                      <a:pt x="68640" y="35795"/>
                      <a:pt x="68759" y="17102"/>
                      <a:pt x="66044" y="11887"/>
                    </a:cubicBezTo>
                    <a:cubicBezTo>
                      <a:pt x="63979" y="7947"/>
                      <a:pt x="58588" y="7469"/>
                      <a:pt x="56094" y="7469"/>
                    </a:cubicBezTo>
                    <a:cubicBezTo>
                      <a:pt x="55295" y="7469"/>
                      <a:pt x="54793" y="7518"/>
                      <a:pt x="54793" y="7518"/>
                    </a:cubicBezTo>
                    <a:cubicBezTo>
                      <a:pt x="51326" y="3865"/>
                      <a:pt x="48055" y="2993"/>
                      <a:pt x="45722" y="2993"/>
                    </a:cubicBezTo>
                    <a:cubicBezTo>
                      <a:pt x="43592" y="2993"/>
                      <a:pt x="42244" y="3720"/>
                      <a:pt x="42244" y="3720"/>
                    </a:cubicBezTo>
                    <a:cubicBezTo>
                      <a:pt x="39750" y="1411"/>
                      <a:pt x="36916" y="716"/>
                      <a:pt x="34409" y="716"/>
                    </a:cubicBezTo>
                    <a:cubicBezTo>
                      <a:pt x="30619" y="716"/>
                      <a:pt x="27575" y="2303"/>
                      <a:pt x="27575" y="2303"/>
                    </a:cubicBezTo>
                    <a:cubicBezTo>
                      <a:pt x="26263" y="605"/>
                      <a:pt x="23920" y="1"/>
                      <a:pt x="21546" y="1"/>
                    </a:cubicBezTo>
                    <a:close/>
                  </a:path>
                </a:pathLst>
              </a:custGeom>
              <a:solidFill>
                <a:srgbClr val="B253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8"/>
              <p:cNvSpPr/>
              <p:nvPr/>
            </p:nvSpPr>
            <p:spPr>
              <a:xfrm>
                <a:off x="-6597575" y="2499850"/>
                <a:ext cx="1182025" cy="1557350"/>
              </a:xfrm>
              <a:custGeom>
                <a:rect b="b" l="l" r="r" t="t"/>
                <a:pathLst>
                  <a:path extrusionOk="0" h="62294" w="47281">
                    <a:moveTo>
                      <a:pt x="1" y="0"/>
                    </a:moveTo>
                    <a:lnTo>
                      <a:pt x="1" y="62294"/>
                    </a:lnTo>
                    <a:lnTo>
                      <a:pt x="47281" y="62294"/>
                    </a:lnTo>
                    <a:lnTo>
                      <a:pt x="472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8"/>
              <p:cNvSpPr/>
              <p:nvPr/>
            </p:nvSpPr>
            <p:spPr>
              <a:xfrm>
                <a:off x="-6597575" y="2073300"/>
                <a:ext cx="1182025" cy="426575"/>
              </a:xfrm>
              <a:custGeom>
                <a:rect b="b" l="l" r="r" t="t"/>
                <a:pathLst>
                  <a:path extrusionOk="0" h="17063" w="47281">
                    <a:moveTo>
                      <a:pt x="1" y="1"/>
                    </a:moveTo>
                    <a:lnTo>
                      <a:pt x="1" y="17062"/>
                    </a:lnTo>
                    <a:lnTo>
                      <a:pt x="47281" y="17062"/>
                    </a:lnTo>
                    <a:lnTo>
                      <a:pt x="472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8"/>
              <p:cNvSpPr/>
              <p:nvPr/>
            </p:nvSpPr>
            <p:spPr>
              <a:xfrm>
                <a:off x="-5392950" y="530750"/>
                <a:ext cx="1719300" cy="2347725"/>
              </a:xfrm>
              <a:custGeom>
                <a:rect b="b" l="l" r="r" t="t"/>
                <a:pathLst>
                  <a:path extrusionOk="0" h="93909" w="68772">
                    <a:moveTo>
                      <a:pt x="21554" y="1"/>
                    </a:moveTo>
                    <a:cubicBezTo>
                      <a:pt x="18135" y="1"/>
                      <a:pt x="14648" y="1255"/>
                      <a:pt x="14086" y="2302"/>
                    </a:cubicBezTo>
                    <a:cubicBezTo>
                      <a:pt x="13145" y="4076"/>
                      <a:pt x="10776" y="12125"/>
                      <a:pt x="10776" y="12125"/>
                    </a:cubicBezTo>
                    <a:cubicBezTo>
                      <a:pt x="1" y="25258"/>
                      <a:pt x="1" y="30937"/>
                      <a:pt x="1" y="30937"/>
                    </a:cubicBezTo>
                    <a:cubicBezTo>
                      <a:pt x="953" y="38283"/>
                      <a:pt x="21539" y="56547"/>
                      <a:pt x="21539" y="56547"/>
                    </a:cubicBezTo>
                    <a:lnTo>
                      <a:pt x="20241" y="93909"/>
                    </a:lnTo>
                    <a:lnTo>
                      <a:pt x="58353" y="93909"/>
                    </a:lnTo>
                    <a:lnTo>
                      <a:pt x="57520" y="58631"/>
                    </a:lnTo>
                    <a:cubicBezTo>
                      <a:pt x="61782" y="57809"/>
                      <a:pt x="66521" y="44081"/>
                      <a:pt x="67580" y="39938"/>
                    </a:cubicBezTo>
                    <a:cubicBezTo>
                      <a:pt x="68652" y="35795"/>
                      <a:pt x="68771" y="17090"/>
                      <a:pt x="66045" y="11887"/>
                    </a:cubicBezTo>
                    <a:cubicBezTo>
                      <a:pt x="63978" y="7935"/>
                      <a:pt x="58589" y="7457"/>
                      <a:pt x="56100" y="7457"/>
                    </a:cubicBezTo>
                    <a:cubicBezTo>
                      <a:pt x="55304" y="7457"/>
                      <a:pt x="54805" y="7505"/>
                      <a:pt x="54805" y="7505"/>
                    </a:cubicBezTo>
                    <a:cubicBezTo>
                      <a:pt x="51341" y="3861"/>
                      <a:pt x="48073" y="2991"/>
                      <a:pt x="45740" y="2991"/>
                    </a:cubicBezTo>
                    <a:cubicBezTo>
                      <a:pt x="43606" y="2991"/>
                      <a:pt x="42256" y="3719"/>
                      <a:pt x="42256" y="3719"/>
                    </a:cubicBezTo>
                    <a:cubicBezTo>
                      <a:pt x="39757" y="1410"/>
                      <a:pt x="36921" y="716"/>
                      <a:pt x="34412" y="716"/>
                    </a:cubicBezTo>
                    <a:cubicBezTo>
                      <a:pt x="30620" y="716"/>
                      <a:pt x="27575" y="2302"/>
                      <a:pt x="27575" y="2302"/>
                    </a:cubicBezTo>
                    <a:cubicBezTo>
                      <a:pt x="26268" y="605"/>
                      <a:pt x="23928" y="1"/>
                      <a:pt x="21554" y="1"/>
                    </a:cubicBezTo>
                    <a:close/>
                  </a:path>
                </a:pathLst>
              </a:custGeom>
              <a:solidFill>
                <a:srgbClr val="F2B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8"/>
              <p:cNvSpPr/>
              <p:nvPr/>
            </p:nvSpPr>
            <p:spPr>
              <a:xfrm>
                <a:off x="-5129100" y="591500"/>
                <a:ext cx="1322984" cy="705598"/>
              </a:xfrm>
              <a:custGeom>
                <a:rect b="b" l="l" r="r" t="t"/>
                <a:pathLst>
                  <a:path extrusionOk="0" h="29031" w="54697">
                    <a:moveTo>
                      <a:pt x="18842" y="1"/>
                    </a:moveTo>
                    <a:cubicBezTo>
                      <a:pt x="18547" y="1"/>
                      <a:pt x="18253" y="191"/>
                      <a:pt x="18253" y="572"/>
                    </a:cubicBezTo>
                    <a:lnTo>
                      <a:pt x="18253" y="11062"/>
                    </a:lnTo>
                    <a:cubicBezTo>
                      <a:pt x="16717" y="10871"/>
                      <a:pt x="15169" y="10764"/>
                      <a:pt x="13645" y="10633"/>
                    </a:cubicBezTo>
                    <a:cubicBezTo>
                      <a:pt x="11692" y="10466"/>
                      <a:pt x="9752" y="10323"/>
                      <a:pt x="7799" y="10204"/>
                    </a:cubicBezTo>
                    <a:cubicBezTo>
                      <a:pt x="7335" y="8561"/>
                      <a:pt x="6858" y="6918"/>
                      <a:pt x="6394" y="5275"/>
                    </a:cubicBezTo>
                    <a:cubicBezTo>
                      <a:pt x="6309" y="4980"/>
                      <a:pt x="6075" y="4853"/>
                      <a:pt x="5839" y="4853"/>
                    </a:cubicBezTo>
                    <a:cubicBezTo>
                      <a:pt x="5483" y="4853"/>
                      <a:pt x="5122" y="5141"/>
                      <a:pt x="5251" y="5585"/>
                    </a:cubicBezTo>
                    <a:cubicBezTo>
                      <a:pt x="5680" y="7097"/>
                      <a:pt x="6120" y="8609"/>
                      <a:pt x="6549" y="10121"/>
                    </a:cubicBezTo>
                    <a:cubicBezTo>
                      <a:pt x="4632" y="10002"/>
                      <a:pt x="2715" y="9895"/>
                      <a:pt x="810" y="9811"/>
                    </a:cubicBezTo>
                    <a:cubicBezTo>
                      <a:pt x="794" y="9811"/>
                      <a:pt x="779" y="9810"/>
                      <a:pt x="763" y="9810"/>
                    </a:cubicBezTo>
                    <a:cubicBezTo>
                      <a:pt x="1" y="9810"/>
                      <a:pt x="16" y="10955"/>
                      <a:pt x="810" y="10990"/>
                    </a:cubicBezTo>
                    <a:cubicBezTo>
                      <a:pt x="3715" y="11133"/>
                      <a:pt x="6620" y="11312"/>
                      <a:pt x="9525" y="11502"/>
                    </a:cubicBezTo>
                    <a:cubicBezTo>
                      <a:pt x="12466" y="11705"/>
                      <a:pt x="15610" y="11776"/>
                      <a:pt x="18598" y="12240"/>
                    </a:cubicBezTo>
                    <a:cubicBezTo>
                      <a:pt x="18681" y="12276"/>
                      <a:pt x="18777" y="12288"/>
                      <a:pt x="18872" y="12288"/>
                    </a:cubicBezTo>
                    <a:cubicBezTo>
                      <a:pt x="19646" y="12419"/>
                      <a:pt x="20408" y="12574"/>
                      <a:pt x="21158" y="12764"/>
                    </a:cubicBezTo>
                    <a:cubicBezTo>
                      <a:pt x="22110" y="13014"/>
                      <a:pt x="21908" y="14884"/>
                      <a:pt x="21884" y="15574"/>
                    </a:cubicBezTo>
                    <a:cubicBezTo>
                      <a:pt x="21801" y="17753"/>
                      <a:pt x="20860" y="19884"/>
                      <a:pt x="19408" y="21563"/>
                    </a:cubicBezTo>
                    <a:cubicBezTo>
                      <a:pt x="17582" y="23685"/>
                      <a:pt x="14270" y="25073"/>
                      <a:pt x="11164" y="25073"/>
                    </a:cubicBezTo>
                    <a:cubicBezTo>
                      <a:pt x="8901" y="25073"/>
                      <a:pt x="6748" y="24337"/>
                      <a:pt x="5358" y="22611"/>
                    </a:cubicBezTo>
                    <a:cubicBezTo>
                      <a:pt x="5214" y="22431"/>
                      <a:pt x="5017" y="22357"/>
                      <a:pt x="4825" y="22357"/>
                    </a:cubicBezTo>
                    <a:cubicBezTo>
                      <a:pt x="4367" y="22357"/>
                      <a:pt x="3931" y="22778"/>
                      <a:pt x="4275" y="23206"/>
                    </a:cubicBezTo>
                    <a:cubicBezTo>
                      <a:pt x="5987" y="25326"/>
                      <a:pt x="8523" y="26201"/>
                      <a:pt x="11148" y="26201"/>
                    </a:cubicBezTo>
                    <a:cubicBezTo>
                      <a:pt x="13580" y="26201"/>
                      <a:pt x="16088" y="25450"/>
                      <a:pt x="18086" y="24242"/>
                    </a:cubicBezTo>
                    <a:cubicBezTo>
                      <a:pt x="20002" y="26591"/>
                      <a:pt x="22404" y="27772"/>
                      <a:pt x="25042" y="27772"/>
                    </a:cubicBezTo>
                    <a:cubicBezTo>
                      <a:pt x="26388" y="27772"/>
                      <a:pt x="27795" y="27465"/>
                      <a:pt x="29230" y="26849"/>
                    </a:cubicBezTo>
                    <a:cubicBezTo>
                      <a:pt x="29516" y="26730"/>
                      <a:pt x="30016" y="26552"/>
                      <a:pt x="30409" y="26290"/>
                    </a:cubicBezTo>
                    <a:cubicBezTo>
                      <a:pt x="32240" y="27882"/>
                      <a:pt x="34366" y="29004"/>
                      <a:pt x="36547" y="29004"/>
                    </a:cubicBezTo>
                    <a:cubicBezTo>
                      <a:pt x="37841" y="29004"/>
                      <a:pt x="39153" y="28609"/>
                      <a:pt x="40434" y="27683"/>
                    </a:cubicBezTo>
                    <a:cubicBezTo>
                      <a:pt x="40791" y="27421"/>
                      <a:pt x="41065" y="27171"/>
                      <a:pt x="41291" y="26909"/>
                    </a:cubicBezTo>
                    <a:cubicBezTo>
                      <a:pt x="42256" y="27957"/>
                      <a:pt x="43625" y="28611"/>
                      <a:pt x="45006" y="28885"/>
                    </a:cubicBezTo>
                    <a:cubicBezTo>
                      <a:pt x="45439" y="28975"/>
                      <a:pt x="46006" y="29031"/>
                      <a:pt x="46619" y="29031"/>
                    </a:cubicBezTo>
                    <a:cubicBezTo>
                      <a:pt x="48368" y="29031"/>
                      <a:pt x="50488" y="28575"/>
                      <a:pt x="50912" y="27147"/>
                    </a:cubicBezTo>
                    <a:cubicBezTo>
                      <a:pt x="52138" y="23063"/>
                      <a:pt x="53352" y="18979"/>
                      <a:pt x="54567" y="14895"/>
                    </a:cubicBezTo>
                    <a:cubicBezTo>
                      <a:pt x="54696" y="14450"/>
                      <a:pt x="54331" y="14161"/>
                      <a:pt x="53975" y="14161"/>
                    </a:cubicBezTo>
                    <a:cubicBezTo>
                      <a:pt x="53740" y="14161"/>
                      <a:pt x="53509" y="14286"/>
                      <a:pt x="53424" y="14574"/>
                    </a:cubicBezTo>
                    <a:cubicBezTo>
                      <a:pt x="52436" y="17896"/>
                      <a:pt x="51447" y="21206"/>
                      <a:pt x="50459" y="24528"/>
                    </a:cubicBezTo>
                    <a:cubicBezTo>
                      <a:pt x="50257" y="25230"/>
                      <a:pt x="50042" y="25933"/>
                      <a:pt x="49840" y="26635"/>
                    </a:cubicBezTo>
                    <a:cubicBezTo>
                      <a:pt x="49554" y="27599"/>
                      <a:pt x="48947" y="27361"/>
                      <a:pt x="47899" y="27635"/>
                    </a:cubicBezTo>
                    <a:cubicBezTo>
                      <a:pt x="47411" y="27761"/>
                      <a:pt x="46887" y="27825"/>
                      <a:pt x="46353" y="27825"/>
                    </a:cubicBezTo>
                    <a:cubicBezTo>
                      <a:pt x="44660" y="27825"/>
                      <a:pt x="42879" y="27180"/>
                      <a:pt x="41910" y="25813"/>
                    </a:cubicBezTo>
                    <a:cubicBezTo>
                      <a:pt x="42125" y="25159"/>
                      <a:pt x="42184" y="24409"/>
                      <a:pt x="42339" y="23456"/>
                    </a:cubicBezTo>
                    <a:cubicBezTo>
                      <a:pt x="42958" y="19717"/>
                      <a:pt x="43565" y="15979"/>
                      <a:pt x="44173" y="12228"/>
                    </a:cubicBezTo>
                    <a:cubicBezTo>
                      <a:pt x="44351" y="11133"/>
                      <a:pt x="44542" y="10026"/>
                      <a:pt x="44708" y="8919"/>
                    </a:cubicBezTo>
                    <a:cubicBezTo>
                      <a:pt x="44828" y="8216"/>
                      <a:pt x="46054" y="6859"/>
                      <a:pt x="46578" y="6085"/>
                    </a:cubicBezTo>
                    <a:cubicBezTo>
                      <a:pt x="46868" y="5637"/>
                      <a:pt x="46460" y="5213"/>
                      <a:pt x="46045" y="5213"/>
                    </a:cubicBezTo>
                    <a:cubicBezTo>
                      <a:pt x="45863" y="5213"/>
                      <a:pt x="45680" y="5294"/>
                      <a:pt x="45554" y="5490"/>
                    </a:cubicBezTo>
                    <a:cubicBezTo>
                      <a:pt x="44494" y="7061"/>
                      <a:pt x="43661" y="8109"/>
                      <a:pt x="43363" y="9931"/>
                    </a:cubicBezTo>
                    <a:cubicBezTo>
                      <a:pt x="42863" y="12955"/>
                      <a:pt x="42375" y="15991"/>
                      <a:pt x="41875" y="19015"/>
                    </a:cubicBezTo>
                    <a:cubicBezTo>
                      <a:pt x="41506" y="21277"/>
                      <a:pt x="41137" y="23539"/>
                      <a:pt x="40767" y="25802"/>
                    </a:cubicBezTo>
                    <a:cubicBezTo>
                      <a:pt x="40775" y="25752"/>
                      <a:pt x="40779" y="25730"/>
                      <a:pt x="40774" y="25730"/>
                    </a:cubicBezTo>
                    <a:lnTo>
                      <a:pt x="40774" y="25730"/>
                    </a:lnTo>
                    <a:cubicBezTo>
                      <a:pt x="40763" y="25730"/>
                      <a:pt x="40705" y="25852"/>
                      <a:pt x="40529" y="26028"/>
                    </a:cubicBezTo>
                    <a:cubicBezTo>
                      <a:pt x="40065" y="26528"/>
                      <a:pt x="39517" y="26909"/>
                      <a:pt x="38934" y="27242"/>
                    </a:cubicBezTo>
                    <a:cubicBezTo>
                      <a:pt x="38140" y="27705"/>
                      <a:pt x="37333" y="27901"/>
                      <a:pt x="36537" y="27901"/>
                    </a:cubicBezTo>
                    <a:cubicBezTo>
                      <a:pt x="34526" y="27901"/>
                      <a:pt x="32578" y="26651"/>
                      <a:pt x="31052" y="25278"/>
                    </a:cubicBezTo>
                    <a:cubicBezTo>
                      <a:pt x="31123" y="24313"/>
                      <a:pt x="31195" y="23349"/>
                      <a:pt x="31278" y="22384"/>
                    </a:cubicBezTo>
                    <a:cubicBezTo>
                      <a:pt x="31600" y="18158"/>
                      <a:pt x="31921" y="13919"/>
                      <a:pt x="32243" y="9692"/>
                    </a:cubicBezTo>
                    <a:cubicBezTo>
                      <a:pt x="32350" y="8347"/>
                      <a:pt x="32445" y="7002"/>
                      <a:pt x="32552" y="5656"/>
                    </a:cubicBezTo>
                    <a:cubicBezTo>
                      <a:pt x="32576" y="5418"/>
                      <a:pt x="32576" y="5537"/>
                      <a:pt x="32886" y="4835"/>
                    </a:cubicBezTo>
                    <a:cubicBezTo>
                      <a:pt x="33267" y="3989"/>
                      <a:pt x="33648" y="3144"/>
                      <a:pt x="34029" y="2299"/>
                    </a:cubicBezTo>
                    <a:cubicBezTo>
                      <a:pt x="34242" y="1823"/>
                      <a:pt x="33823" y="1387"/>
                      <a:pt x="33440" y="1387"/>
                    </a:cubicBezTo>
                    <a:cubicBezTo>
                      <a:pt x="33267" y="1387"/>
                      <a:pt x="33101" y="1476"/>
                      <a:pt x="33005" y="1691"/>
                    </a:cubicBezTo>
                    <a:cubicBezTo>
                      <a:pt x="32171" y="3561"/>
                      <a:pt x="31421" y="5001"/>
                      <a:pt x="31266" y="7002"/>
                    </a:cubicBezTo>
                    <a:cubicBezTo>
                      <a:pt x="30992" y="10609"/>
                      <a:pt x="30719" y="14217"/>
                      <a:pt x="30433" y="17812"/>
                    </a:cubicBezTo>
                    <a:cubicBezTo>
                      <a:pt x="30254" y="20253"/>
                      <a:pt x="30064" y="22694"/>
                      <a:pt x="29873" y="25147"/>
                    </a:cubicBezTo>
                    <a:cubicBezTo>
                      <a:pt x="29814" y="25206"/>
                      <a:pt x="29683" y="25301"/>
                      <a:pt x="29445" y="25432"/>
                    </a:cubicBezTo>
                    <a:cubicBezTo>
                      <a:pt x="28647" y="25873"/>
                      <a:pt x="27802" y="26171"/>
                      <a:pt x="26921" y="26409"/>
                    </a:cubicBezTo>
                    <a:cubicBezTo>
                      <a:pt x="26255" y="26591"/>
                      <a:pt x="25607" y="26677"/>
                      <a:pt x="24978" y="26677"/>
                    </a:cubicBezTo>
                    <a:cubicBezTo>
                      <a:pt x="22647" y="26677"/>
                      <a:pt x="20598" y="25488"/>
                      <a:pt x="19050" y="23575"/>
                    </a:cubicBezTo>
                    <a:cubicBezTo>
                      <a:pt x="22134" y="21158"/>
                      <a:pt x="23849" y="16824"/>
                      <a:pt x="22920" y="13133"/>
                    </a:cubicBezTo>
                    <a:cubicBezTo>
                      <a:pt x="22646" y="12026"/>
                      <a:pt x="21920" y="11693"/>
                      <a:pt x="20813" y="11466"/>
                    </a:cubicBezTo>
                    <a:cubicBezTo>
                      <a:pt x="20360" y="11371"/>
                      <a:pt x="19896" y="11288"/>
                      <a:pt x="19431" y="11216"/>
                    </a:cubicBezTo>
                    <a:lnTo>
                      <a:pt x="19431" y="572"/>
                    </a:lnTo>
                    <a:cubicBezTo>
                      <a:pt x="19431" y="191"/>
                      <a:pt x="19137" y="1"/>
                      <a:pt x="18842" y="1"/>
                    </a:cubicBezTo>
                    <a:close/>
                  </a:path>
                </a:pathLst>
              </a:custGeom>
              <a:solidFill>
                <a:srgbClr val="DB9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8"/>
              <p:cNvSpPr/>
              <p:nvPr/>
            </p:nvSpPr>
            <p:spPr>
              <a:xfrm>
                <a:off x="-5006000" y="2175700"/>
                <a:ext cx="1182325" cy="1881500"/>
              </a:xfrm>
              <a:custGeom>
                <a:rect b="b" l="l" r="r" t="t"/>
                <a:pathLst>
                  <a:path extrusionOk="0" h="75260" w="47293">
                    <a:moveTo>
                      <a:pt x="1" y="0"/>
                    </a:moveTo>
                    <a:lnTo>
                      <a:pt x="1" y="75260"/>
                    </a:lnTo>
                    <a:lnTo>
                      <a:pt x="47292" y="75260"/>
                    </a:lnTo>
                    <a:lnTo>
                      <a:pt x="47292" y="0"/>
                    </a:lnTo>
                    <a:close/>
                  </a:path>
                </a:pathLst>
              </a:custGeom>
              <a:solidFill>
                <a:srgbClr val="FE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8"/>
              <p:cNvSpPr/>
              <p:nvPr/>
            </p:nvSpPr>
            <p:spPr>
              <a:xfrm>
                <a:off x="-5006000" y="2175700"/>
                <a:ext cx="1182325" cy="426850"/>
              </a:xfrm>
              <a:custGeom>
                <a:rect b="b" l="l" r="r" t="t"/>
                <a:pathLst>
                  <a:path extrusionOk="0" h="17074" w="47293">
                    <a:moveTo>
                      <a:pt x="1" y="0"/>
                    </a:moveTo>
                    <a:lnTo>
                      <a:pt x="1" y="17074"/>
                    </a:lnTo>
                    <a:lnTo>
                      <a:pt x="47292" y="17074"/>
                    </a:lnTo>
                    <a:lnTo>
                      <a:pt x="47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8"/>
              <p:cNvSpPr/>
              <p:nvPr/>
            </p:nvSpPr>
            <p:spPr>
              <a:xfrm>
                <a:off x="-10007225" y="4416750"/>
                <a:ext cx="2578925" cy="1160875"/>
              </a:xfrm>
              <a:custGeom>
                <a:rect b="b" l="l" r="r" t="t"/>
                <a:pathLst>
                  <a:path extrusionOk="0" h="46435" w="103157">
                    <a:moveTo>
                      <a:pt x="1" y="0"/>
                    </a:moveTo>
                    <a:lnTo>
                      <a:pt x="17956" y="23217"/>
                    </a:lnTo>
                    <a:lnTo>
                      <a:pt x="1" y="46435"/>
                    </a:lnTo>
                    <a:lnTo>
                      <a:pt x="103157" y="46435"/>
                    </a:lnTo>
                    <a:lnTo>
                      <a:pt x="34993" y="23217"/>
                    </a:lnTo>
                    <a:lnTo>
                      <a:pt x="34993" y="0"/>
                    </a:lnTo>
                    <a:close/>
                  </a:path>
                </a:pathLst>
              </a:custGeom>
              <a:solidFill>
                <a:srgbClr val="FBFBFB">
                  <a:alpha val="30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8"/>
              <p:cNvSpPr/>
              <p:nvPr/>
            </p:nvSpPr>
            <p:spPr>
              <a:xfrm>
                <a:off x="-9132400" y="5228750"/>
                <a:ext cx="1704100" cy="348875"/>
              </a:xfrm>
              <a:custGeom>
                <a:rect b="b" l="l" r="r" t="t"/>
                <a:pathLst>
                  <a:path extrusionOk="0" h="13955" w="68164">
                    <a:moveTo>
                      <a:pt x="0" y="0"/>
                    </a:moveTo>
                    <a:lnTo>
                      <a:pt x="68164" y="13955"/>
                    </a:lnTo>
                    <a:lnTo>
                      <a:pt x="6816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8"/>
              <p:cNvSpPr/>
              <p:nvPr/>
            </p:nvSpPr>
            <p:spPr>
              <a:xfrm>
                <a:off x="-4580050" y="4416750"/>
                <a:ext cx="2578925" cy="1160875"/>
              </a:xfrm>
              <a:custGeom>
                <a:rect b="b" l="l" r="r" t="t"/>
                <a:pathLst>
                  <a:path extrusionOk="0" h="46435" w="103157">
                    <a:moveTo>
                      <a:pt x="68152" y="0"/>
                    </a:moveTo>
                    <a:lnTo>
                      <a:pt x="68152" y="23217"/>
                    </a:lnTo>
                    <a:lnTo>
                      <a:pt x="1" y="46435"/>
                    </a:lnTo>
                    <a:lnTo>
                      <a:pt x="103156" y="46435"/>
                    </a:lnTo>
                    <a:lnTo>
                      <a:pt x="85202" y="23217"/>
                    </a:lnTo>
                    <a:lnTo>
                      <a:pt x="103156" y="0"/>
                    </a:lnTo>
                    <a:close/>
                  </a:path>
                </a:pathLst>
              </a:custGeom>
              <a:solidFill>
                <a:srgbClr val="FBFBFB">
                  <a:alpha val="30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8"/>
              <p:cNvSpPr/>
              <p:nvPr/>
            </p:nvSpPr>
            <p:spPr>
              <a:xfrm>
                <a:off x="-4580050" y="5228750"/>
                <a:ext cx="1703800" cy="348875"/>
              </a:xfrm>
              <a:custGeom>
                <a:rect b="b" l="l" r="r" t="t"/>
                <a:pathLst>
                  <a:path extrusionOk="0" h="13955" w="68152">
                    <a:moveTo>
                      <a:pt x="1" y="0"/>
                    </a:moveTo>
                    <a:lnTo>
                      <a:pt x="1" y="13955"/>
                    </a:lnTo>
                    <a:lnTo>
                      <a:pt x="6815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8"/>
              <p:cNvSpPr/>
              <p:nvPr/>
            </p:nvSpPr>
            <p:spPr>
              <a:xfrm>
                <a:off x="-9132400" y="3877100"/>
                <a:ext cx="6270750" cy="1427875"/>
              </a:xfrm>
              <a:custGeom>
                <a:rect b="b" l="l" r="r" t="t"/>
                <a:pathLst>
                  <a:path extrusionOk="0" h="57115" w="250830">
                    <a:moveTo>
                      <a:pt x="0" y="0"/>
                    </a:moveTo>
                    <a:lnTo>
                      <a:pt x="0" y="57114"/>
                    </a:lnTo>
                    <a:lnTo>
                      <a:pt x="250829" y="57114"/>
                    </a:lnTo>
                    <a:lnTo>
                      <a:pt x="2508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8"/>
              <p:cNvSpPr/>
              <p:nvPr/>
            </p:nvSpPr>
            <p:spPr>
              <a:xfrm>
                <a:off x="-6712950" y="425300"/>
                <a:ext cx="1322960" cy="705622"/>
              </a:xfrm>
              <a:custGeom>
                <a:rect b="b" l="l" r="r" t="t"/>
                <a:pathLst>
                  <a:path extrusionOk="0" h="29026" w="54696">
                    <a:moveTo>
                      <a:pt x="18848" y="0"/>
                    </a:moveTo>
                    <a:cubicBezTo>
                      <a:pt x="18550" y="0"/>
                      <a:pt x="18253" y="191"/>
                      <a:pt x="18253" y="572"/>
                    </a:cubicBezTo>
                    <a:lnTo>
                      <a:pt x="18253" y="11049"/>
                    </a:lnTo>
                    <a:cubicBezTo>
                      <a:pt x="16717" y="10859"/>
                      <a:pt x="15169" y="10751"/>
                      <a:pt x="13645" y="10632"/>
                    </a:cubicBezTo>
                    <a:cubicBezTo>
                      <a:pt x="11704" y="10466"/>
                      <a:pt x="9752" y="10323"/>
                      <a:pt x="7811" y="10192"/>
                    </a:cubicBezTo>
                    <a:cubicBezTo>
                      <a:pt x="7335" y="8549"/>
                      <a:pt x="6870" y="6906"/>
                      <a:pt x="6394" y="5263"/>
                    </a:cubicBezTo>
                    <a:cubicBezTo>
                      <a:pt x="6313" y="4974"/>
                      <a:pt x="6084" y="4849"/>
                      <a:pt x="5850" y="4849"/>
                    </a:cubicBezTo>
                    <a:cubicBezTo>
                      <a:pt x="5495" y="4849"/>
                      <a:pt x="5129" y="5135"/>
                      <a:pt x="5251" y="5572"/>
                    </a:cubicBezTo>
                    <a:cubicBezTo>
                      <a:pt x="5692" y="7084"/>
                      <a:pt x="6120" y="8596"/>
                      <a:pt x="6549" y="10120"/>
                    </a:cubicBezTo>
                    <a:cubicBezTo>
                      <a:pt x="4644" y="10001"/>
                      <a:pt x="2727" y="9894"/>
                      <a:pt x="810" y="9799"/>
                    </a:cubicBezTo>
                    <a:cubicBezTo>
                      <a:pt x="798" y="9798"/>
                      <a:pt x="786" y="9798"/>
                      <a:pt x="774" y="9798"/>
                    </a:cubicBezTo>
                    <a:cubicBezTo>
                      <a:pt x="1" y="9798"/>
                      <a:pt x="24" y="10942"/>
                      <a:pt x="810" y="10978"/>
                    </a:cubicBezTo>
                    <a:cubicBezTo>
                      <a:pt x="3715" y="11120"/>
                      <a:pt x="6620" y="11299"/>
                      <a:pt x="9525" y="11501"/>
                    </a:cubicBezTo>
                    <a:cubicBezTo>
                      <a:pt x="12478" y="11704"/>
                      <a:pt x="15621" y="11763"/>
                      <a:pt x="18598" y="12240"/>
                    </a:cubicBezTo>
                    <a:cubicBezTo>
                      <a:pt x="18681" y="12275"/>
                      <a:pt x="18776" y="12287"/>
                      <a:pt x="18872" y="12287"/>
                    </a:cubicBezTo>
                    <a:cubicBezTo>
                      <a:pt x="19646" y="12406"/>
                      <a:pt x="20420" y="12561"/>
                      <a:pt x="21158" y="12764"/>
                    </a:cubicBezTo>
                    <a:cubicBezTo>
                      <a:pt x="22110" y="13014"/>
                      <a:pt x="21920" y="14871"/>
                      <a:pt x="21896" y="15562"/>
                    </a:cubicBezTo>
                    <a:cubicBezTo>
                      <a:pt x="21801" y="17752"/>
                      <a:pt x="20872" y="19883"/>
                      <a:pt x="19419" y="21562"/>
                    </a:cubicBezTo>
                    <a:cubicBezTo>
                      <a:pt x="17589" y="23681"/>
                      <a:pt x="14280" y="25065"/>
                      <a:pt x="11176" y="25065"/>
                    </a:cubicBezTo>
                    <a:cubicBezTo>
                      <a:pt x="8908" y="25065"/>
                      <a:pt x="6750" y="24327"/>
                      <a:pt x="5358" y="22598"/>
                    </a:cubicBezTo>
                    <a:cubicBezTo>
                      <a:pt x="5218" y="22422"/>
                      <a:pt x="5023" y="22349"/>
                      <a:pt x="4831" y="22349"/>
                    </a:cubicBezTo>
                    <a:cubicBezTo>
                      <a:pt x="4373" y="22349"/>
                      <a:pt x="3931" y="22765"/>
                      <a:pt x="4275" y="23193"/>
                    </a:cubicBezTo>
                    <a:cubicBezTo>
                      <a:pt x="5986" y="25319"/>
                      <a:pt x="8526" y="26197"/>
                      <a:pt x="11153" y="26197"/>
                    </a:cubicBezTo>
                    <a:cubicBezTo>
                      <a:pt x="13588" y="26197"/>
                      <a:pt x="16099" y="25443"/>
                      <a:pt x="18098" y="24229"/>
                    </a:cubicBezTo>
                    <a:cubicBezTo>
                      <a:pt x="20007" y="26588"/>
                      <a:pt x="22407" y="27770"/>
                      <a:pt x="25049" y="27770"/>
                    </a:cubicBezTo>
                    <a:cubicBezTo>
                      <a:pt x="26395" y="27770"/>
                      <a:pt x="27803" y="27463"/>
                      <a:pt x="29242" y="26849"/>
                    </a:cubicBezTo>
                    <a:cubicBezTo>
                      <a:pt x="29528" y="26718"/>
                      <a:pt x="30016" y="26539"/>
                      <a:pt x="30421" y="26289"/>
                    </a:cubicBezTo>
                    <a:cubicBezTo>
                      <a:pt x="32252" y="27881"/>
                      <a:pt x="34378" y="29004"/>
                      <a:pt x="36556" y="29004"/>
                    </a:cubicBezTo>
                    <a:cubicBezTo>
                      <a:pt x="37848" y="29004"/>
                      <a:pt x="39157" y="28609"/>
                      <a:pt x="40434" y="27682"/>
                    </a:cubicBezTo>
                    <a:cubicBezTo>
                      <a:pt x="40791" y="27420"/>
                      <a:pt x="41077" y="27158"/>
                      <a:pt x="41291" y="26896"/>
                    </a:cubicBezTo>
                    <a:cubicBezTo>
                      <a:pt x="42256" y="27956"/>
                      <a:pt x="43625" y="28599"/>
                      <a:pt x="45018" y="28885"/>
                    </a:cubicBezTo>
                    <a:cubicBezTo>
                      <a:pt x="45445" y="28971"/>
                      <a:pt x="46008" y="29025"/>
                      <a:pt x="46617" y="29025"/>
                    </a:cubicBezTo>
                    <a:cubicBezTo>
                      <a:pt x="48366" y="29025"/>
                      <a:pt x="50499" y="28577"/>
                      <a:pt x="50923" y="27146"/>
                    </a:cubicBezTo>
                    <a:cubicBezTo>
                      <a:pt x="52138" y="23062"/>
                      <a:pt x="53352" y="18967"/>
                      <a:pt x="54567" y="14883"/>
                    </a:cubicBezTo>
                    <a:cubicBezTo>
                      <a:pt x="54695" y="14439"/>
                      <a:pt x="54334" y="14151"/>
                      <a:pt x="53979" y="14151"/>
                    </a:cubicBezTo>
                    <a:cubicBezTo>
                      <a:pt x="53743" y="14151"/>
                      <a:pt x="53509" y="14278"/>
                      <a:pt x="53424" y="14573"/>
                    </a:cubicBezTo>
                    <a:cubicBezTo>
                      <a:pt x="52435" y="17883"/>
                      <a:pt x="51459" y="21205"/>
                      <a:pt x="50471" y="24515"/>
                    </a:cubicBezTo>
                    <a:cubicBezTo>
                      <a:pt x="50257" y="25229"/>
                      <a:pt x="50054" y="25932"/>
                      <a:pt x="49840" y="26634"/>
                    </a:cubicBezTo>
                    <a:cubicBezTo>
                      <a:pt x="49554" y="27587"/>
                      <a:pt x="48947" y="27349"/>
                      <a:pt x="47899" y="27623"/>
                    </a:cubicBezTo>
                    <a:cubicBezTo>
                      <a:pt x="47412" y="27752"/>
                      <a:pt x="46886" y="27817"/>
                      <a:pt x="46352" y="27817"/>
                    </a:cubicBezTo>
                    <a:cubicBezTo>
                      <a:pt x="44666" y="27817"/>
                      <a:pt x="42887" y="27166"/>
                      <a:pt x="41910" y="25801"/>
                    </a:cubicBezTo>
                    <a:cubicBezTo>
                      <a:pt x="42125" y="25146"/>
                      <a:pt x="42196" y="24408"/>
                      <a:pt x="42351" y="23455"/>
                    </a:cubicBezTo>
                    <a:cubicBezTo>
                      <a:pt x="42958" y="19705"/>
                      <a:pt x="43565" y="15966"/>
                      <a:pt x="44184" y="12228"/>
                    </a:cubicBezTo>
                    <a:cubicBezTo>
                      <a:pt x="44363" y="11120"/>
                      <a:pt x="44542" y="10025"/>
                      <a:pt x="44720" y="8918"/>
                    </a:cubicBezTo>
                    <a:cubicBezTo>
                      <a:pt x="44839" y="8203"/>
                      <a:pt x="46054" y="6846"/>
                      <a:pt x="46578" y="6072"/>
                    </a:cubicBezTo>
                    <a:cubicBezTo>
                      <a:pt x="46877" y="5631"/>
                      <a:pt x="46467" y="5208"/>
                      <a:pt x="46047" y="5208"/>
                    </a:cubicBezTo>
                    <a:cubicBezTo>
                      <a:pt x="45866" y="5208"/>
                      <a:pt x="45683" y="5287"/>
                      <a:pt x="45554" y="5477"/>
                    </a:cubicBezTo>
                    <a:cubicBezTo>
                      <a:pt x="44506" y="7049"/>
                      <a:pt x="43661" y="8096"/>
                      <a:pt x="43363" y="9930"/>
                    </a:cubicBezTo>
                    <a:cubicBezTo>
                      <a:pt x="42863" y="12954"/>
                      <a:pt x="42375" y="15978"/>
                      <a:pt x="41887" y="19014"/>
                    </a:cubicBezTo>
                    <a:cubicBezTo>
                      <a:pt x="41506" y="21265"/>
                      <a:pt x="41136" y="23527"/>
                      <a:pt x="40779" y="25789"/>
                    </a:cubicBezTo>
                    <a:cubicBezTo>
                      <a:pt x="40786" y="25740"/>
                      <a:pt x="40789" y="25717"/>
                      <a:pt x="40784" y="25717"/>
                    </a:cubicBezTo>
                    <a:lnTo>
                      <a:pt x="40784" y="25717"/>
                    </a:lnTo>
                    <a:cubicBezTo>
                      <a:pt x="40770" y="25717"/>
                      <a:pt x="40709" y="25843"/>
                      <a:pt x="40541" y="26027"/>
                    </a:cubicBezTo>
                    <a:cubicBezTo>
                      <a:pt x="40077" y="26515"/>
                      <a:pt x="39529" y="26896"/>
                      <a:pt x="38946" y="27242"/>
                    </a:cubicBezTo>
                    <a:cubicBezTo>
                      <a:pt x="38148" y="27704"/>
                      <a:pt x="37340" y="27901"/>
                      <a:pt x="36543" y="27901"/>
                    </a:cubicBezTo>
                    <a:cubicBezTo>
                      <a:pt x="34531" y="27901"/>
                      <a:pt x="32587" y="26650"/>
                      <a:pt x="31052" y="25277"/>
                    </a:cubicBezTo>
                    <a:cubicBezTo>
                      <a:pt x="31135" y="24313"/>
                      <a:pt x="31207" y="23348"/>
                      <a:pt x="31278" y="22384"/>
                    </a:cubicBezTo>
                    <a:cubicBezTo>
                      <a:pt x="31600" y="18145"/>
                      <a:pt x="31921" y="13918"/>
                      <a:pt x="32254" y="9680"/>
                    </a:cubicBezTo>
                    <a:cubicBezTo>
                      <a:pt x="32350" y="8334"/>
                      <a:pt x="32457" y="6989"/>
                      <a:pt x="32552" y="5644"/>
                    </a:cubicBezTo>
                    <a:cubicBezTo>
                      <a:pt x="32576" y="5405"/>
                      <a:pt x="32576" y="5536"/>
                      <a:pt x="32897" y="4834"/>
                    </a:cubicBezTo>
                    <a:cubicBezTo>
                      <a:pt x="33266" y="3977"/>
                      <a:pt x="33647" y="3131"/>
                      <a:pt x="34028" y="2286"/>
                    </a:cubicBezTo>
                    <a:cubicBezTo>
                      <a:pt x="34241" y="1813"/>
                      <a:pt x="33831" y="1384"/>
                      <a:pt x="33450" y="1384"/>
                    </a:cubicBezTo>
                    <a:cubicBezTo>
                      <a:pt x="33275" y="1384"/>
                      <a:pt x="33105" y="1474"/>
                      <a:pt x="33004" y="1691"/>
                    </a:cubicBezTo>
                    <a:cubicBezTo>
                      <a:pt x="32171" y="3560"/>
                      <a:pt x="31421" y="4989"/>
                      <a:pt x="31266" y="7001"/>
                    </a:cubicBezTo>
                    <a:cubicBezTo>
                      <a:pt x="30992" y="10597"/>
                      <a:pt x="30718" y="14204"/>
                      <a:pt x="30445" y="17812"/>
                    </a:cubicBezTo>
                    <a:cubicBezTo>
                      <a:pt x="30254" y="20253"/>
                      <a:pt x="30076" y="22693"/>
                      <a:pt x="29885" y="25134"/>
                    </a:cubicBezTo>
                    <a:cubicBezTo>
                      <a:pt x="29814" y="25194"/>
                      <a:pt x="29683" y="25289"/>
                      <a:pt x="29444" y="25432"/>
                    </a:cubicBezTo>
                    <a:cubicBezTo>
                      <a:pt x="28659" y="25872"/>
                      <a:pt x="27801" y="26170"/>
                      <a:pt x="26932" y="26408"/>
                    </a:cubicBezTo>
                    <a:cubicBezTo>
                      <a:pt x="26270" y="26589"/>
                      <a:pt x="25624" y="26675"/>
                      <a:pt x="24998" y="26675"/>
                    </a:cubicBezTo>
                    <a:cubicBezTo>
                      <a:pt x="22660" y="26675"/>
                      <a:pt x="20602" y="25478"/>
                      <a:pt x="19062" y="23562"/>
                    </a:cubicBezTo>
                    <a:cubicBezTo>
                      <a:pt x="22146" y="21146"/>
                      <a:pt x="23849" y="16812"/>
                      <a:pt x="22932" y="13133"/>
                    </a:cubicBezTo>
                    <a:cubicBezTo>
                      <a:pt x="22646" y="12025"/>
                      <a:pt x="21920" y="11692"/>
                      <a:pt x="20812" y="11466"/>
                    </a:cubicBezTo>
                    <a:cubicBezTo>
                      <a:pt x="20360" y="11371"/>
                      <a:pt x="19896" y="11287"/>
                      <a:pt x="19443" y="11216"/>
                    </a:cubicBezTo>
                    <a:lnTo>
                      <a:pt x="19443" y="572"/>
                    </a:lnTo>
                    <a:cubicBezTo>
                      <a:pt x="19443" y="191"/>
                      <a:pt x="19146" y="0"/>
                      <a:pt x="18848" y="0"/>
                    </a:cubicBezTo>
                    <a:close/>
                  </a:path>
                </a:pathLst>
              </a:custGeom>
              <a:solidFill>
                <a:srgbClr val="7F36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 name="Google Shape;708;p28"/>
          <p:cNvGrpSpPr/>
          <p:nvPr/>
        </p:nvGrpSpPr>
        <p:grpSpPr>
          <a:xfrm>
            <a:off x="4823644" y="3375046"/>
            <a:ext cx="968424" cy="1111709"/>
            <a:chOff x="13134975" y="392150"/>
            <a:chExt cx="5243225" cy="6019000"/>
          </a:xfrm>
        </p:grpSpPr>
        <p:sp>
          <p:nvSpPr>
            <p:cNvPr id="709" name="Google Shape;709;p28"/>
            <p:cNvSpPr/>
            <p:nvPr/>
          </p:nvSpPr>
          <p:spPr>
            <a:xfrm>
              <a:off x="17587000" y="2711175"/>
              <a:ext cx="627800" cy="900425"/>
            </a:xfrm>
            <a:custGeom>
              <a:rect b="b" l="l" r="r" t="t"/>
              <a:pathLst>
                <a:path extrusionOk="0" h="36017" w="25112">
                  <a:moveTo>
                    <a:pt x="24623" y="1"/>
                  </a:moveTo>
                  <a:cubicBezTo>
                    <a:pt x="16801" y="6692"/>
                    <a:pt x="6621" y="16765"/>
                    <a:pt x="2501" y="26718"/>
                  </a:cubicBezTo>
                  <a:cubicBezTo>
                    <a:pt x="1" y="32755"/>
                    <a:pt x="918" y="35886"/>
                    <a:pt x="953" y="36017"/>
                  </a:cubicBezTo>
                  <a:lnTo>
                    <a:pt x="1668" y="35803"/>
                  </a:lnTo>
                  <a:cubicBezTo>
                    <a:pt x="1656" y="35767"/>
                    <a:pt x="787" y="32802"/>
                    <a:pt x="3192" y="27004"/>
                  </a:cubicBezTo>
                  <a:cubicBezTo>
                    <a:pt x="7252" y="17181"/>
                    <a:pt x="17348" y="7204"/>
                    <a:pt x="25111" y="572"/>
                  </a:cubicBezTo>
                  <a:lnTo>
                    <a:pt x="246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8"/>
            <p:cNvSpPr/>
            <p:nvPr/>
          </p:nvSpPr>
          <p:spPr>
            <a:xfrm>
              <a:off x="17620050" y="2966875"/>
              <a:ext cx="219100" cy="203300"/>
            </a:xfrm>
            <a:custGeom>
              <a:rect b="b" l="l" r="r" t="t"/>
              <a:pathLst>
                <a:path extrusionOk="0" h="8132" w="8764">
                  <a:moveTo>
                    <a:pt x="465" y="0"/>
                  </a:moveTo>
                  <a:cubicBezTo>
                    <a:pt x="465" y="1"/>
                    <a:pt x="1" y="7013"/>
                    <a:pt x="6061" y="8132"/>
                  </a:cubicBezTo>
                  <a:cubicBezTo>
                    <a:pt x="6061" y="8132"/>
                    <a:pt x="8763" y="3774"/>
                    <a:pt x="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8"/>
            <p:cNvSpPr/>
            <p:nvPr/>
          </p:nvSpPr>
          <p:spPr>
            <a:xfrm>
              <a:off x="17754900" y="2790650"/>
              <a:ext cx="233375" cy="237850"/>
            </a:xfrm>
            <a:custGeom>
              <a:rect b="b" l="l" r="r" t="t"/>
              <a:pathLst>
                <a:path extrusionOk="0" h="9514" w="9335">
                  <a:moveTo>
                    <a:pt x="2738" y="1"/>
                  </a:moveTo>
                  <a:cubicBezTo>
                    <a:pt x="2738" y="1"/>
                    <a:pt x="0" y="6478"/>
                    <a:pt x="5370" y="9514"/>
                  </a:cubicBezTo>
                  <a:cubicBezTo>
                    <a:pt x="5370" y="9514"/>
                    <a:pt x="9334" y="6287"/>
                    <a:pt x="27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8"/>
            <p:cNvSpPr/>
            <p:nvPr/>
          </p:nvSpPr>
          <p:spPr>
            <a:xfrm>
              <a:off x="17908475" y="2636175"/>
              <a:ext cx="228925" cy="246475"/>
            </a:xfrm>
            <a:custGeom>
              <a:rect b="b" l="l" r="r" t="t"/>
              <a:pathLst>
                <a:path extrusionOk="0" h="9859" w="9157">
                  <a:moveTo>
                    <a:pt x="4084" y="0"/>
                  </a:moveTo>
                  <a:lnTo>
                    <a:pt x="4084" y="0"/>
                  </a:lnTo>
                  <a:cubicBezTo>
                    <a:pt x="4084" y="1"/>
                    <a:pt x="1" y="5715"/>
                    <a:pt x="4573" y="9859"/>
                  </a:cubicBezTo>
                  <a:cubicBezTo>
                    <a:pt x="4573" y="9859"/>
                    <a:pt x="9156" y="7573"/>
                    <a:pt x="4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8"/>
            <p:cNvSpPr/>
            <p:nvPr/>
          </p:nvSpPr>
          <p:spPr>
            <a:xfrm>
              <a:off x="18139450" y="2757700"/>
              <a:ext cx="238750" cy="104075"/>
            </a:xfrm>
            <a:custGeom>
              <a:rect b="b" l="l" r="r" t="t"/>
              <a:pathLst>
                <a:path extrusionOk="0" h="4163" w="9550">
                  <a:moveTo>
                    <a:pt x="3273" y="1"/>
                  </a:moveTo>
                  <a:cubicBezTo>
                    <a:pt x="2255" y="1"/>
                    <a:pt x="1154" y="264"/>
                    <a:pt x="1" y="938"/>
                  </a:cubicBezTo>
                  <a:cubicBezTo>
                    <a:pt x="1" y="938"/>
                    <a:pt x="510" y="4162"/>
                    <a:pt x="5183" y="4162"/>
                  </a:cubicBezTo>
                  <a:cubicBezTo>
                    <a:pt x="6357" y="4162"/>
                    <a:pt x="7793" y="3959"/>
                    <a:pt x="9550" y="3450"/>
                  </a:cubicBezTo>
                  <a:cubicBezTo>
                    <a:pt x="9550" y="3450"/>
                    <a:pt x="6956" y="1"/>
                    <a:pt x="3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8"/>
            <p:cNvSpPr/>
            <p:nvPr/>
          </p:nvSpPr>
          <p:spPr>
            <a:xfrm>
              <a:off x="17987350" y="2909675"/>
              <a:ext cx="238450" cy="104175"/>
            </a:xfrm>
            <a:custGeom>
              <a:rect b="b" l="l" r="r" t="t"/>
              <a:pathLst>
                <a:path extrusionOk="0" h="4167" w="9538">
                  <a:moveTo>
                    <a:pt x="3262" y="0"/>
                  </a:moveTo>
                  <a:cubicBezTo>
                    <a:pt x="2248" y="0"/>
                    <a:pt x="1150" y="262"/>
                    <a:pt x="1" y="931"/>
                  </a:cubicBezTo>
                  <a:cubicBezTo>
                    <a:pt x="1" y="931"/>
                    <a:pt x="511" y="4166"/>
                    <a:pt x="5183" y="4166"/>
                  </a:cubicBezTo>
                  <a:cubicBezTo>
                    <a:pt x="6354" y="4166"/>
                    <a:pt x="7786" y="3963"/>
                    <a:pt x="9538" y="3455"/>
                  </a:cubicBezTo>
                  <a:cubicBezTo>
                    <a:pt x="9538" y="3455"/>
                    <a:pt x="6947" y="0"/>
                    <a:pt x="3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8"/>
            <p:cNvSpPr/>
            <p:nvPr/>
          </p:nvSpPr>
          <p:spPr>
            <a:xfrm>
              <a:off x="17827525" y="3049525"/>
              <a:ext cx="246175" cy="100025"/>
            </a:xfrm>
            <a:custGeom>
              <a:rect b="b" l="l" r="r" t="t"/>
              <a:pathLst>
                <a:path extrusionOk="0" h="4001" w="9847">
                  <a:moveTo>
                    <a:pt x="4208" y="1"/>
                  </a:moveTo>
                  <a:cubicBezTo>
                    <a:pt x="2858" y="1"/>
                    <a:pt x="1401" y="432"/>
                    <a:pt x="0" y="1671"/>
                  </a:cubicBezTo>
                  <a:cubicBezTo>
                    <a:pt x="0" y="1671"/>
                    <a:pt x="854" y="4001"/>
                    <a:pt x="4098" y="4001"/>
                  </a:cubicBezTo>
                  <a:cubicBezTo>
                    <a:pt x="5515" y="4001"/>
                    <a:pt x="7389" y="3556"/>
                    <a:pt x="9847" y="2278"/>
                  </a:cubicBezTo>
                  <a:cubicBezTo>
                    <a:pt x="9847" y="2278"/>
                    <a:pt x="7309" y="1"/>
                    <a:pt x="4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8"/>
            <p:cNvSpPr/>
            <p:nvPr/>
          </p:nvSpPr>
          <p:spPr>
            <a:xfrm>
              <a:off x="18185000" y="2564125"/>
              <a:ext cx="176825" cy="176850"/>
            </a:xfrm>
            <a:custGeom>
              <a:rect b="b" l="l" r="r" t="t"/>
              <a:pathLst>
                <a:path extrusionOk="0" h="7074" w="7073">
                  <a:moveTo>
                    <a:pt x="7073" y="1"/>
                  </a:moveTo>
                  <a:lnTo>
                    <a:pt x="7073" y="1"/>
                  </a:lnTo>
                  <a:cubicBezTo>
                    <a:pt x="7072" y="1"/>
                    <a:pt x="84" y="739"/>
                    <a:pt x="0" y="6895"/>
                  </a:cubicBezTo>
                  <a:cubicBezTo>
                    <a:pt x="0" y="6895"/>
                    <a:pt x="440" y="7073"/>
                    <a:pt x="1117" y="7073"/>
                  </a:cubicBezTo>
                  <a:cubicBezTo>
                    <a:pt x="2666" y="7073"/>
                    <a:pt x="5457" y="6139"/>
                    <a:pt x="7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8"/>
            <p:cNvSpPr/>
            <p:nvPr/>
          </p:nvSpPr>
          <p:spPr>
            <a:xfrm>
              <a:off x="15629325" y="392150"/>
              <a:ext cx="1475800" cy="3543300"/>
            </a:xfrm>
            <a:custGeom>
              <a:rect b="b" l="l" r="r" t="t"/>
              <a:pathLst>
                <a:path extrusionOk="0" h="141732" w="59032">
                  <a:moveTo>
                    <a:pt x="33352" y="0"/>
                  </a:moveTo>
                  <a:cubicBezTo>
                    <a:pt x="32609" y="0"/>
                    <a:pt x="31746" y="230"/>
                    <a:pt x="30778" y="750"/>
                  </a:cubicBezTo>
                  <a:cubicBezTo>
                    <a:pt x="27278" y="2643"/>
                    <a:pt x="22884" y="7120"/>
                    <a:pt x="20658" y="10394"/>
                  </a:cubicBezTo>
                  <a:cubicBezTo>
                    <a:pt x="16860" y="16002"/>
                    <a:pt x="15359" y="22860"/>
                    <a:pt x="14681" y="29599"/>
                  </a:cubicBezTo>
                  <a:cubicBezTo>
                    <a:pt x="13794" y="28933"/>
                    <a:pt x="12712" y="28631"/>
                    <a:pt x="11608" y="28631"/>
                  </a:cubicBezTo>
                  <a:cubicBezTo>
                    <a:pt x="10385" y="28631"/>
                    <a:pt x="9136" y="29001"/>
                    <a:pt x="8097" y="29659"/>
                  </a:cubicBezTo>
                  <a:cubicBezTo>
                    <a:pt x="6120" y="30909"/>
                    <a:pt x="4822" y="32992"/>
                    <a:pt x="3941" y="35147"/>
                  </a:cubicBezTo>
                  <a:cubicBezTo>
                    <a:pt x="1715" y="40636"/>
                    <a:pt x="1894" y="47054"/>
                    <a:pt x="4441" y="52399"/>
                  </a:cubicBezTo>
                  <a:cubicBezTo>
                    <a:pt x="1334" y="57174"/>
                    <a:pt x="631" y="63091"/>
                    <a:pt x="489" y="68782"/>
                  </a:cubicBezTo>
                  <a:cubicBezTo>
                    <a:pt x="0" y="89654"/>
                    <a:pt x="6335" y="110621"/>
                    <a:pt x="18288" y="127730"/>
                  </a:cubicBezTo>
                  <a:cubicBezTo>
                    <a:pt x="21039" y="131647"/>
                    <a:pt x="24134" y="135445"/>
                    <a:pt x="28147" y="138065"/>
                  </a:cubicBezTo>
                  <a:cubicBezTo>
                    <a:pt x="31389" y="140193"/>
                    <a:pt x="37065" y="141732"/>
                    <a:pt x="42470" y="141732"/>
                  </a:cubicBezTo>
                  <a:cubicBezTo>
                    <a:pt x="48736" y="141732"/>
                    <a:pt x="54637" y="139665"/>
                    <a:pt x="55960" y="134052"/>
                  </a:cubicBezTo>
                  <a:cubicBezTo>
                    <a:pt x="59032" y="121039"/>
                    <a:pt x="53912" y="106216"/>
                    <a:pt x="48542" y="94548"/>
                  </a:cubicBezTo>
                  <a:cubicBezTo>
                    <a:pt x="42625" y="81701"/>
                    <a:pt x="34945" y="69628"/>
                    <a:pt x="30349" y="56245"/>
                  </a:cubicBezTo>
                  <a:cubicBezTo>
                    <a:pt x="27575" y="48173"/>
                    <a:pt x="26051" y="39469"/>
                    <a:pt x="26837" y="30921"/>
                  </a:cubicBezTo>
                  <a:cubicBezTo>
                    <a:pt x="27682" y="21908"/>
                    <a:pt x="32016" y="14657"/>
                    <a:pt x="35719" y="6608"/>
                  </a:cubicBezTo>
                  <a:cubicBezTo>
                    <a:pt x="37245" y="3293"/>
                    <a:pt x="36163" y="0"/>
                    <a:pt x="333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8"/>
            <p:cNvSpPr/>
            <p:nvPr/>
          </p:nvSpPr>
          <p:spPr>
            <a:xfrm>
              <a:off x="15629325" y="761825"/>
              <a:ext cx="1427875" cy="3173525"/>
            </a:xfrm>
            <a:custGeom>
              <a:rect b="b" l="l" r="r" t="t"/>
              <a:pathLst>
                <a:path extrusionOk="0" h="126941" w="57115">
                  <a:moveTo>
                    <a:pt x="18229" y="1"/>
                  </a:moveTo>
                  <a:cubicBezTo>
                    <a:pt x="16169" y="4608"/>
                    <a:pt x="15181" y="9740"/>
                    <a:pt x="14681" y="14812"/>
                  </a:cubicBezTo>
                  <a:cubicBezTo>
                    <a:pt x="13794" y="14146"/>
                    <a:pt x="12712" y="13844"/>
                    <a:pt x="11608" y="13844"/>
                  </a:cubicBezTo>
                  <a:cubicBezTo>
                    <a:pt x="10385" y="13844"/>
                    <a:pt x="9136" y="14214"/>
                    <a:pt x="8097" y="14872"/>
                  </a:cubicBezTo>
                  <a:cubicBezTo>
                    <a:pt x="6120" y="16122"/>
                    <a:pt x="4822" y="18205"/>
                    <a:pt x="3941" y="20360"/>
                  </a:cubicBezTo>
                  <a:cubicBezTo>
                    <a:pt x="1715" y="25849"/>
                    <a:pt x="1894" y="32267"/>
                    <a:pt x="4441" y="37612"/>
                  </a:cubicBezTo>
                  <a:cubicBezTo>
                    <a:pt x="1334" y="42387"/>
                    <a:pt x="631" y="48304"/>
                    <a:pt x="489" y="53995"/>
                  </a:cubicBezTo>
                  <a:cubicBezTo>
                    <a:pt x="0" y="74867"/>
                    <a:pt x="6335" y="95834"/>
                    <a:pt x="18288" y="112943"/>
                  </a:cubicBezTo>
                  <a:cubicBezTo>
                    <a:pt x="21039" y="116860"/>
                    <a:pt x="24134" y="120658"/>
                    <a:pt x="28147" y="123278"/>
                  </a:cubicBezTo>
                  <a:cubicBezTo>
                    <a:pt x="31390" y="125402"/>
                    <a:pt x="37070" y="126940"/>
                    <a:pt x="42477" y="126940"/>
                  </a:cubicBezTo>
                  <a:cubicBezTo>
                    <a:pt x="48740" y="126940"/>
                    <a:pt x="54637" y="124876"/>
                    <a:pt x="55960" y="119265"/>
                  </a:cubicBezTo>
                  <a:cubicBezTo>
                    <a:pt x="57103" y="114431"/>
                    <a:pt x="57115" y="109359"/>
                    <a:pt x="56400" y="104287"/>
                  </a:cubicBezTo>
                  <a:lnTo>
                    <a:pt x="56400" y="104287"/>
                  </a:lnTo>
                  <a:cubicBezTo>
                    <a:pt x="56031" y="104311"/>
                    <a:pt x="55650" y="104371"/>
                    <a:pt x="55281" y="104430"/>
                  </a:cubicBezTo>
                  <a:cubicBezTo>
                    <a:pt x="50912" y="105133"/>
                    <a:pt x="46317" y="105688"/>
                    <a:pt x="41811" y="105688"/>
                  </a:cubicBezTo>
                  <a:cubicBezTo>
                    <a:pt x="34566" y="105688"/>
                    <a:pt x="27551" y="104255"/>
                    <a:pt x="22075" y="99703"/>
                  </a:cubicBezTo>
                  <a:cubicBezTo>
                    <a:pt x="16919" y="95417"/>
                    <a:pt x="14038" y="89035"/>
                    <a:pt x="11466" y="82844"/>
                  </a:cubicBezTo>
                  <a:cubicBezTo>
                    <a:pt x="7990" y="74486"/>
                    <a:pt x="4680" y="65366"/>
                    <a:pt x="6858" y="56591"/>
                  </a:cubicBezTo>
                  <a:lnTo>
                    <a:pt x="6858" y="56591"/>
                  </a:lnTo>
                  <a:cubicBezTo>
                    <a:pt x="7528" y="57494"/>
                    <a:pt x="8541" y="57889"/>
                    <a:pt x="9619" y="57889"/>
                  </a:cubicBezTo>
                  <a:cubicBezTo>
                    <a:pt x="11396" y="57889"/>
                    <a:pt x="13351" y="56817"/>
                    <a:pt x="14240" y="55186"/>
                  </a:cubicBezTo>
                  <a:cubicBezTo>
                    <a:pt x="15681" y="52579"/>
                    <a:pt x="15217" y="49376"/>
                    <a:pt x="14728" y="46435"/>
                  </a:cubicBezTo>
                  <a:cubicBezTo>
                    <a:pt x="13940" y="41750"/>
                    <a:pt x="13163" y="37076"/>
                    <a:pt x="12374" y="32391"/>
                  </a:cubicBezTo>
                  <a:lnTo>
                    <a:pt x="12374" y="32391"/>
                  </a:lnTo>
                  <a:cubicBezTo>
                    <a:pt x="12650" y="33751"/>
                    <a:pt x="14008" y="34436"/>
                    <a:pt x="15442" y="34436"/>
                  </a:cubicBezTo>
                  <a:cubicBezTo>
                    <a:pt x="16554" y="34436"/>
                    <a:pt x="17711" y="34025"/>
                    <a:pt x="18443" y="33195"/>
                  </a:cubicBezTo>
                  <a:cubicBezTo>
                    <a:pt x="20158" y="31266"/>
                    <a:pt x="20170" y="28397"/>
                    <a:pt x="20074" y="25813"/>
                  </a:cubicBezTo>
                  <a:cubicBezTo>
                    <a:pt x="19789" y="17610"/>
                    <a:pt x="19705" y="9240"/>
                    <a:pt x="18467" y="1108"/>
                  </a:cubicBezTo>
                  <a:cubicBezTo>
                    <a:pt x="18407" y="727"/>
                    <a:pt x="18324" y="358"/>
                    <a:pt x="182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8"/>
            <p:cNvSpPr/>
            <p:nvPr/>
          </p:nvSpPr>
          <p:spPr>
            <a:xfrm>
              <a:off x="13134975" y="533675"/>
              <a:ext cx="4549975" cy="5877475"/>
            </a:xfrm>
            <a:custGeom>
              <a:rect b="b" l="l" r="r" t="t"/>
              <a:pathLst>
                <a:path extrusionOk="0" h="235099" w="181999">
                  <a:moveTo>
                    <a:pt x="31693" y="0"/>
                  </a:moveTo>
                  <a:cubicBezTo>
                    <a:pt x="25782" y="0"/>
                    <a:pt x="24063" y="7070"/>
                    <a:pt x="23741" y="8781"/>
                  </a:cubicBezTo>
                  <a:cubicBezTo>
                    <a:pt x="23824" y="15985"/>
                    <a:pt x="24741" y="23248"/>
                    <a:pt x="26230" y="30332"/>
                  </a:cubicBezTo>
                  <a:cubicBezTo>
                    <a:pt x="27742" y="37511"/>
                    <a:pt x="29944" y="44548"/>
                    <a:pt x="32957" y="51239"/>
                  </a:cubicBezTo>
                  <a:cubicBezTo>
                    <a:pt x="34433" y="54597"/>
                    <a:pt x="36195" y="57823"/>
                    <a:pt x="38124" y="60943"/>
                  </a:cubicBezTo>
                  <a:cubicBezTo>
                    <a:pt x="40041" y="64062"/>
                    <a:pt x="42232" y="67015"/>
                    <a:pt x="44637" y="69789"/>
                  </a:cubicBezTo>
                  <a:cubicBezTo>
                    <a:pt x="49399" y="75373"/>
                    <a:pt x="55209" y="80028"/>
                    <a:pt x="61615" y="83624"/>
                  </a:cubicBezTo>
                  <a:cubicBezTo>
                    <a:pt x="61698" y="83672"/>
                    <a:pt x="61722" y="83767"/>
                    <a:pt x="61674" y="83850"/>
                  </a:cubicBezTo>
                  <a:cubicBezTo>
                    <a:pt x="61650" y="83908"/>
                    <a:pt x="61590" y="83943"/>
                    <a:pt x="61529" y="83943"/>
                  </a:cubicBezTo>
                  <a:cubicBezTo>
                    <a:pt x="61501" y="83943"/>
                    <a:pt x="61474" y="83936"/>
                    <a:pt x="61448" y="83922"/>
                  </a:cubicBezTo>
                  <a:cubicBezTo>
                    <a:pt x="54983" y="80362"/>
                    <a:pt x="49078" y="75730"/>
                    <a:pt x="44220" y="70158"/>
                  </a:cubicBezTo>
                  <a:cubicBezTo>
                    <a:pt x="41767" y="67384"/>
                    <a:pt x="39529" y="64431"/>
                    <a:pt x="37564" y="61288"/>
                  </a:cubicBezTo>
                  <a:cubicBezTo>
                    <a:pt x="35588" y="58168"/>
                    <a:pt x="33778" y="54930"/>
                    <a:pt x="32254" y="51561"/>
                  </a:cubicBezTo>
                  <a:cubicBezTo>
                    <a:pt x="29158" y="44833"/>
                    <a:pt x="26861" y="37761"/>
                    <a:pt x="25265" y="30546"/>
                  </a:cubicBezTo>
                  <a:cubicBezTo>
                    <a:pt x="23741" y="23569"/>
                    <a:pt x="22753" y="16509"/>
                    <a:pt x="22562" y="9341"/>
                  </a:cubicBezTo>
                  <a:cubicBezTo>
                    <a:pt x="5334" y="12365"/>
                    <a:pt x="12740" y="36380"/>
                    <a:pt x="14133" y="40476"/>
                  </a:cubicBezTo>
                  <a:cubicBezTo>
                    <a:pt x="14264" y="40595"/>
                    <a:pt x="14347" y="40762"/>
                    <a:pt x="14347" y="40940"/>
                  </a:cubicBezTo>
                  <a:lnTo>
                    <a:pt x="14359" y="40952"/>
                  </a:lnTo>
                  <a:lnTo>
                    <a:pt x="14359" y="40988"/>
                  </a:lnTo>
                  <a:cubicBezTo>
                    <a:pt x="14502" y="44262"/>
                    <a:pt x="15026" y="47620"/>
                    <a:pt x="15740" y="50870"/>
                  </a:cubicBezTo>
                  <a:cubicBezTo>
                    <a:pt x="16454" y="54132"/>
                    <a:pt x="17395" y="57359"/>
                    <a:pt x="18562" y="60490"/>
                  </a:cubicBezTo>
                  <a:cubicBezTo>
                    <a:pt x="20884" y="66765"/>
                    <a:pt x="24158" y="72682"/>
                    <a:pt x="28277" y="77957"/>
                  </a:cubicBezTo>
                  <a:cubicBezTo>
                    <a:pt x="30325" y="80600"/>
                    <a:pt x="32659" y="83017"/>
                    <a:pt x="35123" y="85279"/>
                  </a:cubicBezTo>
                  <a:cubicBezTo>
                    <a:pt x="37576" y="87553"/>
                    <a:pt x="40303" y="89518"/>
                    <a:pt x="43089" y="91363"/>
                  </a:cubicBezTo>
                  <a:cubicBezTo>
                    <a:pt x="48768" y="94935"/>
                    <a:pt x="54983" y="97626"/>
                    <a:pt x="61448" y="99471"/>
                  </a:cubicBezTo>
                  <a:cubicBezTo>
                    <a:pt x="61651" y="99531"/>
                    <a:pt x="61770" y="99745"/>
                    <a:pt x="61710" y="99959"/>
                  </a:cubicBezTo>
                  <a:cubicBezTo>
                    <a:pt x="61661" y="100126"/>
                    <a:pt x="61506" y="100237"/>
                    <a:pt x="61340" y="100237"/>
                  </a:cubicBezTo>
                  <a:cubicBezTo>
                    <a:pt x="61305" y="100237"/>
                    <a:pt x="61269" y="100232"/>
                    <a:pt x="61234" y="100221"/>
                  </a:cubicBezTo>
                  <a:cubicBezTo>
                    <a:pt x="54697" y="98412"/>
                    <a:pt x="48375" y="95745"/>
                    <a:pt x="42589" y="92173"/>
                  </a:cubicBezTo>
                  <a:cubicBezTo>
                    <a:pt x="39731" y="90315"/>
                    <a:pt x="36945" y="88351"/>
                    <a:pt x="34421" y="86053"/>
                  </a:cubicBezTo>
                  <a:cubicBezTo>
                    <a:pt x="31897" y="83779"/>
                    <a:pt x="29516" y="81326"/>
                    <a:pt x="27396" y="78659"/>
                  </a:cubicBezTo>
                  <a:cubicBezTo>
                    <a:pt x="23158" y="73325"/>
                    <a:pt x="19764" y="67312"/>
                    <a:pt x="17347" y="60955"/>
                  </a:cubicBezTo>
                  <a:cubicBezTo>
                    <a:pt x="16121" y="57764"/>
                    <a:pt x="15145" y="54489"/>
                    <a:pt x="14383" y="51168"/>
                  </a:cubicBezTo>
                  <a:cubicBezTo>
                    <a:pt x="13764" y="48429"/>
                    <a:pt x="13287" y="45667"/>
                    <a:pt x="13025" y="42833"/>
                  </a:cubicBezTo>
                  <a:lnTo>
                    <a:pt x="13025" y="42833"/>
                  </a:lnTo>
                  <a:cubicBezTo>
                    <a:pt x="0" y="61609"/>
                    <a:pt x="14764" y="88148"/>
                    <a:pt x="16931" y="91839"/>
                  </a:cubicBezTo>
                  <a:cubicBezTo>
                    <a:pt x="16931" y="91839"/>
                    <a:pt x="16943" y="91839"/>
                    <a:pt x="16943" y="91851"/>
                  </a:cubicBezTo>
                  <a:lnTo>
                    <a:pt x="16966" y="91899"/>
                  </a:lnTo>
                  <a:cubicBezTo>
                    <a:pt x="16990" y="91935"/>
                    <a:pt x="17014" y="91958"/>
                    <a:pt x="17026" y="91994"/>
                  </a:cubicBezTo>
                  <a:cubicBezTo>
                    <a:pt x="17133" y="92173"/>
                    <a:pt x="17193" y="92268"/>
                    <a:pt x="17193" y="92268"/>
                  </a:cubicBezTo>
                  <a:cubicBezTo>
                    <a:pt x="17193" y="92268"/>
                    <a:pt x="17193" y="92280"/>
                    <a:pt x="17193" y="92280"/>
                  </a:cubicBezTo>
                  <a:cubicBezTo>
                    <a:pt x="18550" y="94721"/>
                    <a:pt x="20241" y="97078"/>
                    <a:pt x="22027" y="99304"/>
                  </a:cubicBezTo>
                  <a:cubicBezTo>
                    <a:pt x="23920" y="101650"/>
                    <a:pt x="25979" y="103865"/>
                    <a:pt x="28182" y="105936"/>
                  </a:cubicBezTo>
                  <a:cubicBezTo>
                    <a:pt x="32587" y="110056"/>
                    <a:pt x="37529" y="113640"/>
                    <a:pt x="42886" y="116461"/>
                  </a:cubicBezTo>
                  <a:cubicBezTo>
                    <a:pt x="45553" y="117878"/>
                    <a:pt x="48316" y="119140"/>
                    <a:pt x="51173" y="120176"/>
                  </a:cubicBezTo>
                  <a:cubicBezTo>
                    <a:pt x="52578" y="120736"/>
                    <a:pt x="54031" y="121164"/>
                    <a:pt x="55471" y="121629"/>
                  </a:cubicBezTo>
                  <a:cubicBezTo>
                    <a:pt x="56198" y="121855"/>
                    <a:pt x="56936" y="122033"/>
                    <a:pt x="57674" y="122236"/>
                  </a:cubicBezTo>
                  <a:cubicBezTo>
                    <a:pt x="58400" y="122438"/>
                    <a:pt x="59126" y="122641"/>
                    <a:pt x="59877" y="122795"/>
                  </a:cubicBezTo>
                  <a:cubicBezTo>
                    <a:pt x="65794" y="124153"/>
                    <a:pt x="71866" y="124831"/>
                    <a:pt x="77950" y="124867"/>
                  </a:cubicBezTo>
                  <a:cubicBezTo>
                    <a:pt x="78034" y="124867"/>
                    <a:pt x="78093" y="124927"/>
                    <a:pt x="78093" y="125010"/>
                  </a:cubicBezTo>
                  <a:cubicBezTo>
                    <a:pt x="78093" y="125081"/>
                    <a:pt x="78034" y="125141"/>
                    <a:pt x="77962" y="125141"/>
                  </a:cubicBezTo>
                  <a:cubicBezTo>
                    <a:pt x="77618" y="125145"/>
                    <a:pt x="77273" y="125147"/>
                    <a:pt x="76928" y="125147"/>
                  </a:cubicBezTo>
                  <a:cubicBezTo>
                    <a:pt x="71164" y="125147"/>
                    <a:pt x="65397" y="124582"/>
                    <a:pt x="59746" y="123391"/>
                  </a:cubicBezTo>
                  <a:cubicBezTo>
                    <a:pt x="58984" y="123248"/>
                    <a:pt x="58245" y="123057"/>
                    <a:pt x="57507" y="122867"/>
                  </a:cubicBezTo>
                  <a:cubicBezTo>
                    <a:pt x="56769" y="122676"/>
                    <a:pt x="56019" y="122510"/>
                    <a:pt x="55281" y="122295"/>
                  </a:cubicBezTo>
                  <a:cubicBezTo>
                    <a:pt x="53816" y="121855"/>
                    <a:pt x="52340" y="121438"/>
                    <a:pt x="50899" y="120902"/>
                  </a:cubicBezTo>
                  <a:cubicBezTo>
                    <a:pt x="48006" y="119902"/>
                    <a:pt x="45184" y="118688"/>
                    <a:pt x="42446" y="117295"/>
                  </a:cubicBezTo>
                  <a:cubicBezTo>
                    <a:pt x="36957" y="114544"/>
                    <a:pt x="31873" y="110996"/>
                    <a:pt x="27313" y="106877"/>
                  </a:cubicBezTo>
                  <a:cubicBezTo>
                    <a:pt x="25039" y="104805"/>
                    <a:pt x="22884" y="102591"/>
                    <a:pt x="20907" y="100233"/>
                  </a:cubicBezTo>
                  <a:cubicBezTo>
                    <a:pt x="19205" y="98173"/>
                    <a:pt x="17621" y="96066"/>
                    <a:pt x="16216" y="93756"/>
                  </a:cubicBezTo>
                  <a:lnTo>
                    <a:pt x="16216" y="93756"/>
                  </a:lnTo>
                  <a:cubicBezTo>
                    <a:pt x="10430" y="103686"/>
                    <a:pt x="16681" y="119128"/>
                    <a:pt x="19086" y="125141"/>
                  </a:cubicBezTo>
                  <a:cubicBezTo>
                    <a:pt x="21122" y="130213"/>
                    <a:pt x="27325" y="133047"/>
                    <a:pt x="29694" y="133963"/>
                  </a:cubicBezTo>
                  <a:cubicBezTo>
                    <a:pt x="29706" y="133963"/>
                    <a:pt x="29718" y="133963"/>
                    <a:pt x="29742" y="133975"/>
                  </a:cubicBezTo>
                  <a:lnTo>
                    <a:pt x="29789" y="133999"/>
                  </a:lnTo>
                  <a:cubicBezTo>
                    <a:pt x="29813" y="134011"/>
                    <a:pt x="29837" y="134023"/>
                    <a:pt x="29873" y="134035"/>
                  </a:cubicBezTo>
                  <a:cubicBezTo>
                    <a:pt x="30337" y="134214"/>
                    <a:pt x="30623" y="134297"/>
                    <a:pt x="30623" y="134297"/>
                  </a:cubicBezTo>
                  <a:cubicBezTo>
                    <a:pt x="30623" y="134321"/>
                    <a:pt x="30623" y="134344"/>
                    <a:pt x="30611" y="134356"/>
                  </a:cubicBezTo>
                  <a:cubicBezTo>
                    <a:pt x="34123" y="135880"/>
                    <a:pt x="37898" y="136964"/>
                    <a:pt x="41684" y="137750"/>
                  </a:cubicBezTo>
                  <a:cubicBezTo>
                    <a:pt x="45780" y="138571"/>
                    <a:pt x="49959" y="139107"/>
                    <a:pt x="54150" y="139202"/>
                  </a:cubicBezTo>
                  <a:cubicBezTo>
                    <a:pt x="54509" y="139227"/>
                    <a:pt x="54869" y="139234"/>
                    <a:pt x="55229" y="139234"/>
                  </a:cubicBezTo>
                  <a:cubicBezTo>
                    <a:pt x="55833" y="139234"/>
                    <a:pt x="56437" y="139213"/>
                    <a:pt x="57041" y="139213"/>
                  </a:cubicBezTo>
                  <a:cubicBezTo>
                    <a:pt x="57125" y="139213"/>
                    <a:pt x="57209" y="139213"/>
                    <a:pt x="57293" y="139214"/>
                  </a:cubicBezTo>
                  <a:cubicBezTo>
                    <a:pt x="58353" y="139202"/>
                    <a:pt x="59400" y="139214"/>
                    <a:pt x="60448" y="139119"/>
                  </a:cubicBezTo>
                  <a:lnTo>
                    <a:pt x="63591" y="138905"/>
                  </a:lnTo>
                  <a:cubicBezTo>
                    <a:pt x="64627" y="138797"/>
                    <a:pt x="65675" y="138631"/>
                    <a:pt x="66711" y="138512"/>
                  </a:cubicBezTo>
                  <a:cubicBezTo>
                    <a:pt x="68806" y="138297"/>
                    <a:pt x="70854" y="137797"/>
                    <a:pt x="72914" y="137416"/>
                  </a:cubicBezTo>
                  <a:cubicBezTo>
                    <a:pt x="73962" y="137250"/>
                    <a:pt x="74962" y="136916"/>
                    <a:pt x="75986" y="136666"/>
                  </a:cubicBezTo>
                  <a:lnTo>
                    <a:pt x="79034" y="135857"/>
                  </a:lnTo>
                  <a:lnTo>
                    <a:pt x="79034" y="135845"/>
                  </a:lnTo>
                  <a:cubicBezTo>
                    <a:pt x="79040" y="135843"/>
                    <a:pt x="79046" y="135842"/>
                    <a:pt x="79052" y="135842"/>
                  </a:cubicBezTo>
                  <a:cubicBezTo>
                    <a:pt x="79093" y="135842"/>
                    <a:pt x="79131" y="135875"/>
                    <a:pt x="79141" y="135916"/>
                  </a:cubicBezTo>
                  <a:cubicBezTo>
                    <a:pt x="79153" y="135952"/>
                    <a:pt x="79129" y="135999"/>
                    <a:pt x="79081" y="136011"/>
                  </a:cubicBezTo>
                  <a:lnTo>
                    <a:pt x="76045" y="136881"/>
                  </a:lnTo>
                  <a:cubicBezTo>
                    <a:pt x="75021" y="137154"/>
                    <a:pt x="74021" y="137512"/>
                    <a:pt x="72985" y="137702"/>
                  </a:cubicBezTo>
                  <a:cubicBezTo>
                    <a:pt x="70914" y="138131"/>
                    <a:pt x="68866" y="138666"/>
                    <a:pt x="66770" y="138916"/>
                  </a:cubicBezTo>
                  <a:cubicBezTo>
                    <a:pt x="65723" y="139059"/>
                    <a:pt x="64687" y="139238"/>
                    <a:pt x="63639" y="139369"/>
                  </a:cubicBezTo>
                  <a:lnTo>
                    <a:pt x="60472" y="139643"/>
                  </a:lnTo>
                  <a:cubicBezTo>
                    <a:pt x="59424" y="139762"/>
                    <a:pt x="58364" y="139774"/>
                    <a:pt x="57305" y="139798"/>
                  </a:cubicBezTo>
                  <a:cubicBezTo>
                    <a:pt x="56503" y="139807"/>
                    <a:pt x="55694" y="139865"/>
                    <a:pt x="54884" y="139865"/>
                  </a:cubicBezTo>
                  <a:cubicBezTo>
                    <a:pt x="54635" y="139865"/>
                    <a:pt x="54386" y="139859"/>
                    <a:pt x="54138" y="139845"/>
                  </a:cubicBezTo>
                  <a:cubicBezTo>
                    <a:pt x="49911" y="139833"/>
                    <a:pt x="45684" y="139381"/>
                    <a:pt x="41505" y="138619"/>
                  </a:cubicBezTo>
                  <a:cubicBezTo>
                    <a:pt x="37731" y="137904"/>
                    <a:pt x="34028" y="136940"/>
                    <a:pt x="30421" y="135476"/>
                  </a:cubicBezTo>
                  <a:lnTo>
                    <a:pt x="30420" y="135476"/>
                  </a:lnTo>
                  <a:cubicBezTo>
                    <a:pt x="27724" y="151685"/>
                    <a:pt x="39624" y="153186"/>
                    <a:pt x="44126" y="153186"/>
                  </a:cubicBezTo>
                  <a:cubicBezTo>
                    <a:pt x="45150" y="153186"/>
                    <a:pt x="45791" y="153109"/>
                    <a:pt x="45791" y="153109"/>
                  </a:cubicBezTo>
                  <a:cubicBezTo>
                    <a:pt x="47851" y="161634"/>
                    <a:pt x="60174" y="162741"/>
                    <a:pt x="60174" y="162741"/>
                  </a:cubicBezTo>
                  <a:cubicBezTo>
                    <a:pt x="60666" y="171498"/>
                    <a:pt x="71060" y="172462"/>
                    <a:pt x="75610" y="172462"/>
                  </a:cubicBezTo>
                  <a:cubicBezTo>
                    <a:pt x="76894" y="172462"/>
                    <a:pt x="77712" y="172385"/>
                    <a:pt x="77712" y="172385"/>
                  </a:cubicBezTo>
                  <a:cubicBezTo>
                    <a:pt x="82078" y="177582"/>
                    <a:pt x="87818" y="178470"/>
                    <a:pt x="91229" y="178470"/>
                  </a:cubicBezTo>
                  <a:cubicBezTo>
                    <a:pt x="92999" y="178470"/>
                    <a:pt x="94142" y="178231"/>
                    <a:pt x="94143" y="178231"/>
                  </a:cubicBezTo>
                  <a:lnTo>
                    <a:pt x="94143" y="178231"/>
                  </a:lnTo>
                  <a:cubicBezTo>
                    <a:pt x="91142" y="188494"/>
                    <a:pt x="77557" y="196555"/>
                    <a:pt x="77557" y="196555"/>
                  </a:cubicBezTo>
                  <a:cubicBezTo>
                    <a:pt x="70114" y="201885"/>
                    <a:pt x="60994" y="203645"/>
                    <a:pt x="52179" y="203645"/>
                  </a:cubicBezTo>
                  <a:cubicBezTo>
                    <a:pt x="35909" y="203645"/>
                    <a:pt x="20676" y="197649"/>
                    <a:pt x="18931" y="197031"/>
                  </a:cubicBezTo>
                  <a:cubicBezTo>
                    <a:pt x="17511" y="196528"/>
                    <a:pt x="14775" y="194663"/>
                    <a:pt x="12204" y="194663"/>
                  </a:cubicBezTo>
                  <a:cubicBezTo>
                    <a:pt x="9904" y="194663"/>
                    <a:pt x="7736" y="196157"/>
                    <a:pt x="6763" y="201460"/>
                  </a:cubicBezTo>
                  <a:cubicBezTo>
                    <a:pt x="4715" y="212676"/>
                    <a:pt x="18145" y="213938"/>
                    <a:pt x="18145" y="213938"/>
                  </a:cubicBezTo>
                  <a:cubicBezTo>
                    <a:pt x="16819" y="224069"/>
                    <a:pt x="31136" y="225269"/>
                    <a:pt x="37993" y="225269"/>
                  </a:cubicBezTo>
                  <a:cubicBezTo>
                    <a:pt x="40120" y="225269"/>
                    <a:pt x="41529" y="225153"/>
                    <a:pt x="41529" y="225153"/>
                  </a:cubicBezTo>
                  <a:cubicBezTo>
                    <a:pt x="43599" y="230175"/>
                    <a:pt x="47353" y="231421"/>
                    <a:pt x="50568" y="231421"/>
                  </a:cubicBezTo>
                  <a:cubicBezTo>
                    <a:pt x="53733" y="231421"/>
                    <a:pt x="56376" y="230213"/>
                    <a:pt x="56376" y="230213"/>
                  </a:cubicBezTo>
                  <a:cubicBezTo>
                    <a:pt x="58525" y="233621"/>
                    <a:pt x="60549" y="235099"/>
                    <a:pt x="62635" y="235099"/>
                  </a:cubicBezTo>
                  <a:cubicBezTo>
                    <a:pt x="67614" y="235099"/>
                    <a:pt x="72950" y="226686"/>
                    <a:pt x="81189" y="215997"/>
                  </a:cubicBezTo>
                  <a:cubicBezTo>
                    <a:pt x="92881" y="200829"/>
                    <a:pt x="106942" y="207782"/>
                    <a:pt x="136803" y="194185"/>
                  </a:cubicBezTo>
                  <a:cubicBezTo>
                    <a:pt x="166676" y="180600"/>
                    <a:pt x="168890" y="156264"/>
                    <a:pt x="169355" y="146941"/>
                  </a:cubicBezTo>
                  <a:cubicBezTo>
                    <a:pt x="169831" y="137619"/>
                    <a:pt x="170307" y="124188"/>
                    <a:pt x="176153" y="115652"/>
                  </a:cubicBezTo>
                  <a:cubicBezTo>
                    <a:pt x="181999" y="107103"/>
                    <a:pt x="175046" y="102221"/>
                    <a:pt x="175046" y="102221"/>
                  </a:cubicBezTo>
                  <a:cubicBezTo>
                    <a:pt x="171937" y="100412"/>
                    <a:pt x="169250" y="99679"/>
                    <a:pt x="166936" y="99679"/>
                  </a:cubicBezTo>
                  <a:cubicBezTo>
                    <a:pt x="157133" y="99679"/>
                    <a:pt x="154031" y="112818"/>
                    <a:pt x="154031" y="112818"/>
                  </a:cubicBezTo>
                  <a:cubicBezTo>
                    <a:pt x="150876" y="126248"/>
                    <a:pt x="139184" y="131618"/>
                    <a:pt x="139184" y="131618"/>
                  </a:cubicBezTo>
                  <a:cubicBezTo>
                    <a:pt x="139184" y="131618"/>
                    <a:pt x="124480" y="110913"/>
                    <a:pt x="103787" y="101436"/>
                  </a:cubicBezTo>
                  <a:cubicBezTo>
                    <a:pt x="83082" y="91958"/>
                    <a:pt x="63329" y="72051"/>
                    <a:pt x="46423" y="53239"/>
                  </a:cubicBezTo>
                  <a:cubicBezTo>
                    <a:pt x="29516" y="34439"/>
                    <a:pt x="35362" y="780"/>
                    <a:pt x="35362" y="780"/>
                  </a:cubicBezTo>
                  <a:cubicBezTo>
                    <a:pt x="33988" y="235"/>
                    <a:pt x="32771" y="0"/>
                    <a:pt x="316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8"/>
            <p:cNvSpPr/>
            <p:nvPr/>
          </p:nvSpPr>
          <p:spPr>
            <a:xfrm>
              <a:off x="13252825" y="5407050"/>
              <a:ext cx="2603325" cy="1004100"/>
            </a:xfrm>
            <a:custGeom>
              <a:rect b="b" l="l" r="r" t="t"/>
              <a:pathLst>
                <a:path extrusionOk="0" h="40164" w="104133">
                  <a:moveTo>
                    <a:pt x="53639" y="29611"/>
                  </a:moveTo>
                  <a:cubicBezTo>
                    <a:pt x="53550" y="29665"/>
                    <a:pt x="53466" y="29724"/>
                    <a:pt x="53388" y="29787"/>
                  </a:cubicBezTo>
                  <a:lnTo>
                    <a:pt x="53388" y="29787"/>
                  </a:lnTo>
                  <a:cubicBezTo>
                    <a:pt x="53472" y="29730"/>
                    <a:pt x="53556" y="29671"/>
                    <a:pt x="53639" y="29611"/>
                  </a:cubicBezTo>
                  <a:close/>
                  <a:moveTo>
                    <a:pt x="5930" y="0"/>
                  </a:moveTo>
                  <a:lnTo>
                    <a:pt x="5930" y="0"/>
                  </a:lnTo>
                  <a:cubicBezTo>
                    <a:pt x="4251" y="631"/>
                    <a:pt x="2799" y="2441"/>
                    <a:pt x="2049" y="6525"/>
                  </a:cubicBezTo>
                  <a:cubicBezTo>
                    <a:pt x="1" y="17741"/>
                    <a:pt x="13431" y="19003"/>
                    <a:pt x="13431" y="19003"/>
                  </a:cubicBezTo>
                  <a:cubicBezTo>
                    <a:pt x="12105" y="29134"/>
                    <a:pt x="26422" y="30334"/>
                    <a:pt x="33279" y="30334"/>
                  </a:cubicBezTo>
                  <a:cubicBezTo>
                    <a:pt x="35406" y="30334"/>
                    <a:pt x="36815" y="30218"/>
                    <a:pt x="36815" y="30218"/>
                  </a:cubicBezTo>
                  <a:cubicBezTo>
                    <a:pt x="38886" y="35237"/>
                    <a:pt x="42643" y="36481"/>
                    <a:pt x="45860" y="36481"/>
                  </a:cubicBezTo>
                  <a:cubicBezTo>
                    <a:pt x="49022" y="36481"/>
                    <a:pt x="51662" y="35278"/>
                    <a:pt x="51662" y="35278"/>
                  </a:cubicBezTo>
                  <a:cubicBezTo>
                    <a:pt x="53811" y="38686"/>
                    <a:pt x="55835" y="40164"/>
                    <a:pt x="57921" y="40164"/>
                  </a:cubicBezTo>
                  <a:cubicBezTo>
                    <a:pt x="62900" y="40164"/>
                    <a:pt x="68236" y="31751"/>
                    <a:pt x="76475" y="21062"/>
                  </a:cubicBezTo>
                  <a:cubicBezTo>
                    <a:pt x="83714" y="11656"/>
                    <a:pt x="91870" y="10752"/>
                    <a:pt x="104133" y="8192"/>
                  </a:cubicBezTo>
                  <a:lnTo>
                    <a:pt x="104133" y="8192"/>
                  </a:lnTo>
                  <a:cubicBezTo>
                    <a:pt x="101168" y="8204"/>
                    <a:pt x="98204" y="8335"/>
                    <a:pt x="95263" y="8716"/>
                  </a:cubicBezTo>
                  <a:cubicBezTo>
                    <a:pt x="88071" y="9656"/>
                    <a:pt x="80892" y="12109"/>
                    <a:pt x="75415" y="16871"/>
                  </a:cubicBezTo>
                  <a:cubicBezTo>
                    <a:pt x="70462" y="21181"/>
                    <a:pt x="67188" y="27087"/>
                    <a:pt x="62711" y="31909"/>
                  </a:cubicBezTo>
                  <a:cubicBezTo>
                    <a:pt x="61485" y="33231"/>
                    <a:pt x="60116" y="34516"/>
                    <a:pt x="58413" y="35136"/>
                  </a:cubicBezTo>
                  <a:cubicBezTo>
                    <a:pt x="57790" y="35364"/>
                    <a:pt x="57111" y="35487"/>
                    <a:pt x="56439" y="35487"/>
                  </a:cubicBezTo>
                  <a:cubicBezTo>
                    <a:pt x="55287" y="35487"/>
                    <a:pt x="54153" y="35126"/>
                    <a:pt x="53341" y="34314"/>
                  </a:cubicBezTo>
                  <a:cubicBezTo>
                    <a:pt x="52140" y="33102"/>
                    <a:pt x="52092" y="30831"/>
                    <a:pt x="53388" y="29787"/>
                  </a:cubicBezTo>
                  <a:lnTo>
                    <a:pt x="53388" y="29787"/>
                  </a:lnTo>
                  <a:cubicBezTo>
                    <a:pt x="51868" y="30813"/>
                    <a:pt x="50037" y="31316"/>
                    <a:pt x="48202" y="31316"/>
                  </a:cubicBezTo>
                  <a:cubicBezTo>
                    <a:pt x="45886" y="31316"/>
                    <a:pt x="43563" y="30514"/>
                    <a:pt x="41851" y="28944"/>
                  </a:cubicBezTo>
                  <a:cubicBezTo>
                    <a:pt x="41375" y="28492"/>
                    <a:pt x="40911" y="27968"/>
                    <a:pt x="40804" y="27313"/>
                  </a:cubicBezTo>
                  <a:cubicBezTo>
                    <a:pt x="40649" y="26313"/>
                    <a:pt x="41351" y="25396"/>
                    <a:pt x="42042" y="24658"/>
                  </a:cubicBezTo>
                  <a:cubicBezTo>
                    <a:pt x="44018" y="22551"/>
                    <a:pt x="46280" y="20729"/>
                    <a:pt x="48769" y="19276"/>
                  </a:cubicBezTo>
                  <a:lnTo>
                    <a:pt x="48769" y="19276"/>
                  </a:lnTo>
                  <a:cubicBezTo>
                    <a:pt x="42522" y="22905"/>
                    <a:pt x="35573" y="26638"/>
                    <a:pt x="28566" y="26638"/>
                  </a:cubicBezTo>
                  <a:cubicBezTo>
                    <a:pt x="27066" y="26638"/>
                    <a:pt x="25563" y="26467"/>
                    <a:pt x="24063" y="26087"/>
                  </a:cubicBezTo>
                  <a:cubicBezTo>
                    <a:pt x="22432" y="25670"/>
                    <a:pt x="20694" y="24837"/>
                    <a:pt x="20134" y="23253"/>
                  </a:cubicBezTo>
                  <a:cubicBezTo>
                    <a:pt x="19182" y="20527"/>
                    <a:pt x="22206" y="18169"/>
                    <a:pt x="24814" y="16895"/>
                  </a:cubicBezTo>
                  <a:cubicBezTo>
                    <a:pt x="29576" y="14573"/>
                    <a:pt x="34422" y="12395"/>
                    <a:pt x="39327" y="10394"/>
                  </a:cubicBezTo>
                  <a:lnTo>
                    <a:pt x="39327" y="10394"/>
                  </a:lnTo>
                  <a:cubicBezTo>
                    <a:pt x="33815" y="11799"/>
                    <a:pt x="28207" y="12799"/>
                    <a:pt x="22539" y="13419"/>
                  </a:cubicBezTo>
                  <a:cubicBezTo>
                    <a:pt x="21068" y="13581"/>
                    <a:pt x="19541" y="13698"/>
                    <a:pt x="18024" y="13698"/>
                  </a:cubicBezTo>
                  <a:cubicBezTo>
                    <a:pt x="14301" y="13698"/>
                    <a:pt x="10634" y="12992"/>
                    <a:pt x="7978" y="10513"/>
                  </a:cubicBezTo>
                  <a:cubicBezTo>
                    <a:pt x="5668" y="8358"/>
                    <a:pt x="4049" y="4108"/>
                    <a:pt x="5252" y="1000"/>
                  </a:cubicBezTo>
                  <a:cubicBezTo>
                    <a:pt x="5430" y="560"/>
                    <a:pt x="5656" y="250"/>
                    <a:pt x="59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8"/>
            <p:cNvSpPr/>
            <p:nvPr/>
          </p:nvSpPr>
          <p:spPr>
            <a:xfrm>
              <a:off x="17553375" y="3158775"/>
              <a:ext cx="257500" cy="158525"/>
            </a:xfrm>
            <a:custGeom>
              <a:rect b="b" l="l" r="r" t="t"/>
              <a:pathLst>
                <a:path extrusionOk="0" h="6341" w="10300">
                  <a:moveTo>
                    <a:pt x="1630" y="1"/>
                  </a:moveTo>
                  <a:cubicBezTo>
                    <a:pt x="1302" y="1"/>
                    <a:pt x="993" y="84"/>
                    <a:pt x="774" y="373"/>
                  </a:cubicBezTo>
                  <a:cubicBezTo>
                    <a:pt x="358" y="908"/>
                    <a:pt x="381" y="1778"/>
                    <a:pt x="405" y="2421"/>
                  </a:cubicBezTo>
                  <a:cubicBezTo>
                    <a:pt x="441" y="3254"/>
                    <a:pt x="560" y="4135"/>
                    <a:pt x="262" y="4945"/>
                  </a:cubicBezTo>
                  <a:cubicBezTo>
                    <a:pt x="191" y="5135"/>
                    <a:pt x="84" y="5326"/>
                    <a:pt x="36" y="5528"/>
                  </a:cubicBezTo>
                  <a:cubicBezTo>
                    <a:pt x="0" y="5742"/>
                    <a:pt x="12" y="5969"/>
                    <a:pt x="155" y="6135"/>
                  </a:cubicBezTo>
                  <a:cubicBezTo>
                    <a:pt x="305" y="6305"/>
                    <a:pt x="548" y="6341"/>
                    <a:pt x="784" y="6341"/>
                  </a:cubicBezTo>
                  <a:cubicBezTo>
                    <a:pt x="829" y="6341"/>
                    <a:pt x="873" y="6340"/>
                    <a:pt x="917" y="6338"/>
                  </a:cubicBezTo>
                  <a:cubicBezTo>
                    <a:pt x="3632" y="6219"/>
                    <a:pt x="6156" y="4992"/>
                    <a:pt x="8728" y="4135"/>
                  </a:cubicBezTo>
                  <a:cubicBezTo>
                    <a:pt x="9252" y="3968"/>
                    <a:pt x="9811" y="3778"/>
                    <a:pt x="10156" y="3361"/>
                  </a:cubicBezTo>
                  <a:cubicBezTo>
                    <a:pt x="10228" y="3266"/>
                    <a:pt x="10299" y="3147"/>
                    <a:pt x="10287" y="3028"/>
                  </a:cubicBezTo>
                  <a:cubicBezTo>
                    <a:pt x="10287" y="2790"/>
                    <a:pt x="10037" y="2647"/>
                    <a:pt x="9823" y="2551"/>
                  </a:cubicBezTo>
                  <a:cubicBezTo>
                    <a:pt x="8061" y="1754"/>
                    <a:pt x="6204" y="1182"/>
                    <a:pt x="4346" y="611"/>
                  </a:cubicBezTo>
                  <a:cubicBezTo>
                    <a:pt x="3572" y="373"/>
                    <a:pt x="2798" y="135"/>
                    <a:pt x="1989" y="27"/>
                  </a:cubicBezTo>
                  <a:cubicBezTo>
                    <a:pt x="1869" y="12"/>
                    <a:pt x="1748" y="1"/>
                    <a:pt x="16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8"/>
            <p:cNvSpPr/>
            <p:nvPr/>
          </p:nvSpPr>
          <p:spPr>
            <a:xfrm>
              <a:off x="13828050" y="3920550"/>
              <a:ext cx="1775100" cy="1074800"/>
            </a:xfrm>
            <a:custGeom>
              <a:rect b="b" l="l" r="r" t="t"/>
              <a:pathLst>
                <a:path extrusionOk="0" h="42992" w="71004">
                  <a:moveTo>
                    <a:pt x="2697" y="1"/>
                  </a:moveTo>
                  <a:cubicBezTo>
                    <a:pt x="1" y="16210"/>
                    <a:pt x="11901" y="17711"/>
                    <a:pt x="16403" y="17711"/>
                  </a:cubicBezTo>
                  <a:cubicBezTo>
                    <a:pt x="17427" y="17711"/>
                    <a:pt x="18068" y="17634"/>
                    <a:pt x="18068" y="17634"/>
                  </a:cubicBezTo>
                  <a:cubicBezTo>
                    <a:pt x="20128" y="26159"/>
                    <a:pt x="32451" y="27266"/>
                    <a:pt x="32451" y="27266"/>
                  </a:cubicBezTo>
                  <a:cubicBezTo>
                    <a:pt x="32944" y="36026"/>
                    <a:pt x="43367" y="36985"/>
                    <a:pt x="47907" y="36985"/>
                  </a:cubicBezTo>
                  <a:cubicBezTo>
                    <a:pt x="49179" y="36985"/>
                    <a:pt x="49989" y="36910"/>
                    <a:pt x="49989" y="36910"/>
                  </a:cubicBezTo>
                  <a:cubicBezTo>
                    <a:pt x="50192" y="37148"/>
                    <a:pt x="50394" y="37374"/>
                    <a:pt x="50608" y="37600"/>
                  </a:cubicBezTo>
                  <a:cubicBezTo>
                    <a:pt x="50680" y="37672"/>
                    <a:pt x="50751" y="37743"/>
                    <a:pt x="50811" y="37815"/>
                  </a:cubicBezTo>
                  <a:cubicBezTo>
                    <a:pt x="50954" y="37958"/>
                    <a:pt x="51096" y="38112"/>
                    <a:pt x="51239" y="38243"/>
                  </a:cubicBezTo>
                  <a:cubicBezTo>
                    <a:pt x="51323" y="38327"/>
                    <a:pt x="51406" y="38398"/>
                    <a:pt x="51489" y="38482"/>
                  </a:cubicBezTo>
                  <a:cubicBezTo>
                    <a:pt x="51620" y="38601"/>
                    <a:pt x="51751" y="38720"/>
                    <a:pt x="51882" y="38839"/>
                  </a:cubicBezTo>
                  <a:cubicBezTo>
                    <a:pt x="51977" y="38910"/>
                    <a:pt x="52061" y="38982"/>
                    <a:pt x="52144" y="39053"/>
                  </a:cubicBezTo>
                  <a:cubicBezTo>
                    <a:pt x="52275" y="39172"/>
                    <a:pt x="52406" y="39279"/>
                    <a:pt x="52549" y="39374"/>
                  </a:cubicBezTo>
                  <a:cubicBezTo>
                    <a:pt x="52632" y="39446"/>
                    <a:pt x="52728" y="39517"/>
                    <a:pt x="52811" y="39589"/>
                  </a:cubicBezTo>
                  <a:cubicBezTo>
                    <a:pt x="52942" y="39684"/>
                    <a:pt x="53073" y="39779"/>
                    <a:pt x="53216" y="39875"/>
                  </a:cubicBezTo>
                  <a:cubicBezTo>
                    <a:pt x="53299" y="39934"/>
                    <a:pt x="53394" y="39994"/>
                    <a:pt x="53490" y="40065"/>
                  </a:cubicBezTo>
                  <a:cubicBezTo>
                    <a:pt x="53621" y="40148"/>
                    <a:pt x="53752" y="40244"/>
                    <a:pt x="53882" y="40327"/>
                  </a:cubicBezTo>
                  <a:cubicBezTo>
                    <a:pt x="53978" y="40387"/>
                    <a:pt x="54073" y="40434"/>
                    <a:pt x="54156" y="40494"/>
                  </a:cubicBezTo>
                  <a:cubicBezTo>
                    <a:pt x="54299" y="40577"/>
                    <a:pt x="54430" y="40660"/>
                    <a:pt x="54561" y="40732"/>
                  </a:cubicBezTo>
                  <a:cubicBezTo>
                    <a:pt x="54656" y="40779"/>
                    <a:pt x="54752" y="40827"/>
                    <a:pt x="54835" y="40875"/>
                  </a:cubicBezTo>
                  <a:cubicBezTo>
                    <a:pt x="54978" y="40958"/>
                    <a:pt x="55109" y="41029"/>
                    <a:pt x="55252" y="41101"/>
                  </a:cubicBezTo>
                  <a:cubicBezTo>
                    <a:pt x="55335" y="41137"/>
                    <a:pt x="55430" y="41184"/>
                    <a:pt x="55514" y="41232"/>
                  </a:cubicBezTo>
                  <a:cubicBezTo>
                    <a:pt x="55657" y="41291"/>
                    <a:pt x="55799" y="41363"/>
                    <a:pt x="55942" y="41422"/>
                  </a:cubicBezTo>
                  <a:cubicBezTo>
                    <a:pt x="56026" y="41458"/>
                    <a:pt x="56109" y="41494"/>
                    <a:pt x="56192" y="41530"/>
                  </a:cubicBezTo>
                  <a:cubicBezTo>
                    <a:pt x="56335" y="41601"/>
                    <a:pt x="56478" y="41660"/>
                    <a:pt x="56621" y="41720"/>
                  </a:cubicBezTo>
                  <a:cubicBezTo>
                    <a:pt x="56704" y="41744"/>
                    <a:pt x="56776" y="41780"/>
                    <a:pt x="56859" y="41803"/>
                  </a:cubicBezTo>
                  <a:cubicBezTo>
                    <a:pt x="57014" y="41863"/>
                    <a:pt x="57157" y="41922"/>
                    <a:pt x="57300" y="41970"/>
                  </a:cubicBezTo>
                  <a:cubicBezTo>
                    <a:pt x="57383" y="41994"/>
                    <a:pt x="57454" y="42018"/>
                    <a:pt x="57526" y="42041"/>
                  </a:cubicBezTo>
                  <a:cubicBezTo>
                    <a:pt x="57681" y="42101"/>
                    <a:pt x="57835" y="42149"/>
                    <a:pt x="57990" y="42196"/>
                  </a:cubicBezTo>
                  <a:cubicBezTo>
                    <a:pt x="58050" y="42208"/>
                    <a:pt x="58121" y="42232"/>
                    <a:pt x="58181" y="42256"/>
                  </a:cubicBezTo>
                  <a:cubicBezTo>
                    <a:pt x="58347" y="42291"/>
                    <a:pt x="58502" y="42339"/>
                    <a:pt x="58657" y="42375"/>
                  </a:cubicBezTo>
                  <a:cubicBezTo>
                    <a:pt x="58716" y="42399"/>
                    <a:pt x="58776" y="42411"/>
                    <a:pt x="58835" y="42422"/>
                  </a:cubicBezTo>
                  <a:cubicBezTo>
                    <a:pt x="59002" y="42470"/>
                    <a:pt x="59169" y="42506"/>
                    <a:pt x="59324" y="42542"/>
                  </a:cubicBezTo>
                  <a:cubicBezTo>
                    <a:pt x="59371" y="42553"/>
                    <a:pt x="59431" y="42565"/>
                    <a:pt x="59478" y="42577"/>
                  </a:cubicBezTo>
                  <a:cubicBezTo>
                    <a:pt x="59645" y="42613"/>
                    <a:pt x="59824" y="42649"/>
                    <a:pt x="59990" y="42672"/>
                  </a:cubicBezTo>
                  <a:cubicBezTo>
                    <a:pt x="60026" y="42684"/>
                    <a:pt x="60062" y="42684"/>
                    <a:pt x="60098" y="42696"/>
                  </a:cubicBezTo>
                  <a:cubicBezTo>
                    <a:pt x="60288" y="42732"/>
                    <a:pt x="60467" y="42756"/>
                    <a:pt x="60657" y="42792"/>
                  </a:cubicBezTo>
                  <a:lnTo>
                    <a:pt x="60705" y="42792"/>
                  </a:lnTo>
                  <a:cubicBezTo>
                    <a:pt x="61724" y="42940"/>
                    <a:pt x="62665" y="42992"/>
                    <a:pt x="63477" y="42992"/>
                  </a:cubicBezTo>
                  <a:cubicBezTo>
                    <a:pt x="63964" y="42992"/>
                    <a:pt x="64405" y="42973"/>
                    <a:pt x="64789" y="42946"/>
                  </a:cubicBezTo>
                  <a:lnTo>
                    <a:pt x="64801" y="42946"/>
                  </a:lnTo>
                  <a:cubicBezTo>
                    <a:pt x="64920" y="42946"/>
                    <a:pt x="65039" y="42934"/>
                    <a:pt x="65134" y="42923"/>
                  </a:cubicBezTo>
                  <a:lnTo>
                    <a:pt x="65182" y="42923"/>
                  </a:lnTo>
                  <a:cubicBezTo>
                    <a:pt x="65277" y="42911"/>
                    <a:pt x="65372" y="42899"/>
                    <a:pt x="65455" y="42887"/>
                  </a:cubicBezTo>
                  <a:lnTo>
                    <a:pt x="65515" y="42887"/>
                  </a:lnTo>
                  <a:cubicBezTo>
                    <a:pt x="65586" y="42875"/>
                    <a:pt x="65658" y="42875"/>
                    <a:pt x="65729" y="42863"/>
                  </a:cubicBezTo>
                  <a:cubicBezTo>
                    <a:pt x="65753" y="42863"/>
                    <a:pt x="65777" y="42851"/>
                    <a:pt x="65789" y="42851"/>
                  </a:cubicBezTo>
                  <a:cubicBezTo>
                    <a:pt x="65860" y="42839"/>
                    <a:pt x="65908" y="42839"/>
                    <a:pt x="65967" y="42827"/>
                  </a:cubicBezTo>
                  <a:cubicBezTo>
                    <a:pt x="65979" y="42827"/>
                    <a:pt x="66003" y="42827"/>
                    <a:pt x="66027" y="42815"/>
                  </a:cubicBezTo>
                  <a:cubicBezTo>
                    <a:pt x="66063" y="42815"/>
                    <a:pt x="66110" y="42803"/>
                    <a:pt x="66146" y="42803"/>
                  </a:cubicBezTo>
                  <a:cubicBezTo>
                    <a:pt x="66170" y="42803"/>
                    <a:pt x="66194" y="42792"/>
                    <a:pt x="66205" y="42792"/>
                  </a:cubicBezTo>
                  <a:cubicBezTo>
                    <a:pt x="66229" y="42792"/>
                    <a:pt x="66253" y="42780"/>
                    <a:pt x="66277" y="42780"/>
                  </a:cubicBezTo>
                  <a:cubicBezTo>
                    <a:pt x="66301" y="42780"/>
                    <a:pt x="66325" y="42768"/>
                    <a:pt x="66348" y="42768"/>
                  </a:cubicBezTo>
                  <a:cubicBezTo>
                    <a:pt x="67968" y="41934"/>
                    <a:pt x="69527" y="40970"/>
                    <a:pt x="71004" y="39886"/>
                  </a:cubicBezTo>
                  <a:lnTo>
                    <a:pt x="71004" y="39886"/>
                  </a:lnTo>
                  <a:cubicBezTo>
                    <a:pt x="69868" y="39962"/>
                    <a:pt x="68709" y="40032"/>
                    <a:pt x="67556" y="40032"/>
                  </a:cubicBezTo>
                  <a:cubicBezTo>
                    <a:pt x="65240" y="40032"/>
                    <a:pt x="62950" y="39749"/>
                    <a:pt x="60931" y="38660"/>
                  </a:cubicBezTo>
                  <a:cubicBezTo>
                    <a:pt x="57919" y="37029"/>
                    <a:pt x="56002" y="32874"/>
                    <a:pt x="57954" y="30052"/>
                  </a:cubicBezTo>
                  <a:cubicBezTo>
                    <a:pt x="57800" y="30042"/>
                    <a:pt x="57646" y="30038"/>
                    <a:pt x="57493" y="30038"/>
                  </a:cubicBezTo>
                  <a:cubicBezTo>
                    <a:pt x="55395" y="30038"/>
                    <a:pt x="53365" y="30905"/>
                    <a:pt x="51335" y="31504"/>
                  </a:cubicBezTo>
                  <a:cubicBezTo>
                    <a:pt x="50265" y="31820"/>
                    <a:pt x="49113" y="32049"/>
                    <a:pt x="47996" y="32049"/>
                  </a:cubicBezTo>
                  <a:cubicBezTo>
                    <a:pt x="46836" y="32049"/>
                    <a:pt x="45714" y="31802"/>
                    <a:pt x="44762" y="31147"/>
                  </a:cubicBezTo>
                  <a:cubicBezTo>
                    <a:pt x="42548" y="29611"/>
                    <a:pt x="42155" y="26337"/>
                    <a:pt x="43155" y="23837"/>
                  </a:cubicBezTo>
                  <a:cubicBezTo>
                    <a:pt x="44155" y="21337"/>
                    <a:pt x="46191" y="19420"/>
                    <a:pt x="48179" y="17598"/>
                  </a:cubicBezTo>
                  <a:lnTo>
                    <a:pt x="48179" y="17598"/>
                  </a:lnTo>
                  <a:cubicBezTo>
                    <a:pt x="44153" y="19425"/>
                    <a:pt x="39935" y="21295"/>
                    <a:pt x="35534" y="21295"/>
                  </a:cubicBezTo>
                  <a:cubicBezTo>
                    <a:pt x="35289" y="21295"/>
                    <a:pt x="35043" y="21289"/>
                    <a:pt x="34797" y="21277"/>
                  </a:cubicBezTo>
                  <a:cubicBezTo>
                    <a:pt x="30130" y="21063"/>
                    <a:pt x="25248" y="17884"/>
                    <a:pt x="24772" y="13228"/>
                  </a:cubicBezTo>
                  <a:lnTo>
                    <a:pt x="24772" y="13228"/>
                  </a:lnTo>
                  <a:cubicBezTo>
                    <a:pt x="24790" y="13410"/>
                    <a:pt x="24474" y="13485"/>
                    <a:pt x="23946" y="13485"/>
                  </a:cubicBezTo>
                  <a:cubicBezTo>
                    <a:pt x="21743" y="13485"/>
                    <a:pt x="15852" y="12183"/>
                    <a:pt x="15247" y="11943"/>
                  </a:cubicBezTo>
                  <a:cubicBezTo>
                    <a:pt x="11032" y="10264"/>
                    <a:pt x="6984" y="7216"/>
                    <a:pt x="5353" y="2882"/>
                  </a:cubicBezTo>
                  <a:cubicBezTo>
                    <a:pt x="5079" y="2132"/>
                    <a:pt x="4757" y="1394"/>
                    <a:pt x="4424" y="655"/>
                  </a:cubicBezTo>
                  <a:cubicBezTo>
                    <a:pt x="3852" y="453"/>
                    <a:pt x="3269" y="239"/>
                    <a:pt x="26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28"/>
          <p:cNvGrpSpPr/>
          <p:nvPr/>
        </p:nvGrpSpPr>
        <p:grpSpPr>
          <a:xfrm>
            <a:off x="1161123" y="1163038"/>
            <a:ext cx="555295" cy="1930005"/>
            <a:chOff x="4097225" y="2748975"/>
            <a:chExt cx="525400" cy="1826100"/>
          </a:xfrm>
        </p:grpSpPr>
        <p:sp>
          <p:nvSpPr>
            <p:cNvPr id="724" name="Google Shape;724;p28"/>
            <p:cNvSpPr/>
            <p:nvPr/>
          </p:nvSpPr>
          <p:spPr>
            <a:xfrm>
              <a:off x="4460950" y="4484675"/>
              <a:ext cx="114050" cy="90400"/>
            </a:xfrm>
            <a:custGeom>
              <a:rect b="b" l="l" r="r" t="t"/>
              <a:pathLst>
                <a:path extrusionOk="0" h="3616" w="4562">
                  <a:moveTo>
                    <a:pt x="1348" y="0"/>
                  </a:moveTo>
                  <a:cubicBezTo>
                    <a:pt x="1084" y="0"/>
                    <a:pt x="785" y="96"/>
                    <a:pt x="501" y="403"/>
                  </a:cubicBezTo>
                  <a:lnTo>
                    <a:pt x="1" y="296"/>
                  </a:lnTo>
                  <a:lnTo>
                    <a:pt x="1" y="296"/>
                  </a:lnTo>
                  <a:cubicBezTo>
                    <a:pt x="61" y="938"/>
                    <a:pt x="72" y="1796"/>
                    <a:pt x="156" y="2248"/>
                  </a:cubicBezTo>
                  <a:cubicBezTo>
                    <a:pt x="239" y="2915"/>
                    <a:pt x="251" y="3094"/>
                    <a:pt x="715" y="3415"/>
                  </a:cubicBezTo>
                  <a:cubicBezTo>
                    <a:pt x="944" y="3573"/>
                    <a:pt x="1612" y="3616"/>
                    <a:pt x="2288" y="3616"/>
                  </a:cubicBezTo>
                  <a:cubicBezTo>
                    <a:pt x="2987" y="3616"/>
                    <a:pt x="3694" y="3570"/>
                    <a:pt x="3930" y="3558"/>
                  </a:cubicBezTo>
                  <a:cubicBezTo>
                    <a:pt x="4394" y="3546"/>
                    <a:pt x="4561" y="3224"/>
                    <a:pt x="4466" y="2796"/>
                  </a:cubicBezTo>
                  <a:cubicBezTo>
                    <a:pt x="4537" y="2641"/>
                    <a:pt x="4466" y="2427"/>
                    <a:pt x="4240" y="2093"/>
                  </a:cubicBezTo>
                  <a:cubicBezTo>
                    <a:pt x="3978" y="1712"/>
                    <a:pt x="3025" y="808"/>
                    <a:pt x="2442" y="81"/>
                  </a:cubicBezTo>
                  <a:lnTo>
                    <a:pt x="2132" y="272"/>
                  </a:lnTo>
                  <a:cubicBezTo>
                    <a:pt x="2132" y="272"/>
                    <a:pt x="1790" y="0"/>
                    <a:pt x="1348" y="0"/>
                  </a:cubicBezTo>
                  <a:close/>
                </a:path>
              </a:pathLst>
            </a:custGeom>
            <a:solidFill>
              <a:srgbClr val="4221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8"/>
            <p:cNvSpPr/>
            <p:nvPr/>
          </p:nvSpPr>
          <p:spPr>
            <a:xfrm>
              <a:off x="4132350" y="4474775"/>
              <a:ext cx="198850" cy="89025"/>
            </a:xfrm>
            <a:custGeom>
              <a:rect b="b" l="l" r="r" t="t"/>
              <a:pathLst>
                <a:path extrusionOk="0" h="3561" w="7954">
                  <a:moveTo>
                    <a:pt x="4930" y="1"/>
                  </a:moveTo>
                  <a:cubicBezTo>
                    <a:pt x="4930" y="1"/>
                    <a:pt x="4846" y="1001"/>
                    <a:pt x="774" y="1930"/>
                  </a:cubicBezTo>
                  <a:cubicBezTo>
                    <a:pt x="0" y="2108"/>
                    <a:pt x="453" y="2835"/>
                    <a:pt x="453" y="2835"/>
                  </a:cubicBezTo>
                  <a:cubicBezTo>
                    <a:pt x="453" y="2835"/>
                    <a:pt x="501" y="2966"/>
                    <a:pt x="655" y="3037"/>
                  </a:cubicBezTo>
                  <a:lnTo>
                    <a:pt x="608" y="3561"/>
                  </a:lnTo>
                  <a:lnTo>
                    <a:pt x="7954" y="3561"/>
                  </a:lnTo>
                  <a:lnTo>
                    <a:pt x="7882" y="2966"/>
                  </a:lnTo>
                  <a:lnTo>
                    <a:pt x="7632" y="799"/>
                  </a:lnTo>
                  <a:cubicBezTo>
                    <a:pt x="7632" y="799"/>
                    <a:pt x="6971" y="1189"/>
                    <a:pt x="6385" y="1189"/>
                  </a:cubicBezTo>
                  <a:cubicBezTo>
                    <a:pt x="6277" y="1189"/>
                    <a:pt x="6171" y="1176"/>
                    <a:pt x="6073" y="1144"/>
                  </a:cubicBezTo>
                  <a:cubicBezTo>
                    <a:pt x="5132" y="834"/>
                    <a:pt x="4930" y="1"/>
                    <a:pt x="4930" y="1"/>
                  </a:cubicBezTo>
                  <a:close/>
                </a:path>
              </a:pathLst>
            </a:custGeom>
            <a:solidFill>
              <a:srgbClr val="4221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8"/>
            <p:cNvSpPr/>
            <p:nvPr/>
          </p:nvSpPr>
          <p:spPr>
            <a:xfrm>
              <a:off x="4387150" y="4093800"/>
              <a:ext cx="167900" cy="419700"/>
            </a:xfrm>
            <a:custGeom>
              <a:rect b="b" l="l" r="r" t="t"/>
              <a:pathLst>
                <a:path extrusionOk="0" h="16788" w="6716">
                  <a:moveTo>
                    <a:pt x="6715" y="0"/>
                  </a:moveTo>
                  <a:lnTo>
                    <a:pt x="0" y="143"/>
                  </a:lnTo>
                  <a:lnTo>
                    <a:pt x="1417" y="16788"/>
                  </a:lnTo>
                  <a:lnTo>
                    <a:pt x="6644" y="16788"/>
                  </a:lnTo>
                  <a:lnTo>
                    <a:pt x="6715" y="0"/>
                  </a:lnTo>
                  <a:close/>
                </a:path>
              </a:pathLst>
            </a:custGeom>
            <a:solidFill>
              <a:srgbClr val="6038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8"/>
            <p:cNvSpPr/>
            <p:nvPr/>
          </p:nvSpPr>
          <p:spPr>
            <a:xfrm>
              <a:off x="4180575" y="4097350"/>
              <a:ext cx="167300" cy="416150"/>
            </a:xfrm>
            <a:custGeom>
              <a:rect b="b" l="l" r="r" t="t"/>
              <a:pathLst>
                <a:path extrusionOk="0" h="16646" w="6692">
                  <a:moveTo>
                    <a:pt x="6692" y="1"/>
                  </a:moveTo>
                  <a:lnTo>
                    <a:pt x="0" y="299"/>
                  </a:lnTo>
                  <a:lnTo>
                    <a:pt x="215" y="16646"/>
                  </a:lnTo>
                  <a:lnTo>
                    <a:pt x="6323" y="16646"/>
                  </a:lnTo>
                  <a:lnTo>
                    <a:pt x="6692" y="1"/>
                  </a:lnTo>
                  <a:close/>
                </a:path>
              </a:pathLst>
            </a:custGeom>
            <a:solidFill>
              <a:srgbClr val="6038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8"/>
            <p:cNvSpPr/>
            <p:nvPr/>
          </p:nvSpPr>
          <p:spPr>
            <a:xfrm>
              <a:off x="4387150" y="4093800"/>
              <a:ext cx="167900" cy="58950"/>
            </a:xfrm>
            <a:custGeom>
              <a:rect b="b" l="l" r="r" t="t"/>
              <a:pathLst>
                <a:path extrusionOk="0" h="2358" w="6716">
                  <a:moveTo>
                    <a:pt x="6715" y="0"/>
                  </a:moveTo>
                  <a:lnTo>
                    <a:pt x="0" y="143"/>
                  </a:lnTo>
                  <a:lnTo>
                    <a:pt x="191" y="2357"/>
                  </a:lnTo>
                  <a:lnTo>
                    <a:pt x="6703" y="2357"/>
                  </a:lnTo>
                  <a:lnTo>
                    <a:pt x="6715" y="0"/>
                  </a:lnTo>
                  <a:close/>
                </a:path>
              </a:pathLst>
            </a:custGeom>
            <a:solidFill>
              <a:srgbClr val="4221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8"/>
            <p:cNvSpPr/>
            <p:nvPr/>
          </p:nvSpPr>
          <p:spPr>
            <a:xfrm>
              <a:off x="4180575" y="4097350"/>
              <a:ext cx="167300" cy="55400"/>
            </a:xfrm>
            <a:custGeom>
              <a:rect b="b" l="l" r="r" t="t"/>
              <a:pathLst>
                <a:path extrusionOk="0" h="2216" w="6692">
                  <a:moveTo>
                    <a:pt x="6692" y="1"/>
                  </a:moveTo>
                  <a:lnTo>
                    <a:pt x="0" y="299"/>
                  </a:lnTo>
                  <a:lnTo>
                    <a:pt x="24" y="2215"/>
                  </a:lnTo>
                  <a:lnTo>
                    <a:pt x="6644" y="2215"/>
                  </a:lnTo>
                  <a:lnTo>
                    <a:pt x="6692" y="1"/>
                  </a:lnTo>
                  <a:close/>
                </a:path>
              </a:pathLst>
            </a:custGeom>
            <a:solidFill>
              <a:srgbClr val="4221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8"/>
            <p:cNvSpPr/>
            <p:nvPr/>
          </p:nvSpPr>
          <p:spPr>
            <a:xfrm>
              <a:off x="4112400" y="3831250"/>
              <a:ext cx="103325" cy="78275"/>
            </a:xfrm>
            <a:custGeom>
              <a:rect b="b" l="l" r="r" t="t"/>
              <a:pathLst>
                <a:path extrusionOk="0" h="3131" w="4133">
                  <a:moveTo>
                    <a:pt x="239" y="1"/>
                  </a:moveTo>
                  <a:cubicBezTo>
                    <a:pt x="394" y="1108"/>
                    <a:pt x="1" y="1894"/>
                    <a:pt x="108" y="2108"/>
                  </a:cubicBezTo>
                  <a:cubicBezTo>
                    <a:pt x="407" y="2723"/>
                    <a:pt x="626" y="3130"/>
                    <a:pt x="938" y="3130"/>
                  </a:cubicBezTo>
                  <a:cubicBezTo>
                    <a:pt x="1060" y="3130"/>
                    <a:pt x="1197" y="3067"/>
                    <a:pt x="1358" y="2930"/>
                  </a:cubicBezTo>
                  <a:cubicBezTo>
                    <a:pt x="1473" y="2830"/>
                    <a:pt x="1581" y="2793"/>
                    <a:pt x="1685" y="2793"/>
                  </a:cubicBezTo>
                  <a:cubicBezTo>
                    <a:pt x="1984" y="2793"/>
                    <a:pt x="2241" y="3102"/>
                    <a:pt x="2482" y="3102"/>
                  </a:cubicBezTo>
                  <a:cubicBezTo>
                    <a:pt x="2566" y="3102"/>
                    <a:pt x="2647" y="3065"/>
                    <a:pt x="2727" y="2965"/>
                  </a:cubicBezTo>
                  <a:cubicBezTo>
                    <a:pt x="2803" y="2869"/>
                    <a:pt x="2889" y="2833"/>
                    <a:pt x="2979" y="2833"/>
                  </a:cubicBezTo>
                  <a:cubicBezTo>
                    <a:pt x="3229" y="2833"/>
                    <a:pt x="3514" y="3103"/>
                    <a:pt x="3719" y="3103"/>
                  </a:cubicBezTo>
                  <a:cubicBezTo>
                    <a:pt x="3815" y="3103"/>
                    <a:pt x="3893" y="3044"/>
                    <a:pt x="3942" y="2870"/>
                  </a:cubicBezTo>
                  <a:cubicBezTo>
                    <a:pt x="4132" y="2191"/>
                    <a:pt x="3061" y="1227"/>
                    <a:pt x="3061" y="1227"/>
                  </a:cubicBezTo>
                  <a:cubicBezTo>
                    <a:pt x="3061" y="1227"/>
                    <a:pt x="3370" y="513"/>
                    <a:pt x="2727" y="1"/>
                  </a:cubicBezTo>
                  <a:close/>
                </a:path>
              </a:pathLst>
            </a:custGeom>
            <a:solidFill>
              <a:srgbClr val="FFCC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8"/>
            <p:cNvSpPr/>
            <p:nvPr/>
          </p:nvSpPr>
          <p:spPr>
            <a:xfrm>
              <a:off x="4097225" y="3131175"/>
              <a:ext cx="525400" cy="993900"/>
            </a:xfrm>
            <a:custGeom>
              <a:rect b="b" l="l" r="r" t="t"/>
              <a:pathLst>
                <a:path extrusionOk="0" h="39756" w="21016">
                  <a:moveTo>
                    <a:pt x="4965" y="0"/>
                  </a:moveTo>
                  <a:cubicBezTo>
                    <a:pt x="4965" y="0"/>
                    <a:pt x="3489" y="596"/>
                    <a:pt x="3251" y="1417"/>
                  </a:cubicBezTo>
                  <a:cubicBezTo>
                    <a:pt x="3013" y="2239"/>
                    <a:pt x="1" y="28004"/>
                    <a:pt x="1" y="28004"/>
                  </a:cubicBezTo>
                  <a:lnTo>
                    <a:pt x="2167" y="28004"/>
                  </a:lnTo>
                  <a:lnTo>
                    <a:pt x="1894" y="39755"/>
                  </a:lnTo>
                  <a:lnTo>
                    <a:pt x="19086" y="39755"/>
                  </a:lnTo>
                  <a:lnTo>
                    <a:pt x="18991" y="28004"/>
                  </a:lnTo>
                  <a:lnTo>
                    <a:pt x="21015" y="28004"/>
                  </a:lnTo>
                  <a:cubicBezTo>
                    <a:pt x="21015" y="28004"/>
                    <a:pt x="19836" y="2751"/>
                    <a:pt x="19062" y="1858"/>
                  </a:cubicBezTo>
                  <a:cubicBezTo>
                    <a:pt x="18289" y="953"/>
                    <a:pt x="16086" y="0"/>
                    <a:pt x="16086" y="0"/>
                  </a:cubicBezTo>
                  <a:close/>
                </a:path>
              </a:pathLst>
            </a:custGeom>
            <a:solidFill>
              <a:srgbClr val="6038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8"/>
            <p:cNvSpPr/>
            <p:nvPr/>
          </p:nvSpPr>
          <p:spPr>
            <a:xfrm>
              <a:off x="4281175" y="3103775"/>
              <a:ext cx="149450" cy="392350"/>
            </a:xfrm>
            <a:custGeom>
              <a:rect b="b" l="l" r="r" t="t"/>
              <a:pathLst>
                <a:path extrusionOk="0" h="15694" w="5978">
                  <a:moveTo>
                    <a:pt x="715" y="1"/>
                  </a:moveTo>
                  <a:lnTo>
                    <a:pt x="1" y="3478"/>
                  </a:lnTo>
                  <a:lnTo>
                    <a:pt x="2358" y="15693"/>
                  </a:lnTo>
                  <a:lnTo>
                    <a:pt x="5978" y="108"/>
                  </a:lnTo>
                  <a:lnTo>
                    <a:pt x="715" y="1"/>
                  </a:lnTo>
                  <a:close/>
                </a:path>
              </a:pathLst>
            </a:custGeom>
            <a:solidFill>
              <a:srgbClr val="EAE6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8"/>
            <p:cNvSpPr/>
            <p:nvPr/>
          </p:nvSpPr>
          <p:spPr>
            <a:xfrm>
              <a:off x="4321350" y="2992750"/>
              <a:ext cx="113450" cy="154625"/>
            </a:xfrm>
            <a:custGeom>
              <a:rect b="b" l="l" r="r" t="t"/>
              <a:pathLst>
                <a:path extrusionOk="0" h="6185" w="4538">
                  <a:moveTo>
                    <a:pt x="4537" y="1"/>
                  </a:moveTo>
                  <a:lnTo>
                    <a:pt x="84" y="2013"/>
                  </a:lnTo>
                  <a:lnTo>
                    <a:pt x="72" y="2192"/>
                  </a:lnTo>
                  <a:lnTo>
                    <a:pt x="1" y="5763"/>
                  </a:lnTo>
                  <a:cubicBezTo>
                    <a:pt x="465" y="6025"/>
                    <a:pt x="1406" y="6121"/>
                    <a:pt x="1918" y="6180"/>
                  </a:cubicBezTo>
                  <a:cubicBezTo>
                    <a:pt x="1944" y="6183"/>
                    <a:pt x="1971" y="6184"/>
                    <a:pt x="1997" y="6184"/>
                  </a:cubicBezTo>
                  <a:cubicBezTo>
                    <a:pt x="2523" y="6184"/>
                    <a:pt x="2966" y="5644"/>
                    <a:pt x="2966" y="5644"/>
                  </a:cubicBezTo>
                  <a:lnTo>
                    <a:pt x="4537" y="1"/>
                  </a:lnTo>
                  <a:close/>
                </a:path>
              </a:pathLst>
            </a:custGeom>
            <a:solidFill>
              <a:srgbClr val="FB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8"/>
            <p:cNvSpPr/>
            <p:nvPr/>
          </p:nvSpPr>
          <p:spPr>
            <a:xfrm>
              <a:off x="4322250" y="2992750"/>
              <a:ext cx="112550" cy="101525"/>
            </a:xfrm>
            <a:custGeom>
              <a:rect b="b" l="l" r="r" t="t"/>
              <a:pathLst>
                <a:path extrusionOk="0" h="4061" w="4502">
                  <a:moveTo>
                    <a:pt x="4501" y="1"/>
                  </a:moveTo>
                  <a:lnTo>
                    <a:pt x="48" y="2013"/>
                  </a:lnTo>
                  <a:lnTo>
                    <a:pt x="36" y="2192"/>
                  </a:lnTo>
                  <a:lnTo>
                    <a:pt x="1" y="4061"/>
                  </a:lnTo>
                  <a:cubicBezTo>
                    <a:pt x="215" y="4037"/>
                    <a:pt x="441" y="4025"/>
                    <a:pt x="656" y="4001"/>
                  </a:cubicBezTo>
                  <a:cubicBezTo>
                    <a:pt x="1144" y="3942"/>
                    <a:pt x="1572" y="3799"/>
                    <a:pt x="2025" y="3597"/>
                  </a:cubicBezTo>
                  <a:cubicBezTo>
                    <a:pt x="2441" y="3406"/>
                    <a:pt x="2846" y="3180"/>
                    <a:pt x="3239" y="2930"/>
                  </a:cubicBezTo>
                  <a:lnTo>
                    <a:pt x="4501" y="1"/>
                  </a:lnTo>
                  <a:close/>
                </a:path>
              </a:pathLst>
            </a:custGeom>
            <a:solidFill>
              <a:srgbClr val="F69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8"/>
            <p:cNvSpPr/>
            <p:nvPr/>
          </p:nvSpPr>
          <p:spPr>
            <a:xfrm>
              <a:off x="4243075" y="2864175"/>
              <a:ext cx="22650" cy="206300"/>
            </a:xfrm>
            <a:custGeom>
              <a:rect b="b" l="l" r="r" t="t"/>
              <a:pathLst>
                <a:path extrusionOk="0" h="8252" w="906">
                  <a:moveTo>
                    <a:pt x="1" y="0"/>
                  </a:moveTo>
                  <a:lnTo>
                    <a:pt x="1" y="7811"/>
                  </a:lnTo>
                  <a:cubicBezTo>
                    <a:pt x="1" y="8049"/>
                    <a:pt x="203" y="8251"/>
                    <a:pt x="453" y="8251"/>
                  </a:cubicBezTo>
                  <a:cubicBezTo>
                    <a:pt x="703" y="8251"/>
                    <a:pt x="905" y="8049"/>
                    <a:pt x="905" y="7811"/>
                  </a:cubicBezTo>
                  <a:lnTo>
                    <a:pt x="905" y="0"/>
                  </a:ln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8"/>
            <p:cNvSpPr/>
            <p:nvPr/>
          </p:nvSpPr>
          <p:spPr>
            <a:xfrm>
              <a:off x="4239800" y="2789100"/>
              <a:ext cx="272075" cy="288450"/>
            </a:xfrm>
            <a:custGeom>
              <a:rect b="b" l="l" r="r" t="t"/>
              <a:pathLst>
                <a:path extrusionOk="0" h="11538" w="10883">
                  <a:moveTo>
                    <a:pt x="4501" y="0"/>
                  </a:moveTo>
                  <a:cubicBezTo>
                    <a:pt x="4024" y="0"/>
                    <a:pt x="3556" y="32"/>
                    <a:pt x="3120" y="74"/>
                  </a:cubicBezTo>
                  <a:cubicBezTo>
                    <a:pt x="489" y="336"/>
                    <a:pt x="715" y="3932"/>
                    <a:pt x="691" y="6004"/>
                  </a:cubicBezTo>
                  <a:cubicBezTo>
                    <a:pt x="655" y="8075"/>
                    <a:pt x="1" y="11207"/>
                    <a:pt x="4025" y="11516"/>
                  </a:cubicBezTo>
                  <a:cubicBezTo>
                    <a:pt x="4208" y="11530"/>
                    <a:pt x="4384" y="11537"/>
                    <a:pt x="4553" y="11537"/>
                  </a:cubicBezTo>
                  <a:cubicBezTo>
                    <a:pt x="8127" y="11537"/>
                    <a:pt x="8799" y="8564"/>
                    <a:pt x="8799" y="8564"/>
                  </a:cubicBezTo>
                  <a:cubicBezTo>
                    <a:pt x="9192" y="8480"/>
                    <a:pt x="10514" y="8445"/>
                    <a:pt x="10728" y="6611"/>
                  </a:cubicBezTo>
                  <a:cubicBezTo>
                    <a:pt x="10883" y="5281"/>
                    <a:pt x="10128" y="5095"/>
                    <a:pt x="9694" y="5095"/>
                  </a:cubicBezTo>
                  <a:cubicBezTo>
                    <a:pt x="9526" y="5095"/>
                    <a:pt x="9407" y="5123"/>
                    <a:pt x="9407" y="5123"/>
                  </a:cubicBezTo>
                  <a:cubicBezTo>
                    <a:pt x="9606" y="821"/>
                    <a:pt x="6940" y="0"/>
                    <a:pt x="4501" y="0"/>
                  </a:cubicBezTo>
                  <a:close/>
                </a:path>
              </a:pathLst>
            </a:custGeom>
            <a:solidFill>
              <a:srgbClr val="FB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8"/>
            <p:cNvSpPr/>
            <p:nvPr/>
          </p:nvSpPr>
          <p:spPr>
            <a:xfrm>
              <a:off x="4466925" y="2927275"/>
              <a:ext cx="31575" cy="57575"/>
            </a:xfrm>
            <a:custGeom>
              <a:rect b="b" l="l" r="r" t="t"/>
              <a:pathLst>
                <a:path extrusionOk="0" h="2303" w="1263">
                  <a:moveTo>
                    <a:pt x="703" y="1"/>
                  </a:moveTo>
                  <a:cubicBezTo>
                    <a:pt x="500" y="1"/>
                    <a:pt x="345" y="179"/>
                    <a:pt x="250" y="358"/>
                  </a:cubicBezTo>
                  <a:cubicBezTo>
                    <a:pt x="155" y="536"/>
                    <a:pt x="83" y="727"/>
                    <a:pt x="36" y="917"/>
                  </a:cubicBezTo>
                  <a:cubicBezTo>
                    <a:pt x="0" y="1072"/>
                    <a:pt x="0" y="1251"/>
                    <a:pt x="131" y="1322"/>
                  </a:cubicBezTo>
                  <a:cubicBezTo>
                    <a:pt x="191" y="1358"/>
                    <a:pt x="262" y="1346"/>
                    <a:pt x="322" y="1382"/>
                  </a:cubicBezTo>
                  <a:cubicBezTo>
                    <a:pt x="441" y="1465"/>
                    <a:pt x="405" y="1655"/>
                    <a:pt x="333" y="1775"/>
                  </a:cubicBezTo>
                  <a:cubicBezTo>
                    <a:pt x="262" y="1906"/>
                    <a:pt x="167" y="2048"/>
                    <a:pt x="226" y="2179"/>
                  </a:cubicBezTo>
                  <a:cubicBezTo>
                    <a:pt x="269" y="2264"/>
                    <a:pt x="357" y="2303"/>
                    <a:pt x="447" y="2303"/>
                  </a:cubicBezTo>
                  <a:cubicBezTo>
                    <a:pt x="509" y="2303"/>
                    <a:pt x="571" y="2285"/>
                    <a:pt x="619" y="2251"/>
                  </a:cubicBezTo>
                  <a:cubicBezTo>
                    <a:pt x="738" y="2167"/>
                    <a:pt x="810" y="2013"/>
                    <a:pt x="869" y="1882"/>
                  </a:cubicBezTo>
                  <a:cubicBezTo>
                    <a:pt x="1060" y="1417"/>
                    <a:pt x="1262" y="893"/>
                    <a:pt x="1119" y="417"/>
                  </a:cubicBezTo>
                  <a:cubicBezTo>
                    <a:pt x="1060" y="215"/>
                    <a:pt x="917" y="12"/>
                    <a:pt x="703" y="1"/>
                  </a:cubicBezTo>
                  <a:close/>
                </a:path>
              </a:pathLst>
            </a:custGeom>
            <a:solidFill>
              <a:srgbClr val="F9B0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8"/>
            <p:cNvSpPr/>
            <p:nvPr/>
          </p:nvSpPr>
          <p:spPr>
            <a:xfrm>
              <a:off x="4305300" y="3123250"/>
              <a:ext cx="106875" cy="45825"/>
            </a:xfrm>
            <a:custGeom>
              <a:rect b="b" l="l" r="r" t="t"/>
              <a:pathLst>
                <a:path extrusionOk="0" h="1833" w="4275">
                  <a:moveTo>
                    <a:pt x="1618" y="1"/>
                  </a:moveTo>
                  <a:cubicBezTo>
                    <a:pt x="1079" y="1"/>
                    <a:pt x="538" y="26"/>
                    <a:pt x="0" y="79"/>
                  </a:cubicBezTo>
                  <a:cubicBezTo>
                    <a:pt x="155" y="794"/>
                    <a:pt x="548" y="1603"/>
                    <a:pt x="1536" y="1794"/>
                  </a:cubicBezTo>
                  <a:cubicBezTo>
                    <a:pt x="1673" y="1820"/>
                    <a:pt x="1805" y="1832"/>
                    <a:pt x="1933" y="1832"/>
                  </a:cubicBezTo>
                  <a:cubicBezTo>
                    <a:pt x="3131" y="1832"/>
                    <a:pt x="3941" y="758"/>
                    <a:pt x="4274" y="198"/>
                  </a:cubicBezTo>
                  <a:cubicBezTo>
                    <a:pt x="3416" y="71"/>
                    <a:pt x="2521" y="1"/>
                    <a:pt x="1618" y="1"/>
                  </a:cubicBezTo>
                  <a:close/>
                </a:path>
              </a:pathLst>
            </a:custGeom>
            <a:solidFill>
              <a:srgbClr val="FB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8"/>
            <p:cNvSpPr/>
            <p:nvPr/>
          </p:nvSpPr>
          <p:spPr>
            <a:xfrm>
              <a:off x="4459175" y="2864175"/>
              <a:ext cx="22650" cy="206300"/>
            </a:xfrm>
            <a:custGeom>
              <a:rect b="b" l="l" r="r" t="t"/>
              <a:pathLst>
                <a:path extrusionOk="0" h="8252" w="906">
                  <a:moveTo>
                    <a:pt x="1" y="0"/>
                  </a:moveTo>
                  <a:lnTo>
                    <a:pt x="1" y="7811"/>
                  </a:lnTo>
                  <a:cubicBezTo>
                    <a:pt x="1" y="8049"/>
                    <a:pt x="203" y="8251"/>
                    <a:pt x="453" y="8251"/>
                  </a:cubicBezTo>
                  <a:cubicBezTo>
                    <a:pt x="703" y="8251"/>
                    <a:pt x="905" y="8049"/>
                    <a:pt x="905" y="7811"/>
                  </a:cubicBezTo>
                  <a:lnTo>
                    <a:pt x="905" y="0"/>
                  </a:ln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8"/>
            <p:cNvSpPr/>
            <p:nvPr/>
          </p:nvSpPr>
          <p:spPr>
            <a:xfrm>
              <a:off x="4246350" y="2865950"/>
              <a:ext cx="226250" cy="217425"/>
            </a:xfrm>
            <a:custGeom>
              <a:rect b="b" l="l" r="r" t="t"/>
              <a:pathLst>
                <a:path extrusionOk="0" h="8697" w="9050">
                  <a:moveTo>
                    <a:pt x="370" y="1"/>
                  </a:moveTo>
                  <a:cubicBezTo>
                    <a:pt x="370" y="1"/>
                    <a:pt x="1" y="6097"/>
                    <a:pt x="227" y="6954"/>
                  </a:cubicBezTo>
                  <a:cubicBezTo>
                    <a:pt x="415" y="7668"/>
                    <a:pt x="2363" y="8696"/>
                    <a:pt x="4309" y="8696"/>
                  </a:cubicBezTo>
                  <a:cubicBezTo>
                    <a:pt x="4700" y="8696"/>
                    <a:pt x="5090" y="8655"/>
                    <a:pt x="5466" y="8561"/>
                  </a:cubicBezTo>
                  <a:cubicBezTo>
                    <a:pt x="7704" y="7990"/>
                    <a:pt x="8383" y="6906"/>
                    <a:pt x="8716" y="5775"/>
                  </a:cubicBezTo>
                  <a:cubicBezTo>
                    <a:pt x="9049" y="4632"/>
                    <a:pt x="8775" y="120"/>
                    <a:pt x="8775" y="120"/>
                  </a:cubicBezTo>
                  <a:lnTo>
                    <a:pt x="8228" y="120"/>
                  </a:lnTo>
                  <a:lnTo>
                    <a:pt x="7502" y="5251"/>
                  </a:lnTo>
                  <a:cubicBezTo>
                    <a:pt x="7502" y="5251"/>
                    <a:pt x="6158" y="4953"/>
                    <a:pt x="4464" y="4953"/>
                  </a:cubicBezTo>
                  <a:cubicBezTo>
                    <a:pt x="3493" y="4953"/>
                    <a:pt x="2408" y="5051"/>
                    <a:pt x="1394" y="5359"/>
                  </a:cubicBezTo>
                  <a:lnTo>
                    <a:pt x="644" y="1"/>
                  </a:ln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8"/>
            <p:cNvSpPr/>
            <p:nvPr/>
          </p:nvSpPr>
          <p:spPr>
            <a:xfrm>
              <a:off x="4299025" y="3093675"/>
              <a:ext cx="131600" cy="113425"/>
            </a:xfrm>
            <a:custGeom>
              <a:rect b="b" l="l" r="r" t="t"/>
              <a:pathLst>
                <a:path extrusionOk="0" h="4537" w="5264">
                  <a:moveTo>
                    <a:pt x="4311" y="0"/>
                  </a:moveTo>
                  <a:lnTo>
                    <a:pt x="2168" y="1988"/>
                  </a:lnTo>
                  <a:lnTo>
                    <a:pt x="930" y="24"/>
                  </a:lnTo>
                  <a:lnTo>
                    <a:pt x="1" y="405"/>
                  </a:lnTo>
                  <a:cubicBezTo>
                    <a:pt x="1" y="405"/>
                    <a:pt x="382" y="4001"/>
                    <a:pt x="632" y="4310"/>
                  </a:cubicBezTo>
                  <a:cubicBezTo>
                    <a:pt x="799" y="4536"/>
                    <a:pt x="2180" y="2977"/>
                    <a:pt x="2180" y="2977"/>
                  </a:cubicBezTo>
                  <a:cubicBezTo>
                    <a:pt x="2180" y="2977"/>
                    <a:pt x="3466" y="4334"/>
                    <a:pt x="3787" y="4274"/>
                  </a:cubicBezTo>
                  <a:cubicBezTo>
                    <a:pt x="4109" y="4215"/>
                    <a:pt x="5264" y="512"/>
                    <a:pt x="5264" y="512"/>
                  </a:cubicBezTo>
                  <a:close/>
                </a:path>
              </a:pathLst>
            </a:custGeom>
            <a:solidFill>
              <a:srgbClr val="FBF3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8"/>
            <p:cNvSpPr/>
            <p:nvPr/>
          </p:nvSpPr>
          <p:spPr>
            <a:xfrm>
              <a:off x="4221350" y="3103775"/>
              <a:ext cx="278025" cy="403950"/>
            </a:xfrm>
            <a:custGeom>
              <a:rect b="b" l="l" r="r" t="t"/>
              <a:pathLst>
                <a:path extrusionOk="0" h="16158" w="11121">
                  <a:moveTo>
                    <a:pt x="3108" y="1"/>
                  </a:moveTo>
                  <a:lnTo>
                    <a:pt x="0" y="1096"/>
                  </a:lnTo>
                  <a:lnTo>
                    <a:pt x="4751" y="16158"/>
                  </a:lnTo>
                  <a:lnTo>
                    <a:pt x="11121" y="1096"/>
                  </a:lnTo>
                  <a:lnTo>
                    <a:pt x="8371" y="108"/>
                  </a:lnTo>
                  <a:lnTo>
                    <a:pt x="4751" y="15396"/>
                  </a:lnTo>
                  <a:cubicBezTo>
                    <a:pt x="3501" y="6966"/>
                    <a:pt x="3108" y="1"/>
                    <a:pt x="3108" y="1"/>
                  </a:cubicBezTo>
                  <a:close/>
                </a:path>
              </a:pathLst>
            </a:custGeom>
            <a:solidFill>
              <a:srgbClr val="FFF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8"/>
            <p:cNvSpPr/>
            <p:nvPr/>
          </p:nvSpPr>
          <p:spPr>
            <a:xfrm>
              <a:off x="4477925" y="3831250"/>
              <a:ext cx="110750" cy="78275"/>
            </a:xfrm>
            <a:custGeom>
              <a:rect b="b" l="l" r="r" t="t"/>
              <a:pathLst>
                <a:path extrusionOk="0" h="3131" w="4430">
                  <a:moveTo>
                    <a:pt x="1406" y="1"/>
                  </a:moveTo>
                  <a:cubicBezTo>
                    <a:pt x="763" y="513"/>
                    <a:pt x="1072" y="1227"/>
                    <a:pt x="1072" y="1227"/>
                  </a:cubicBezTo>
                  <a:cubicBezTo>
                    <a:pt x="1072" y="1227"/>
                    <a:pt x="1" y="2191"/>
                    <a:pt x="191" y="2870"/>
                  </a:cubicBezTo>
                  <a:cubicBezTo>
                    <a:pt x="240" y="3044"/>
                    <a:pt x="317" y="3103"/>
                    <a:pt x="412" y="3103"/>
                  </a:cubicBezTo>
                  <a:cubicBezTo>
                    <a:pt x="615" y="3103"/>
                    <a:pt x="898" y="2833"/>
                    <a:pt x="1149" y="2833"/>
                  </a:cubicBezTo>
                  <a:cubicBezTo>
                    <a:pt x="1241" y="2833"/>
                    <a:pt x="1328" y="2869"/>
                    <a:pt x="1406" y="2965"/>
                  </a:cubicBezTo>
                  <a:cubicBezTo>
                    <a:pt x="1486" y="3065"/>
                    <a:pt x="1567" y="3102"/>
                    <a:pt x="1651" y="3102"/>
                  </a:cubicBezTo>
                  <a:cubicBezTo>
                    <a:pt x="1892" y="3102"/>
                    <a:pt x="2149" y="2793"/>
                    <a:pt x="2448" y="2793"/>
                  </a:cubicBezTo>
                  <a:cubicBezTo>
                    <a:pt x="2552" y="2793"/>
                    <a:pt x="2660" y="2830"/>
                    <a:pt x="2775" y="2930"/>
                  </a:cubicBezTo>
                  <a:cubicBezTo>
                    <a:pt x="2933" y="3067"/>
                    <a:pt x="3068" y="3130"/>
                    <a:pt x="3190" y="3130"/>
                  </a:cubicBezTo>
                  <a:cubicBezTo>
                    <a:pt x="3500" y="3130"/>
                    <a:pt x="3726" y="2723"/>
                    <a:pt x="4025" y="2108"/>
                  </a:cubicBezTo>
                  <a:cubicBezTo>
                    <a:pt x="4132" y="1894"/>
                    <a:pt x="4275" y="1108"/>
                    <a:pt x="4430" y="1"/>
                  </a:cubicBezTo>
                  <a:close/>
                </a:path>
              </a:pathLst>
            </a:custGeom>
            <a:solidFill>
              <a:srgbClr val="FFCC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8"/>
            <p:cNvSpPr/>
            <p:nvPr/>
          </p:nvSpPr>
          <p:spPr>
            <a:xfrm>
              <a:off x="4153175" y="2851375"/>
              <a:ext cx="403050" cy="22650"/>
            </a:xfrm>
            <a:custGeom>
              <a:rect b="b" l="l" r="r" t="t"/>
              <a:pathLst>
                <a:path extrusionOk="0" h="906" w="16122">
                  <a:moveTo>
                    <a:pt x="453" y="0"/>
                  </a:moveTo>
                  <a:cubicBezTo>
                    <a:pt x="203" y="0"/>
                    <a:pt x="1" y="203"/>
                    <a:pt x="1" y="453"/>
                  </a:cubicBezTo>
                  <a:cubicBezTo>
                    <a:pt x="1" y="703"/>
                    <a:pt x="203" y="905"/>
                    <a:pt x="453" y="905"/>
                  </a:cubicBezTo>
                  <a:lnTo>
                    <a:pt x="15670" y="905"/>
                  </a:lnTo>
                  <a:cubicBezTo>
                    <a:pt x="15920" y="905"/>
                    <a:pt x="16122" y="703"/>
                    <a:pt x="16122" y="453"/>
                  </a:cubicBezTo>
                  <a:cubicBezTo>
                    <a:pt x="16122" y="203"/>
                    <a:pt x="15920" y="0"/>
                    <a:pt x="15670" y="0"/>
                  </a:cubicBezTo>
                  <a:close/>
                </a:path>
              </a:pathLst>
            </a:custGeom>
            <a:solidFill>
              <a:srgbClr val="4221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8"/>
            <p:cNvSpPr/>
            <p:nvPr/>
          </p:nvSpPr>
          <p:spPr>
            <a:xfrm>
              <a:off x="4243075" y="2748975"/>
              <a:ext cx="238750" cy="110450"/>
            </a:xfrm>
            <a:custGeom>
              <a:rect b="b" l="l" r="r" t="t"/>
              <a:pathLst>
                <a:path extrusionOk="0" h="4418" w="9550">
                  <a:moveTo>
                    <a:pt x="2358" y="1"/>
                  </a:moveTo>
                  <a:cubicBezTo>
                    <a:pt x="1060" y="1"/>
                    <a:pt x="1" y="1060"/>
                    <a:pt x="1" y="2358"/>
                  </a:cubicBezTo>
                  <a:lnTo>
                    <a:pt x="1" y="4418"/>
                  </a:lnTo>
                  <a:lnTo>
                    <a:pt x="9549" y="4418"/>
                  </a:lnTo>
                  <a:lnTo>
                    <a:pt x="9549" y="2358"/>
                  </a:lnTo>
                  <a:cubicBezTo>
                    <a:pt x="9549" y="1060"/>
                    <a:pt x="8490" y="1"/>
                    <a:pt x="7192" y="1"/>
                  </a:cubicBezTo>
                  <a:close/>
                </a:path>
              </a:pathLst>
            </a:custGeom>
            <a:solidFill>
              <a:srgbClr val="4221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8"/>
            <p:cNvSpPr/>
            <p:nvPr/>
          </p:nvSpPr>
          <p:spPr>
            <a:xfrm>
              <a:off x="4477625" y="3223450"/>
              <a:ext cx="45275" cy="526275"/>
            </a:xfrm>
            <a:custGeom>
              <a:rect b="b" l="l" r="r" t="t"/>
              <a:pathLst>
                <a:path extrusionOk="0" h="21051" w="1811">
                  <a:moveTo>
                    <a:pt x="1810" y="0"/>
                  </a:moveTo>
                  <a:cubicBezTo>
                    <a:pt x="1810" y="1"/>
                    <a:pt x="322" y="3608"/>
                    <a:pt x="167" y="4048"/>
                  </a:cubicBezTo>
                  <a:cubicBezTo>
                    <a:pt x="1" y="4489"/>
                    <a:pt x="739" y="21050"/>
                    <a:pt x="739" y="21050"/>
                  </a:cubicBezTo>
                  <a:lnTo>
                    <a:pt x="584" y="4048"/>
                  </a:lnTo>
                  <a:lnTo>
                    <a:pt x="1810" y="0"/>
                  </a:lnTo>
                  <a:close/>
                </a:path>
              </a:pathLst>
            </a:custGeom>
            <a:solidFill>
              <a:srgbClr val="4221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8"/>
            <p:cNvSpPr/>
            <p:nvPr/>
          </p:nvSpPr>
          <p:spPr>
            <a:xfrm>
              <a:off x="4136825" y="3250225"/>
              <a:ext cx="48825" cy="581050"/>
            </a:xfrm>
            <a:custGeom>
              <a:rect b="b" l="l" r="r" t="t"/>
              <a:pathLst>
                <a:path extrusionOk="0" h="23242" w="1953">
                  <a:moveTo>
                    <a:pt x="1953" y="1"/>
                  </a:moveTo>
                  <a:lnTo>
                    <a:pt x="0" y="23242"/>
                  </a:lnTo>
                  <a:lnTo>
                    <a:pt x="583" y="23242"/>
                  </a:lnTo>
                  <a:lnTo>
                    <a:pt x="1953" y="1"/>
                  </a:lnTo>
                  <a:close/>
                </a:path>
              </a:pathLst>
            </a:custGeom>
            <a:solidFill>
              <a:srgbClr val="4221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78" name="Shape 5878"/>
        <p:cNvGrpSpPr/>
        <p:nvPr/>
      </p:nvGrpSpPr>
      <p:grpSpPr>
        <a:xfrm>
          <a:off x="0" y="0"/>
          <a:ext cx="0" cy="0"/>
          <a:chOff x="0" y="0"/>
          <a:chExt cx="0" cy="0"/>
        </a:xfrm>
      </p:grpSpPr>
      <p:sp>
        <p:nvSpPr>
          <p:cNvPr id="5879" name="Google Shape;5879;p46"/>
          <p:cNvSpPr txBox="1"/>
          <p:nvPr/>
        </p:nvSpPr>
        <p:spPr>
          <a:xfrm>
            <a:off x="4572000" y="535425"/>
            <a:ext cx="3859800" cy="4072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500">
                <a:solidFill>
                  <a:schemeClr val="lt2"/>
                </a:solidFill>
                <a:latin typeface="Arvo"/>
                <a:ea typeface="Arvo"/>
                <a:cs typeface="Arvo"/>
                <a:sym typeface="Arvo"/>
              </a:rPr>
              <a:t>A Picture Is Worth a Thousand Words</a:t>
            </a:r>
            <a:endParaRPr sz="5500">
              <a:solidFill>
                <a:schemeClr val="lt2"/>
              </a:solidFill>
              <a:latin typeface="Arvo"/>
              <a:ea typeface="Arvo"/>
              <a:cs typeface="Arvo"/>
              <a:sym typeface="Arv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3" name="Shape 5883"/>
        <p:cNvGrpSpPr/>
        <p:nvPr/>
      </p:nvGrpSpPr>
      <p:grpSpPr>
        <a:xfrm>
          <a:off x="0" y="0"/>
          <a:ext cx="0" cy="0"/>
          <a:chOff x="0" y="0"/>
          <a:chExt cx="0" cy="0"/>
        </a:xfrm>
      </p:grpSpPr>
      <p:sp>
        <p:nvSpPr>
          <p:cNvPr id="5884" name="Google Shape;5884;p47"/>
          <p:cNvSpPr/>
          <p:nvPr/>
        </p:nvSpPr>
        <p:spPr>
          <a:xfrm>
            <a:off x="4572000" y="538975"/>
            <a:ext cx="3859800" cy="4069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885" name="Google Shape;5885;p47"/>
          <p:cNvPicPr preferRelativeResize="0"/>
          <p:nvPr/>
        </p:nvPicPr>
        <p:blipFill rotWithShape="1">
          <a:blip r:embed="rId3">
            <a:alphaModFix/>
          </a:blip>
          <a:srcRect b="0" l="38731" r="14598" t="0"/>
          <a:stretch/>
        </p:blipFill>
        <p:spPr>
          <a:xfrm>
            <a:off x="5095200" y="878125"/>
            <a:ext cx="2813400" cy="3390900"/>
          </a:xfrm>
          <a:prstGeom prst="snip1Rect">
            <a:avLst>
              <a:gd fmla="val 16667" name="adj"/>
            </a:avLst>
          </a:prstGeom>
          <a:noFill/>
          <a:ln>
            <a:noFill/>
          </a:ln>
        </p:spPr>
      </p:pic>
      <p:sp>
        <p:nvSpPr>
          <p:cNvPr id="5886" name="Google Shape;5886;p47"/>
          <p:cNvSpPr txBox="1"/>
          <p:nvPr>
            <p:ph type="title"/>
          </p:nvPr>
        </p:nvSpPr>
        <p:spPr>
          <a:xfrm>
            <a:off x="1196100" y="1764525"/>
            <a:ext cx="29016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Assignment</a:t>
            </a:r>
            <a:endParaRPr/>
          </a:p>
        </p:txBody>
      </p:sp>
      <p:sp>
        <p:nvSpPr>
          <p:cNvPr id="5887" name="Google Shape;5887;p47"/>
          <p:cNvSpPr txBox="1"/>
          <p:nvPr>
            <p:ph idx="1" type="subTitle"/>
          </p:nvPr>
        </p:nvSpPr>
        <p:spPr>
          <a:xfrm>
            <a:off x="1196100" y="2179900"/>
            <a:ext cx="2901600" cy="1199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System—it’s only a bit larger than our Moon?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1" name="Shape 5891"/>
        <p:cNvGrpSpPr/>
        <p:nvPr/>
      </p:nvGrpSpPr>
      <p:grpSpPr>
        <a:xfrm>
          <a:off x="0" y="0"/>
          <a:ext cx="0" cy="0"/>
          <a:chOff x="0" y="0"/>
          <a:chExt cx="0" cy="0"/>
        </a:xfrm>
      </p:grpSpPr>
      <p:sp>
        <p:nvSpPr>
          <p:cNvPr id="5892" name="Google Shape;5892;p48"/>
          <p:cNvSpPr txBox="1"/>
          <p:nvPr>
            <p:ph type="title"/>
          </p:nvPr>
        </p:nvSpPr>
        <p:spPr>
          <a:xfrm>
            <a:off x="2896950" y="1196550"/>
            <a:ext cx="33501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5893" name="Google Shape;5893;p48"/>
          <p:cNvSpPr txBox="1"/>
          <p:nvPr>
            <p:ph idx="1" type="subTitle"/>
          </p:nvPr>
        </p:nvSpPr>
        <p:spPr>
          <a:xfrm>
            <a:off x="2896950" y="2038350"/>
            <a:ext cx="3350100" cy="65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a:t>
            </a:r>
            <a:r>
              <a:rPr lang="en"/>
              <a:t>o you have any questions?</a:t>
            </a:r>
            <a:endParaRPr/>
          </a:p>
          <a:p>
            <a:pPr indent="0" lvl="0" marL="0" rtl="0" algn="ctr">
              <a:spcBef>
                <a:spcPts val="0"/>
              </a:spcBef>
              <a:spcAft>
                <a:spcPts val="0"/>
              </a:spcAft>
              <a:buClr>
                <a:schemeClr val="dk1"/>
              </a:buClr>
              <a:buSzPts val="1100"/>
              <a:buFont typeface="Arial"/>
              <a:buNone/>
            </a:pPr>
            <a:r>
              <a:rPr lang="en"/>
              <a:t>youremail@freepik.com </a:t>
            </a:r>
            <a:endParaRPr/>
          </a:p>
          <a:p>
            <a:pPr indent="0" lvl="0" marL="0" rtl="0" algn="ctr">
              <a:spcBef>
                <a:spcPts val="0"/>
              </a:spcBef>
              <a:spcAft>
                <a:spcPts val="0"/>
              </a:spcAft>
              <a:buClr>
                <a:schemeClr val="dk1"/>
              </a:buClr>
              <a:buSzPts val="1100"/>
              <a:buFont typeface="Arial"/>
              <a:buNone/>
            </a:pPr>
            <a:r>
              <a:rPr lang="en"/>
              <a:t>+91  620 421 838 </a:t>
            </a:r>
            <a:endParaRPr/>
          </a:p>
          <a:p>
            <a:pPr indent="0" lvl="0" marL="0" rtl="0" algn="ctr">
              <a:spcBef>
                <a:spcPts val="0"/>
              </a:spcBef>
              <a:spcAft>
                <a:spcPts val="0"/>
              </a:spcAft>
              <a:buClr>
                <a:schemeClr val="dk1"/>
              </a:buClr>
              <a:buSzPts val="1100"/>
              <a:buFont typeface="Arial"/>
              <a:buNone/>
            </a:pPr>
            <a:r>
              <a:rPr lang="en"/>
              <a:t>yourcompany.com</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
        <p:nvSpPr>
          <p:cNvPr id="5894" name="Google Shape;5894;p48"/>
          <p:cNvSpPr txBox="1"/>
          <p:nvPr/>
        </p:nvSpPr>
        <p:spPr>
          <a:xfrm>
            <a:off x="3368413" y="3927504"/>
            <a:ext cx="2427000" cy="3075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900">
                <a:solidFill>
                  <a:schemeClr val="dk1"/>
                </a:solidFill>
                <a:latin typeface="Abel"/>
                <a:ea typeface="Abel"/>
                <a:cs typeface="Abel"/>
                <a:sym typeface="Abel"/>
              </a:rPr>
              <a:t>Please keep this slide for attribution.</a:t>
            </a:r>
            <a:endParaRPr sz="900">
              <a:solidFill>
                <a:schemeClr val="dk1"/>
              </a:solidFill>
              <a:latin typeface="Abel"/>
              <a:ea typeface="Abel"/>
              <a:cs typeface="Abel"/>
              <a:sym typeface="Abe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8" name="Shape 5898"/>
        <p:cNvGrpSpPr/>
        <p:nvPr/>
      </p:nvGrpSpPr>
      <p:grpSpPr>
        <a:xfrm>
          <a:off x="0" y="0"/>
          <a:ext cx="0" cy="0"/>
          <a:chOff x="0" y="0"/>
          <a:chExt cx="0" cy="0"/>
        </a:xfrm>
      </p:grpSpPr>
      <p:sp>
        <p:nvSpPr>
          <p:cNvPr id="5899" name="Google Shape;5899;p49"/>
          <p:cNvSpPr txBox="1"/>
          <p:nvPr>
            <p:ph idx="1" type="body"/>
          </p:nvPr>
        </p:nvSpPr>
        <p:spPr>
          <a:xfrm>
            <a:off x="712350" y="1352900"/>
            <a:ext cx="3859800" cy="325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252D48"/>
                </a:solidFill>
              </a:rPr>
              <a:t>Did you like the resources on this template? Get them for free at our other websites.</a:t>
            </a:r>
            <a:endParaRPr sz="1300">
              <a:solidFill>
                <a:srgbClr val="252D48"/>
              </a:solidFill>
            </a:endParaRPr>
          </a:p>
          <a:p>
            <a:pPr indent="0" lvl="0" marL="0" rtl="0" algn="l">
              <a:spcBef>
                <a:spcPts val="1600"/>
              </a:spcBef>
              <a:spcAft>
                <a:spcPts val="0"/>
              </a:spcAft>
              <a:buNone/>
            </a:pPr>
            <a:r>
              <a:rPr lang="en" sz="1300">
                <a:solidFill>
                  <a:srgbClr val="252D48"/>
                </a:solidFill>
              </a:rPr>
              <a:t>VECTORS:</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3">
                  <a:extLst>
                    <a:ext uri="{A12FA001-AC4F-418D-AE19-62706E023703}">
                      <ahyp:hlinkClr val="tx"/>
                    </a:ext>
                  </a:extLst>
                </a:hlinkClick>
              </a:rPr>
              <a:t>Minimalist abstract sales background</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4">
                  <a:extLst>
                    <a:ext uri="{A12FA001-AC4F-418D-AE19-62706E023703}">
                      <ahyp:hlinkClr val="tx"/>
                    </a:ext>
                  </a:extLst>
                </a:hlinkClick>
              </a:rPr>
              <a:t>World human rights day poster</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5">
                  <a:extLst>
                    <a:ext uri="{A12FA001-AC4F-418D-AE19-62706E023703}">
                      <ahyp:hlinkClr val="tx"/>
                    </a:ext>
                  </a:extLst>
                </a:hlinkClick>
              </a:rPr>
              <a:t>Multicultural group of people</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6">
                  <a:extLst>
                    <a:ext uri="{A12FA001-AC4F-418D-AE19-62706E023703}">
                      <ahyp:hlinkClr val="tx"/>
                    </a:ext>
                  </a:extLst>
                </a:hlinkClick>
              </a:rPr>
              <a:t>Hands holding megaphones</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7">
                  <a:extLst>
                    <a:ext uri="{A12FA001-AC4F-418D-AE19-62706E023703}">
                      <ahyp:hlinkClr val="tx"/>
                    </a:ext>
                  </a:extLst>
                </a:hlinkClick>
              </a:rPr>
              <a:t>Group of young people posing for photo</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8">
                  <a:extLst>
                    <a:ext uri="{A12FA001-AC4F-418D-AE19-62706E023703}">
                      <ahyp:hlinkClr val="tx"/>
                    </a:ext>
                  </a:extLst>
                </a:hlinkClick>
              </a:rPr>
              <a:t>Law and justice concept</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9">
                  <a:extLst>
                    <a:ext uri="{A12FA001-AC4F-418D-AE19-62706E023703}">
                      <ahyp:hlinkClr val="tx"/>
                    </a:ext>
                  </a:extLst>
                </a:hlinkClick>
              </a:rPr>
              <a:t>Multiracial group of people</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10">
                  <a:extLst>
                    <a:ext uri="{A12FA001-AC4F-418D-AE19-62706E023703}">
                      <ahyp:hlinkClr val="tx"/>
                    </a:ext>
                  </a:extLst>
                </a:hlinkClick>
              </a:rPr>
              <a:t>Multiracial group of people</a:t>
            </a:r>
            <a:r>
              <a:rPr lang="en" sz="1300">
                <a:solidFill>
                  <a:srgbClr val="252D48"/>
                </a:solidFill>
              </a:rPr>
              <a:t> 2</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11">
                  <a:extLst>
                    <a:ext uri="{A12FA001-AC4F-418D-AE19-62706E023703}">
                      <ahyp:hlinkClr val="tx"/>
                    </a:ext>
                  </a:extLst>
                </a:hlinkClick>
              </a:rPr>
              <a:t>Couples and families on pride day</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12">
                  <a:extLst>
                    <a:ext uri="{A12FA001-AC4F-418D-AE19-62706E023703}">
                      <ahyp:hlinkClr val="tx"/>
                    </a:ext>
                  </a:extLst>
                </a:hlinkClick>
              </a:rPr>
              <a:t>Colorful background people making a puzzle</a:t>
            </a:r>
            <a:endParaRPr sz="1300">
              <a:solidFill>
                <a:srgbClr val="252D48"/>
              </a:solidFill>
            </a:endParaRPr>
          </a:p>
        </p:txBody>
      </p:sp>
      <p:sp>
        <p:nvSpPr>
          <p:cNvPr id="5900" name="Google Shape;5900;p49"/>
          <p:cNvSpPr txBox="1"/>
          <p:nvPr>
            <p:ph idx="1" type="body"/>
          </p:nvPr>
        </p:nvSpPr>
        <p:spPr>
          <a:xfrm>
            <a:off x="4572000" y="1352900"/>
            <a:ext cx="3859800" cy="3255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solidFill>
                  <a:srgbClr val="252D48"/>
                </a:solidFill>
                <a:uFill>
                  <a:noFill/>
                </a:uFill>
                <a:hlinkClick r:id="rId13">
                  <a:extLst>
                    <a:ext uri="{A12FA001-AC4F-418D-AE19-62706E023703}">
                      <ahyp:hlinkClr val="tx"/>
                    </a:ext>
                  </a:extLst>
                </a:hlinkClick>
              </a:rPr>
              <a:t>Happy grandparents day concept</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14">
                  <a:extLst>
                    <a:ext uri="{A12FA001-AC4F-418D-AE19-62706E023703}">
                      <ahyp:hlinkClr val="tx"/>
                    </a:ext>
                  </a:extLst>
                </a:hlinkClick>
              </a:rPr>
              <a:t>Young people holding blank banner</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15">
                  <a:extLst>
                    <a:ext uri="{A12FA001-AC4F-418D-AE19-62706E023703}">
                      <ahyp:hlinkClr val="tx"/>
                    </a:ext>
                  </a:extLst>
                </a:hlinkClick>
              </a:rPr>
              <a:t>Hand drawn international group of women</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16">
                  <a:extLst>
                    <a:ext uri="{A12FA001-AC4F-418D-AE19-62706E023703}">
                      <ahyp:hlinkClr val="tx"/>
                    </a:ext>
                  </a:extLst>
                </a:hlinkClick>
              </a:rPr>
              <a:t>Couples and families on pride day 2</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17">
                  <a:extLst>
                    <a:ext uri="{A12FA001-AC4F-418D-AE19-62706E023703}">
                      <ahyp:hlinkClr val="tx"/>
                    </a:ext>
                  </a:extLst>
                </a:hlinkClick>
              </a:rPr>
              <a:t>International human rights day</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18">
                  <a:extLst>
                    <a:ext uri="{A12FA001-AC4F-418D-AE19-62706E023703}">
                      <ahyp:hlinkClr val="tx"/>
                    </a:ext>
                  </a:extLst>
                </a:hlinkClick>
              </a:rPr>
              <a:t>Flat design peace dove</a:t>
            </a:r>
            <a:endParaRPr sz="1300">
              <a:solidFill>
                <a:srgbClr val="252D48"/>
              </a:solidFill>
            </a:endParaRPr>
          </a:p>
          <a:p>
            <a:pPr indent="-311150" lvl="0" marL="457200" rtl="0" algn="l">
              <a:spcBef>
                <a:spcPts val="0"/>
              </a:spcBef>
              <a:spcAft>
                <a:spcPts val="0"/>
              </a:spcAft>
              <a:buSzPts val="1300"/>
              <a:buChar char="●"/>
            </a:pPr>
            <a:r>
              <a:rPr lang="en" sz="1300">
                <a:solidFill>
                  <a:srgbClr val="252D48"/>
                </a:solidFill>
                <a:uFill>
                  <a:noFill/>
                </a:uFill>
                <a:hlinkClick r:id="rId19">
                  <a:extLst>
                    <a:ext uri="{A12FA001-AC4F-418D-AE19-62706E023703}">
                      <ahyp:hlinkClr val="tx"/>
                    </a:ext>
                  </a:extLst>
                </a:hlinkClick>
              </a:rPr>
              <a:t>People celebrating pride day</a:t>
            </a:r>
            <a:endParaRPr sz="1300">
              <a:solidFill>
                <a:srgbClr val="252D48"/>
              </a:solidFill>
            </a:endParaRPr>
          </a:p>
          <a:p>
            <a:pPr indent="0" lvl="0" marL="0" rtl="0" algn="l">
              <a:spcBef>
                <a:spcPts val="0"/>
              </a:spcBef>
              <a:spcAft>
                <a:spcPts val="0"/>
              </a:spcAft>
              <a:buNone/>
            </a:pPr>
            <a:r>
              <a:t/>
            </a:r>
            <a:endParaRPr sz="1300">
              <a:solidFill>
                <a:srgbClr val="252D48"/>
              </a:solidFill>
            </a:endParaRPr>
          </a:p>
          <a:p>
            <a:pPr indent="0" lvl="0" marL="0" rtl="0" algn="l">
              <a:spcBef>
                <a:spcPts val="0"/>
              </a:spcBef>
              <a:spcAft>
                <a:spcPts val="0"/>
              </a:spcAft>
              <a:buNone/>
            </a:pPr>
            <a:r>
              <a:rPr lang="en" sz="1300">
                <a:solidFill>
                  <a:srgbClr val="252D48"/>
                </a:solidFill>
              </a:rPr>
              <a:t>PHOTOS:</a:t>
            </a:r>
            <a:endParaRPr sz="1300">
              <a:solidFill>
                <a:srgbClr val="252D48"/>
              </a:solidFill>
            </a:endParaRPr>
          </a:p>
          <a:p>
            <a:pPr indent="-311150" lvl="0" marL="457200" rtl="0" algn="l">
              <a:spcBef>
                <a:spcPts val="0"/>
              </a:spcBef>
              <a:spcAft>
                <a:spcPts val="0"/>
              </a:spcAft>
              <a:buClr>
                <a:srgbClr val="252D48"/>
              </a:buClr>
              <a:buSzPts val="1300"/>
              <a:buChar char="●"/>
            </a:pPr>
            <a:r>
              <a:rPr lang="en" sz="1300">
                <a:solidFill>
                  <a:srgbClr val="252D48"/>
                </a:solidFill>
                <a:uFill>
                  <a:noFill/>
                </a:uFill>
                <a:hlinkClick r:id="rId20">
                  <a:extLst>
                    <a:ext uri="{A12FA001-AC4F-418D-AE19-62706E023703}">
                      <ahyp:hlinkClr val="tx"/>
                    </a:ext>
                  </a:extLst>
                </a:hlinkClick>
              </a:rPr>
              <a:t>Interracial couple celebrating Independence Day</a:t>
            </a:r>
            <a:endParaRPr sz="1300"/>
          </a:p>
          <a:p>
            <a:pPr indent="-311150" lvl="0" marL="457200" rtl="0" algn="l">
              <a:spcBef>
                <a:spcPts val="0"/>
              </a:spcBef>
              <a:spcAft>
                <a:spcPts val="0"/>
              </a:spcAft>
              <a:buClr>
                <a:srgbClr val="252D48"/>
              </a:buClr>
              <a:buSzPts val="1300"/>
              <a:buChar char="●"/>
            </a:pPr>
            <a:r>
              <a:rPr lang="en" sz="1300">
                <a:solidFill>
                  <a:srgbClr val="252D48"/>
                </a:solidFill>
                <a:uFill>
                  <a:noFill/>
                </a:uFill>
                <a:hlinkClick r:id="rId21">
                  <a:extLst>
                    <a:ext uri="{A12FA001-AC4F-418D-AE19-62706E023703}">
                      <ahyp:hlinkClr val="tx"/>
                    </a:ext>
                  </a:extLst>
                </a:hlinkClick>
              </a:rPr>
              <a:t>Man and woman smiling</a:t>
            </a:r>
            <a:endParaRPr sz="1300">
              <a:solidFill>
                <a:srgbClr val="252D48"/>
              </a:solidFill>
            </a:endParaRPr>
          </a:p>
        </p:txBody>
      </p:sp>
      <p:sp>
        <p:nvSpPr>
          <p:cNvPr id="5901" name="Google Shape;5901;p49"/>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05" name="Shape 5905"/>
        <p:cNvGrpSpPr/>
        <p:nvPr/>
      </p:nvGrpSpPr>
      <p:grpSpPr>
        <a:xfrm>
          <a:off x="0" y="0"/>
          <a:ext cx="0" cy="0"/>
          <a:chOff x="0" y="0"/>
          <a:chExt cx="0" cy="0"/>
        </a:xfrm>
      </p:grpSpPr>
      <p:sp>
        <p:nvSpPr>
          <p:cNvPr id="5906" name="Google Shape;5906;p5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5907" name="Google Shape;5907;p50"/>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5908" name="Google Shape;5908;p50"/>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12" name="Shape 5912"/>
        <p:cNvGrpSpPr/>
        <p:nvPr/>
      </p:nvGrpSpPr>
      <p:grpSpPr>
        <a:xfrm>
          <a:off x="0" y="0"/>
          <a:ext cx="0" cy="0"/>
          <a:chOff x="0" y="0"/>
          <a:chExt cx="0" cy="0"/>
        </a:xfrm>
      </p:grpSpPr>
      <p:sp>
        <p:nvSpPr>
          <p:cNvPr id="5913" name="Google Shape;5913;p51"/>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5914" name="Google Shape;5914;p51"/>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5915" name="Google Shape;5915;p51"/>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rgbClr val="EFEFEF"/>
                </a:solidFill>
                <a:latin typeface="Arial"/>
                <a:ea typeface="Arial"/>
                <a:cs typeface="Arial"/>
                <a:sym typeface="Arial"/>
              </a:rPr>
              <a:t>Arvo</a:t>
            </a:r>
            <a:endParaRPr b="1">
              <a:solidFill>
                <a:srgbClr val="EFEFE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EFEFEF"/>
                </a:solidFill>
                <a:latin typeface="Arial"/>
                <a:ea typeface="Arial"/>
                <a:cs typeface="Arial"/>
                <a:sym typeface="Arial"/>
              </a:rPr>
              <a:t>(https://fonts.google.com/specimen/Arvo)</a:t>
            </a:r>
            <a:endParaRPr>
              <a:solidFill>
                <a:srgbClr val="EFEFE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t/>
            </a:r>
            <a:endParaRPr b="1">
              <a:solidFill>
                <a:srgbClr val="EFEFE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rgbClr val="EFEFEF"/>
                </a:solidFill>
                <a:latin typeface="Arial"/>
                <a:ea typeface="Arial"/>
                <a:cs typeface="Arial"/>
                <a:sym typeface="Arial"/>
              </a:rPr>
              <a:t>Abel</a:t>
            </a:r>
            <a:endParaRPr b="1">
              <a:solidFill>
                <a:srgbClr val="EFEFE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EFEFEF"/>
                </a:solidFill>
                <a:latin typeface="Arial"/>
                <a:ea typeface="Arial"/>
                <a:cs typeface="Arial"/>
                <a:sym typeface="Arial"/>
              </a:rPr>
              <a:t>(https://fonts.google.com/specimen/Abel)</a:t>
            </a:r>
            <a:endParaRPr>
              <a:solidFill>
                <a:srgbClr val="EFEFEF"/>
              </a:solidFill>
              <a:latin typeface="Arial"/>
              <a:ea typeface="Arial"/>
              <a:cs typeface="Arial"/>
              <a:sym typeface="Arial"/>
            </a:endParaRPr>
          </a:p>
        </p:txBody>
      </p:sp>
      <p:grpSp>
        <p:nvGrpSpPr>
          <p:cNvPr id="5916" name="Google Shape;5916;p51"/>
          <p:cNvGrpSpPr/>
          <p:nvPr/>
        </p:nvGrpSpPr>
        <p:grpSpPr>
          <a:xfrm>
            <a:off x="2583563" y="3498875"/>
            <a:ext cx="3976875" cy="754200"/>
            <a:chOff x="2583563" y="3498875"/>
            <a:chExt cx="3976875" cy="754200"/>
          </a:xfrm>
        </p:grpSpPr>
        <p:sp>
          <p:nvSpPr>
            <p:cNvPr id="5917" name="Google Shape;5917;p51"/>
            <p:cNvSpPr/>
            <p:nvPr/>
          </p:nvSpPr>
          <p:spPr>
            <a:xfrm>
              <a:off x="3645388" y="3498875"/>
              <a:ext cx="791400" cy="754200"/>
            </a:xfrm>
            <a:prstGeom prst="roundRect">
              <a:avLst>
                <a:gd fmla="val 16667" name="adj"/>
              </a:avLst>
            </a:prstGeom>
            <a:solidFill>
              <a:srgbClr val="F999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1"/>
            <p:cNvSpPr/>
            <p:nvPr/>
          </p:nvSpPr>
          <p:spPr>
            <a:xfrm>
              <a:off x="4707207" y="3498875"/>
              <a:ext cx="791400" cy="754200"/>
            </a:xfrm>
            <a:prstGeom prst="roundRect">
              <a:avLst>
                <a:gd fmla="val 16667" name="adj"/>
              </a:avLst>
            </a:prstGeom>
            <a:solidFill>
              <a:srgbClr val="006D8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1"/>
            <p:cNvSpPr/>
            <p:nvPr/>
          </p:nvSpPr>
          <p:spPr>
            <a:xfrm>
              <a:off x="2583563" y="3498875"/>
              <a:ext cx="791400" cy="754200"/>
            </a:xfrm>
            <a:prstGeom prst="roundRect">
              <a:avLst>
                <a:gd fmla="val 16667" name="adj"/>
              </a:avLst>
            </a:prstGeom>
            <a:solidFill>
              <a:srgbClr val="F277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1"/>
            <p:cNvSpPr txBox="1"/>
            <p:nvPr/>
          </p:nvSpPr>
          <p:spPr>
            <a:xfrm>
              <a:off x="36453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#f99900</a:t>
              </a:r>
              <a:endParaRPr sz="1000">
                <a:solidFill>
                  <a:srgbClr val="FFFFFF"/>
                </a:solidFill>
              </a:endParaRPr>
            </a:p>
          </p:txBody>
        </p:sp>
        <p:sp>
          <p:nvSpPr>
            <p:cNvPr id="5921" name="Google Shape;5921;p51"/>
            <p:cNvSpPr txBox="1"/>
            <p:nvPr/>
          </p:nvSpPr>
          <p:spPr>
            <a:xfrm>
              <a:off x="47072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#006d8c</a:t>
              </a:r>
              <a:endParaRPr sz="1000">
                <a:solidFill>
                  <a:srgbClr val="FFFFFF"/>
                </a:solidFill>
              </a:endParaRPr>
            </a:p>
          </p:txBody>
        </p:sp>
        <p:sp>
          <p:nvSpPr>
            <p:cNvPr id="5922" name="Google Shape;5922;p51"/>
            <p:cNvSpPr txBox="1"/>
            <p:nvPr/>
          </p:nvSpPr>
          <p:spPr>
            <a:xfrm>
              <a:off x="25835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#f27775</a:t>
              </a:r>
              <a:endParaRPr sz="1000">
                <a:solidFill>
                  <a:srgbClr val="FFFFFF"/>
                </a:solidFill>
              </a:endParaRPr>
            </a:p>
          </p:txBody>
        </p:sp>
        <p:grpSp>
          <p:nvGrpSpPr>
            <p:cNvPr id="5923" name="Google Shape;5923;p51"/>
            <p:cNvGrpSpPr/>
            <p:nvPr/>
          </p:nvGrpSpPr>
          <p:grpSpPr>
            <a:xfrm>
              <a:off x="5769032" y="3498875"/>
              <a:ext cx="791405" cy="754200"/>
              <a:chOff x="4176300" y="3498875"/>
              <a:chExt cx="791405" cy="754200"/>
            </a:xfrm>
          </p:grpSpPr>
          <p:sp>
            <p:nvSpPr>
              <p:cNvPr id="5924" name="Google Shape;5924;p51"/>
              <p:cNvSpPr/>
              <p:nvPr/>
            </p:nvSpPr>
            <p:spPr>
              <a:xfrm>
                <a:off x="4176300" y="3498875"/>
                <a:ext cx="791400" cy="754200"/>
              </a:xfrm>
              <a:prstGeom prst="roundRect">
                <a:avLst>
                  <a:gd fmla="val 16667" name="adj"/>
                </a:avLst>
              </a:prstGeom>
              <a:solidFill>
                <a:srgbClr val="FFE2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1"/>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#ffe2e7</a:t>
                </a:r>
                <a:endParaRPr sz="1000"/>
              </a:p>
            </p:txBody>
          </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29" name="Shape 5929"/>
        <p:cNvGrpSpPr/>
        <p:nvPr/>
      </p:nvGrpSpPr>
      <p:grpSpPr>
        <a:xfrm>
          <a:off x="0" y="0"/>
          <a:ext cx="0" cy="0"/>
          <a:chOff x="0" y="0"/>
          <a:chExt cx="0" cy="0"/>
        </a:xfrm>
      </p:grpSpPr>
      <p:sp>
        <p:nvSpPr>
          <p:cNvPr id="5930" name="Google Shape;5930;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5931" name="Google Shape;5931;p52"/>
          <p:cNvGrpSpPr/>
          <p:nvPr/>
        </p:nvGrpSpPr>
        <p:grpSpPr>
          <a:xfrm>
            <a:off x="5156078" y="3085736"/>
            <a:ext cx="474294" cy="551291"/>
            <a:chOff x="4727025" y="1332775"/>
            <a:chExt cx="59900" cy="69625"/>
          </a:xfrm>
        </p:grpSpPr>
        <p:sp>
          <p:nvSpPr>
            <p:cNvPr id="5932" name="Google Shape;5932;p5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52"/>
          <p:cNvGrpSpPr/>
          <p:nvPr/>
        </p:nvGrpSpPr>
        <p:grpSpPr>
          <a:xfrm>
            <a:off x="5769734" y="2314340"/>
            <a:ext cx="555653" cy="557031"/>
            <a:chOff x="4820425" y="1329900"/>
            <a:chExt cx="70175" cy="70350"/>
          </a:xfrm>
        </p:grpSpPr>
        <p:sp>
          <p:nvSpPr>
            <p:cNvPr id="5935" name="Google Shape;5935;p5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52"/>
          <p:cNvGrpSpPr/>
          <p:nvPr/>
        </p:nvGrpSpPr>
        <p:grpSpPr>
          <a:xfrm>
            <a:off x="6396103" y="2318845"/>
            <a:ext cx="582574" cy="533871"/>
            <a:chOff x="4903200" y="1331525"/>
            <a:chExt cx="73575" cy="67425"/>
          </a:xfrm>
        </p:grpSpPr>
        <p:sp>
          <p:nvSpPr>
            <p:cNvPr id="5940" name="Google Shape;5940;p5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52"/>
          <p:cNvGrpSpPr/>
          <p:nvPr/>
        </p:nvGrpSpPr>
        <p:grpSpPr>
          <a:xfrm>
            <a:off x="5755581" y="3078709"/>
            <a:ext cx="583960" cy="565345"/>
            <a:chOff x="4815575" y="1416800"/>
            <a:chExt cx="73750" cy="71400"/>
          </a:xfrm>
        </p:grpSpPr>
        <p:sp>
          <p:nvSpPr>
            <p:cNvPr id="5943" name="Google Shape;5943;p5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52"/>
          <p:cNvGrpSpPr/>
          <p:nvPr/>
        </p:nvGrpSpPr>
        <p:grpSpPr>
          <a:xfrm>
            <a:off x="6390362" y="3108896"/>
            <a:ext cx="589898" cy="504970"/>
            <a:chOff x="4902475" y="1418875"/>
            <a:chExt cx="74500" cy="63775"/>
          </a:xfrm>
        </p:grpSpPr>
        <p:sp>
          <p:nvSpPr>
            <p:cNvPr id="5947" name="Google Shape;5947;p5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9" name="Google Shape;5949;p52"/>
          <p:cNvGrpSpPr/>
          <p:nvPr/>
        </p:nvGrpSpPr>
        <p:grpSpPr>
          <a:xfrm>
            <a:off x="5765577" y="3826000"/>
            <a:ext cx="563967" cy="567127"/>
            <a:chOff x="4818100" y="1507675"/>
            <a:chExt cx="71225" cy="71625"/>
          </a:xfrm>
        </p:grpSpPr>
        <p:sp>
          <p:nvSpPr>
            <p:cNvPr id="5950" name="Google Shape;5950;p5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52"/>
          <p:cNvGrpSpPr/>
          <p:nvPr/>
        </p:nvGrpSpPr>
        <p:grpSpPr>
          <a:xfrm>
            <a:off x="5079075" y="3829461"/>
            <a:ext cx="628301" cy="588505"/>
            <a:chOff x="4721450" y="1509475"/>
            <a:chExt cx="79350" cy="74325"/>
          </a:xfrm>
        </p:grpSpPr>
        <p:sp>
          <p:nvSpPr>
            <p:cNvPr id="5955" name="Google Shape;5955;p5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52"/>
          <p:cNvGrpSpPr/>
          <p:nvPr/>
        </p:nvGrpSpPr>
        <p:grpSpPr>
          <a:xfrm>
            <a:off x="6424608" y="3814027"/>
            <a:ext cx="557038" cy="562772"/>
            <a:chOff x="4906800" y="1507500"/>
            <a:chExt cx="70350" cy="71075"/>
          </a:xfrm>
        </p:grpSpPr>
        <p:sp>
          <p:nvSpPr>
            <p:cNvPr id="5960" name="Google Shape;5960;p5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52"/>
          <p:cNvGrpSpPr/>
          <p:nvPr/>
        </p:nvGrpSpPr>
        <p:grpSpPr>
          <a:xfrm>
            <a:off x="4462216" y="2340963"/>
            <a:ext cx="517934" cy="517934"/>
            <a:chOff x="3736598" y="2170606"/>
            <a:chExt cx="404889" cy="404889"/>
          </a:xfrm>
        </p:grpSpPr>
        <p:sp>
          <p:nvSpPr>
            <p:cNvPr id="5966" name="Google Shape;5966;p5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52"/>
          <p:cNvGrpSpPr/>
          <p:nvPr/>
        </p:nvGrpSpPr>
        <p:grpSpPr>
          <a:xfrm>
            <a:off x="3729277" y="2341061"/>
            <a:ext cx="586986" cy="517740"/>
            <a:chOff x="3161917" y="2170682"/>
            <a:chExt cx="458870" cy="404737"/>
          </a:xfrm>
        </p:grpSpPr>
        <p:sp>
          <p:nvSpPr>
            <p:cNvPr id="5971" name="Google Shape;5971;p5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52"/>
          <p:cNvGrpSpPr/>
          <p:nvPr/>
        </p:nvGrpSpPr>
        <p:grpSpPr>
          <a:xfrm>
            <a:off x="3752299" y="3102400"/>
            <a:ext cx="540943" cy="517963"/>
            <a:chOff x="3179914" y="2889488"/>
            <a:chExt cx="422876" cy="404911"/>
          </a:xfrm>
        </p:grpSpPr>
        <p:sp>
          <p:nvSpPr>
            <p:cNvPr id="5975" name="Google Shape;5975;p5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52"/>
          <p:cNvGrpSpPr/>
          <p:nvPr/>
        </p:nvGrpSpPr>
        <p:grpSpPr>
          <a:xfrm>
            <a:off x="4453093" y="3102358"/>
            <a:ext cx="536180" cy="518047"/>
            <a:chOff x="3729467" y="2889422"/>
            <a:chExt cx="419153" cy="404977"/>
          </a:xfrm>
        </p:grpSpPr>
        <p:sp>
          <p:nvSpPr>
            <p:cNvPr id="5982" name="Google Shape;5982;p5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52"/>
          <p:cNvGrpSpPr/>
          <p:nvPr/>
        </p:nvGrpSpPr>
        <p:grpSpPr>
          <a:xfrm>
            <a:off x="1990126" y="3445787"/>
            <a:ext cx="965351" cy="134611"/>
            <a:chOff x="4411970" y="2962952"/>
            <a:chExt cx="706544" cy="104212"/>
          </a:xfrm>
        </p:grpSpPr>
        <p:sp>
          <p:nvSpPr>
            <p:cNvPr id="5990" name="Google Shape;5990;p5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4" name="Google Shape;5994;p52"/>
          <p:cNvGrpSpPr/>
          <p:nvPr/>
        </p:nvGrpSpPr>
        <p:grpSpPr>
          <a:xfrm>
            <a:off x="1990126" y="3041077"/>
            <a:ext cx="960158" cy="289172"/>
            <a:chOff x="4411970" y="2726085"/>
            <a:chExt cx="643107" cy="193659"/>
          </a:xfrm>
        </p:grpSpPr>
        <p:sp>
          <p:nvSpPr>
            <p:cNvPr id="5995" name="Google Shape;5995;p5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52"/>
          <p:cNvGrpSpPr/>
          <p:nvPr/>
        </p:nvGrpSpPr>
        <p:grpSpPr>
          <a:xfrm>
            <a:off x="998624" y="3295400"/>
            <a:ext cx="811503" cy="252584"/>
            <a:chOff x="4411970" y="4340222"/>
            <a:chExt cx="779467" cy="242683"/>
          </a:xfrm>
        </p:grpSpPr>
        <p:sp>
          <p:nvSpPr>
            <p:cNvPr id="5999" name="Google Shape;5999;p5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52"/>
          <p:cNvGrpSpPr/>
          <p:nvPr/>
        </p:nvGrpSpPr>
        <p:grpSpPr>
          <a:xfrm>
            <a:off x="1990126" y="2709308"/>
            <a:ext cx="965160" cy="216230"/>
            <a:chOff x="4411970" y="2468674"/>
            <a:chExt cx="747317" cy="167425"/>
          </a:xfrm>
        </p:grpSpPr>
        <p:sp>
          <p:nvSpPr>
            <p:cNvPr id="6003" name="Google Shape;6003;p5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5" name="Google Shape;6005;p52"/>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6" name="Google Shape;6006;p52"/>
          <p:cNvGrpSpPr/>
          <p:nvPr/>
        </p:nvGrpSpPr>
        <p:grpSpPr>
          <a:xfrm>
            <a:off x="997692" y="2334687"/>
            <a:ext cx="1959041" cy="208784"/>
            <a:chOff x="6336019" y="3733725"/>
            <a:chExt cx="2566206" cy="351310"/>
          </a:xfrm>
        </p:grpSpPr>
        <p:sp>
          <p:nvSpPr>
            <p:cNvPr id="6007" name="Google Shape;6007;p5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52"/>
          <p:cNvGrpSpPr/>
          <p:nvPr/>
        </p:nvGrpSpPr>
        <p:grpSpPr>
          <a:xfrm>
            <a:off x="1990126" y="3950602"/>
            <a:ext cx="946551" cy="153200"/>
            <a:chOff x="4404545" y="3301592"/>
            <a:chExt cx="782403" cy="129272"/>
          </a:xfrm>
        </p:grpSpPr>
        <p:sp>
          <p:nvSpPr>
            <p:cNvPr id="6012" name="Google Shape;6012;p5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52"/>
          <p:cNvGrpSpPr/>
          <p:nvPr/>
        </p:nvGrpSpPr>
        <p:grpSpPr>
          <a:xfrm>
            <a:off x="1990126" y="3695937"/>
            <a:ext cx="962257" cy="139127"/>
            <a:chOff x="4411970" y="3131459"/>
            <a:chExt cx="710520" cy="117397"/>
          </a:xfrm>
        </p:grpSpPr>
        <p:sp>
          <p:nvSpPr>
            <p:cNvPr id="6015" name="Google Shape;6015;p5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6017" name="Google Shape;6017;p52"/>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8" name="Google Shape;6018;p52"/>
          <p:cNvGrpSpPr/>
          <p:nvPr/>
        </p:nvGrpSpPr>
        <p:grpSpPr>
          <a:xfrm>
            <a:off x="990271" y="3621603"/>
            <a:ext cx="823838" cy="458988"/>
            <a:chOff x="4411970" y="1801825"/>
            <a:chExt cx="734586" cy="409262"/>
          </a:xfrm>
        </p:grpSpPr>
        <p:sp>
          <p:nvSpPr>
            <p:cNvPr id="6019" name="Google Shape;6019;p5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52"/>
          <p:cNvGrpSpPr/>
          <p:nvPr/>
        </p:nvGrpSpPr>
        <p:grpSpPr>
          <a:xfrm>
            <a:off x="3095243" y="2339173"/>
            <a:ext cx="521514" cy="521514"/>
            <a:chOff x="5681300" y="2527788"/>
            <a:chExt cx="805800" cy="805800"/>
          </a:xfrm>
        </p:grpSpPr>
        <p:sp>
          <p:nvSpPr>
            <p:cNvPr id="6022" name="Google Shape;6022;p5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52"/>
          <p:cNvGrpSpPr/>
          <p:nvPr/>
        </p:nvGrpSpPr>
        <p:grpSpPr>
          <a:xfrm>
            <a:off x="3089483" y="3094865"/>
            <a:ext cx="533033" cy="533033"/>
            <a:chOff x="4049800" y="640400"/>
            <a:chExt cx="858900" cy="858900"/>
          </a:xfrm>
        </p:grpSpPr>
        <p:sp>
          <p:nvSpPr>
            <p:cNvPr id="6025" name="Google Shape;6025;p5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52"/>
          <p:cNvGrpSpPr/>
          <p:nvPr/>
        </p:nvGrpSpPr>
        <p:grpSpPr>
          <a:xfrm>
            <a:off x="3014966" y="3772543"/>
            <a:ext cx="682068" cy="682068"/>
            <a:chOff x="5080188" y="927900"/>
            <a:chExt cx="961200" cy="961200"/>
          </a:xfrm>
        </p:grpSpPr>
        <p:sp>
          <p:nvSpPr>
            <p:cNvPr id="6028" name="Google Shape;6028;p5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52"/>
          <p:cNvGrpSpPr/>
          <p:nvPr/>
        </p:nvGrpSpPr>
        <p:grpSpPr>
          <a:xfrm>
            <a:off x="4478465" y="3869234"/>
            <a:ext cx="505650" cy="504006"/>
            <a:chOff x="6039282" y="1042577"/>
            <a:chExt cx="734315" cy="731929"/>
          </a:xfrm>
        </p:grpSpPr>
        <p:sp>
          <p:nvSpPr>
            <p:cNvPr id="6037" name="Google Shape;6037;p5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52"/>
          <p:cNvGrpSpPr/>
          <p:nvPr/>
        </p:nvGrpSpPr>
        <p:grpSpPr>
          <a:xfrm>
            <a:off x="5091067" y="2298862"/>
            <a:ext cx="567744" cy="602136"/>
            <a:chOff x="1825800" y="1651625"/>
            <a:chExt cx="539989" cy="571775"/>
          </a:xfrm>
        </p:grpSpPr>
        <p:sp>
          <p:nvSpPr>
            <p:cNvPr id="6059" name="Google Shape;6059;p5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52"/>
          <p:cNvGrpSpPr/>
          <p:nvPr/>
        </p:nvGrpSpPr>
        <p:grpSpPr>
          <a:xfrm>
            <a:off x="3765995" y="3855579"/>
            <a:ext cx="508123" cy="507955"/>
            <a:chOff x="1897577" y="2802432"/>
            <a:chExt cx="492176" cy="492014"/>
          </a:xfrm>
        </p:grpSpPr>
        <p:sp>
          <p:nvSpPr>
            <p:cNvPr id="6064" name="Google Shape;6064;p5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52"/>
          <p:cNvGrpSpPr/>
          <p:nvPr/>
        </p:nvGrpSpPr>
        <p:grpSpPr>
          <a:xfrm>
            <a:off x="997525" y="4169123"/>
            <a:ext cx="809227" cy="200842"/>
            <a:chOff x="2013045" y="4813233"/>
            <a:chExt cx="921986" cy="228854"/>
          </a:xfrm>
        </p:grpSpPr>
        <p:sp>
          <p:nvSpPr>
            <p:cNvPr id="6077" name="Google Shape;6077;p5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9" name="Google Shape;6079;p52"/>
          <p:cNvGrpSpPr/>
          <p:nvPr/>
        </p:nvGrpSpPr>
        <p:grpSpPr>
          <a:xfrm>
            <a:off x="1005985" y="2656004"/>
            <a:ext cx="792421" cy="269941"/>
            <a:chOff x="1046767" y="4756633"/>
            <a:chExt cx="859646" cy="292841"/>
          </a:xfrm>
        </p:grpSpPr>
        <p:sp>
          <p:nvSpPr>
            <p:cNvPr id="6080" name="Google Shape;6080;p5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3" name="Google Shape;6083;p5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7" name="Google Shape;6087;p52"/>
          <p:cNvGrpSpPr/>
          <p:nvPr/>
        </p:nvGrpSpPr>
        <p:grpSpPr>
          <a:xfrm>
            <a:off x="7141841" y="2550562"/>
            <a:ext cx="166473" cy="141497"/>
            <a:chOff x="4660325" y="1866850"/>
            <a:chExt cx="68350" cy="58100"/>
          </a:xfrm>
        </p:grpSpPr>
        <p:sp>
          <p:nvSpPr>
            <p:cNvPr id="6088" name="Google Shape;6088;p5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52"/>
          <p:cNvGrpSpPr/>
          <p:nvPr/>
        </p:nvGrpSpPr>
        <p:grpSpPr>
          <a:xfrm>
            <a:off x="7451186" y="2576286"/>
            <a:ext cx="162515" cy="90049"/>
            <a:chOff x="4791775" y="1877500"/>
            <a:chExt cx="66725" cy="36975"/>
          </a:xfrm>
        </p:grpSpPr>
        <p:sp>
          <p:nvSpPr>
            <p:cNvPr id="6091" name="Google Shape;6091;p5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52"/>
          <p:cNvGrpSpPr/>
          <p:nvPr/>
        </p:nvGrpSpPr>
        <p:grpSpPr>
          <a:xfrm>
            <a:off x="7772899" y="2576286"/>
            <a:ext cx="144979" cy="90049"/>
            <a:chOff x="4923925" y="1877500"/>
            <a:chExt cx="59525" cy="36975"/>
          </a:xfrm>
        </p:grpSpPr>
        <p:sp>
          <p:nvSpPr>
            <p:cNvPr id="6094" name="Google Shape;6094;p5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52"/>
          <p:cNvGrpSpPr/>
          <p:nvPr/>
        </p:nvGrpSpPr>
        <p:grpSpPr>
          <a:xfrm>
            <a:off x="8067390" y="2558477"/>
            <a:ext cx="141447" cy="125667"/>
            <a:chOff x="5058450" y="1870100"/>
            <a:chExt cx="58075" cy="51600"/>
          </a:xfrm>
        </p:grpSpPr>
        <p:sp>
          <p:nvSpPr>
            <p:cNvPr id="6097" name="Google Shape;6097;p5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52"/>
          <p:cNvGrpSpPr/>
          <p:nvPr/>
        </p:nvGrpSpPr>
        <p:grpSpPr>
          <a:xfrm>
            <a:off x="7481905" y="2980885"/>
            <a:ext cx="101077" cy="107645"/>
            <a:chOff x="4811425" y="2065025"/>
            <a:chExt cx="41500" cy="44200"/>
          </a:xfrm>
        </p:grpSpPr>
        <p:sp>
          <p:nvSpPr>
            <p:cNvPr id="6100" name="Google Shape;6100;p5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52"/>
          <p:cNvGrpSpPr/>
          <p:nvPr/>
        </p:nvGrpSpPr>
        <p:grpSpPr>
          <a:xfrm>
            <a:off x="7774342" y="2981098"/>
            <a:ext cx="120867" cy="107218"/>
            <a:chOff x="4929875" y="2065025"/>
            <a:chExt cx="49625" cy="44025"/>
          </a:xfrm>
        </p:grpSpPr>
        <p:sp>
          <p:nvSpPr>
            <p:cNvPr id="6103" name="Google Shape;6103;p5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52"/>
          <p:cNvGrpSpPr/>
          <p:nvPr/>
        </p:nvGrpSpPr>
        <p:grpSpPr>
          <a:xfrm>
            <a:off x="8103011" y="2984112"/>
            <a:ext cx="70206" cy="101191"/>
            <a:chOff x="5083925" y="2066350"/>
            <a:chExt cx="28825" cy="41550"/>
          </a:xfrm>
        </p:grpSpPr>
        <p:sp>
          <p:nvSpPr>
            <p:cNvPr id="6106" name="Google Shape;6106;p5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52"/>
          <p:cNvGrpSpPr/>
          <p:nvPr/>
        </p:nvGrpSpPr>
        <p:grpSpPr>
          <a:xfrm>
            <a:off x="7134565" y="2999759"/>
            <a:ext cx="181026" cy="69896"/>
            <a:chOff x="4659775" y="2072775"/>
            <a:chExt cx="74325" cy="28700"/>
          </a:xfrm>
        </p:grpSpPr>
        <p:sp>
          <p:nvSpPr>
            <p:cNvPr id="6109" name="Google Shape;6109;p5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52"/>
          <p:cNvGrpSpPr/>
          <p:nvPr/>
        </p:nvGrpSpPr>
        <p:grpSpPr>
          <a:xfrm>
            <a:off x="8054421" y="2790324"/>
            <a:ext cx="167387" cy="89197"/>
            <a:chOff x="4662475" y="1976500"/>
            <a:chExt cx="68725" cy="36625"/>
          </a:xfrm>
        </p:grpSpPr>
        <p:sp>
          <p:nvSpPr>
            <p:cNvPr id="6113" name="Google Shape;6113;p5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52"/>
          <p:cNvGrpSpPr/>
          <p:nvPr/>
        </p:nvGrpSpPr>
        <p:grpSpPr>
          <a:xfrm>
            <a:off x="7751326" y="2793764"/>
            <a:ext cx="166899" cy="82317"/>
            <a:chOff x="4920150" y="1977875"/>
            <a:chExt cx="68525" cy="33800"/>
          </a:xfrm>
        </p:grpSpPr>
        <p:sp>
          <p:nvSpPr>
            <p:cNvPr id="6117" name="Google Shape;6117;p5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52"/>
          <p:cNvGrpSpPr/>
          <p:nvPr/>
        </p:nvGrpSpPr>
        <p:grpSpPr>
          <a:xfrm>
            <a:off x="7162483" y="3197682"/>
            <a:ext cx="125190" cy="127859"/>
            <a:chOff x="4676550" y="2160575"/>
            <a:chExt cx="51400" cy="52500"/>
          </a:xfrm>
        </p:grpSpPr>
        <p:sp>
          <p:nvSpPr>
            <p:cNvPr id="6121" name="Google Shape;6121;p5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52"/>
          <p:cNvGrpSpPr/>
          <p:nvPr/>
        </p:nvGrpSpPr>
        <p:grpSpPr>
          <a:xfrm>
            <a:off x="7459741" y="3204714"/>
            <a:ext cx="145405" cy="113794"/>
            <a:chOff x="4768325" y="2163475"/>
            <a:chExt cx="59700" cy="46725"/>
          </a:xfrm>
        </p:grpSpPr>
        <p:sp>
          <p:nvSpPr>
            <p:cNvPr id="6125" name="Google Shape;6125;p5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7" name="Google Shape;6127;p5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3" name="Google Shape;6133;p52"/>
          <p:cNvGrpSpPr/>
          <p:nvPr/>
        </p:nvGrpSpPr>
        <p:grpSpPr>
          <a:xfrm>
            <a:off x="7476059" y="3459808"/>
            <a:ext cx="112768" cy="106853"/>
            <a:chOff x="4768575" y="2253950"/>
            <a:chExt cx="46300" cy="43875"/>
          </a:xfrm>
        </p:grpSpPr>
        <p:sp>
          <p:nvSpPr>
            <p:cNvPr id="6134" name="Google Shape;6134;p5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6" name="Google Shape;6136;p52"/>
          <p:cNvGrpSpPr/>
          <p:nvPr/>
        </p:nvGrpSpPr>
        <p:grpSpPr>
          <a:xfrm>
            <a:off x="7775682" y="3948834"/>
            <a:ext cx="118187" cy="146246"/>
            <a:chOff x="4960900" y="2433225"/>
            <a:chExt cx="48525" cy="60050"/>
          </a:xfrm>
        </p:grpSpPr>
        <p:sp>
          <p:nvSpPr>
            <p:cNvPr id="6137" name="Google Shape;6137;p5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52"/>
          <p:cNvGrpSpPr/>
          <p:nvPr/>
        </p:nvGrpSpPr>
        <p:grpSpPr>
          <a:xfrm>
            <a:off x="7464247" y="4212895"/>
            <a:ext cx="136394" cy="143810"/>
            <a:chOff x="4854075" y="2527625"/>
            <a:chExt cx="56000" cy="59050"/>
          </a:xfrm>
        </p:grpSpPr>
        <p:sp>
          <p:nvSpPr>
            <p:cNvPr id="6140" name="Google Shape;6140;p5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2" name="Google Shape;6142;p5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5" name="Google Shape;6145;p52"/>
          <p:cNvGrpSpPr/>
          <p:nvPr/>
        </p:nvGrpSpPr>
        <p:grpSpPr>
          <a:xfrm>
            <a:off x="8088458" y="3676639"/>
            <a:ext cx="99312" cy="160797"/>
            <a:chOff x="5059700" y="2334775"/>
            <a:chExt cx="40775" cy="66025"/>
          </a:xfrm>
        </p:grpSpPr>
        <p:sp>
          <p:nvSpPr>
            <p:cNvPr id="6146" name="Google Shape;6146;p5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52"/>
          <p:cNvGrpSpPr/>
          <p:nvPr/>
        </p:nvGrpSpPr>
        <p:grpSpPr>
          <a:xfrm>
            <a:off x="8045622" y="3941771"/>
            <a:ext cx="184984" cy="160371"/>
            <a:chOff x="5037700" y="2430325"/>
            <a:chExt cx="75950" cy="65850"/>
          </a:xfrm>
        </p:grpSpPr>
        <p:sp>
          <p:nvSpPr>
            <p:cNvPr id="6156" name="Google Shape;6156;p5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8" name="Google Shape;6158;p52"/>
          <p:cNvGrpSpPr/>
          <p:nvPr/>
        </p:nvGrpSpPr>
        <p:grpSpPr>
          <a:xfrm>
            <a:off x="7465128" y="3708223"/>
            <a:ext cx="173014" cy="97629"/>
            <a:chOff x="4756975" y="2341800"/>
            <a:chExt cx="91975" cy="51925"/>
          </a:xfrm>
        </p:grpSpPr>
        <p:sp>
          <p:nvSpPr>
            <p:cNvPr id="6159" name="Google Shape;6159;p5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9" name="Google Shape;6179;p52"/>
          <p:cNvGrpSpPr/>
          <p:nvPr/>
        </p:nvGrpSpPr>
        <p:grpSpPr>
          <a:xfrm>
            <a:off x="7732065" y="4196920"/>
            <a:ext cx="212497" cy="175761"/>
            <a:chOff x="4943575" y="2516350"/>
            <a:chExt cx="98675" cy="81700"/>
          </a:xfrm>
        </p:grpSpPr>
        <p:sp>
          <p:nvSpPr>
            <p:cNvPr id="6180" name="Google Shape;6180;p5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8" name="Google Shape;6258;p5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2"/>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2"/>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2"/>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6" name="Shape 6266"/>
        <p:cNvGrpSpPr/>
        <p:nvPr/>
      </p:nvGrpSpPr>
      <p:grpSpPr>
        <a:xfrm>
          <a:off x="0" y="0"/>
          <a:ext cx="0" cy="0"/>
          <a:chOff x="0" y="0"/>
          <a:chExt cx="0" cy="0"/>
        </a:xfrm>
      </p:grpSpPr>
      <p:grpSp>
        <p:nvGrpSpPr>
          <p:cNvPr id="6267" name="Google Shape;6267;p53"/>
          <p:cNvGrpSpPr/>
          <p:nvPr/>
        </p:nvGrpSpPr>
        <p:grpSpPr>
          <a:xfrm>
            <a:off x="3642951" y="1176740"/>
            <a:ext cx="2078182" cy="1366558"/>
            <a:chOff x="235800" y="830650"/>
            <a:chExt cx="6978450" cy="4588844"/>
          </a:xfrm>
        </p:grpSpPr>
        <p:sp>
          <p:nvSpPr>
            <p:cNvPr id="6268" name="Google Shape;6268;p53"/>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3"/>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3"/>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3"/>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3"/>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3"/>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4" name="Google Shape;6274;p53"/>
          <p:cNvGrpSpPr/>
          <p:nvPr/>
        </p:nvGrpSpPr>
        <p:grpSpPr>
          <a:xfrm>
            <a:off x="738454" y="3007842"/>
            <a:ext cx="2622876" cy="1333540"/>
            <a:chOff x="238125" y="1038125"/>
            <a:chExt cx="7146800" cy="3633625"/>
          </a:xfrm>
        </p:grpSpPr>
        <p:sp>
          <p:nvSpPr>
            <p:cNvPr id="6275" name="Google Shape;6275;p5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53"/>
          <p:cNvGrpSpPr/>
          <p:nvPr/>
        </p:nvGrpSpPr>
        <p:grpSpPr>
          <a:xfrm>
            <a:off x="5961311" y="1231136"/>
            <a:ext cx="2435960" cy="1297725"/>
            <a:chOff x="233350" y="949250"/>
            <a:chExt cx="7137300" cy="3802300"/>
          </a:xfrm>
        </p:grpSpPr>
        <p:sp>
          <p:nvSpPr>
            <p:cNvPr id="7848" name="Google Shape;7848;p5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53"/>
          <p:cNvGrpSpPr/>
          <p:nvPr/>
        </p:nvGrpSpPr>
        <p:grpSpPr>
          <a:xfrm>
            <a:off x="7714435" y="3194726"/>
            <a:ext cx="104231" cy="320340"/>
            <a:chOff x="7564426" y="3224343"/>
            <a:chExt cx="119985" cy="368801"/>
          </a:xfrm>
        </p:grpSpPr>
        <p:sp>
          <p:nvSpPr>
            <p:cNvPr id="7900" name="Google Shape;7900;p5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53"/>
          <p:cNvGrpSpPr/>
          <p:nvPr/>
        </p:nvGrpSpPr>
        <p:grpSpPr>
          <a:xfrm>
            <a:off x="7413923" y="3188827"/>
            <a:ext cx="189489" cy="332132"/>
            <a:chOff x="8370831" y="3202002"/>
            <a:chExt cx="218129" cy="382376"/>
          </a:xfrm>
        </p:grpSpPr>
        <p:sp>
          <p:nvSpPr>
            <p:cNvPr id="7903" name="Google Shape;7903;p5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53"/>
          <p:cNvGrpSpPr/>
          <p:nvPr/>
        </p:nvGrpSpPr>
        <p:grpSpPr>
          <a:xfrm>
            <a:off x="8137312" y="3599959"/>
            <a:ext cx="309429" cy="267000"/>
            <a:chOff x="6742064" y="3750480"/>
            <a:chExt cx="399315" cy="344560"/>
          </a:xfrm>
        </p:grpSpPr>
        <p:sp>
          <p:nvSpPr>
            <p:cNvPr id="7906" name="Google Shape;7906;p5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53"/>
          <p:cNvGrpSpPr/>
          <p:nvPr/>
        </p:nvGrpSpPr>
        <p:grpSpPr>
          <a:xfrm>
            <a:off x="7676331" y="3951006"/>
            <a:ext cx="180437" cy="281608"/>
            <a:chOff x="7248525" y="3739696"/>
            <a:chExt cx="230531" cy="359790"/>
          </a:xfrm>
        </p:grpSpPr>
        <p:sp>
          <p:nvSpPr>
            <p:cNvPr id="7909" name="Google Shape;7909;p5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53"/>
          <p:cNvGrpSpPr/>
          <p:nvPr/>
        </p:nvGrpSpPr>
        <p:grpSpPr>
          <a:xfrm>
            <a:off x="7922251" y="3594231"/>
            <a:ext cx="162896" cy="278710"/>
            <a:chOff x="7601242" y="3729267"/>
            <a:chExt cx="222566" cy="380803"/>
          </a:xfrm>
        </p:grpSpPr>
        <p:sp>
          <p:nvSpPr>
            <p:cNvPr id="7912" name="Google Shape;7912;p5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4" name="Google Shape;7914;p53"/>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5" name="Google Shape;7915;p53"/>
          <p:cNvGrpSpPr/>
          <p:nvPr/>
        </p:nvGrpSpPr>
        <p:grpSpPr>
          <a:xfrm>
            <a:off x="7411896" y="3595371"/>
            <a:ext cx="193543" cy="275990"/>
            <a:chOff x="8304647" y="3738687"/>
            <a:chExt cx="225076" cy="320956"/>
          </a:xfrm>
        </p:grpSpPr>
        <p:sp>
          <p:nvSpPr>
            <p:cNvPr id="7916" name="Google Shape;7916;p5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53"/>
          <p:cNvGrpSpPr/>
          <p:nvPr/>
        </p:nvGrpSpPr>
        <p:grpSpPr>
          <a:xfrm>
            <a:off x="7684389" y="3595371"/>
            <a:ext cx="178492" cy="275990"/>
            <a:chOff x="8615101" y="3738687"/>
            <a:chExt cx="207573" cy="320956"/>
          </a:xfrm>
        </p:grpSpPr>
        <p:sp>
          <p:nvSpPr>
            <p:cNvPr id="7920" name="Google Shape;7920;p5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3" name="Google Shape;7923;p53"/>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4" name="Google Shape;7924;p53"/>
          <p:cNvGrpSpPr/>
          <p:nvPr/>
        </p:nvGrpSpPr>
        <p:grpSpPr>
          <a:xfrm>
            <a:off x="7909920" y="3998032"/>
            <a:ext cx="187557" cy="187557"/>
            <a:chOff x="8565775" y="671075"/>
            <a:chExt cx="441000" cy="441000"/>
          </a:xfrm>
        </p:grpSpPr>
        <p:sp>
          <p:nvSpPr>
            <p:cNvPr id="7925" name="Google Shape;7925;p5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7" name="Google Shape;7927;p53"/>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3"/>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9" name="Google Shape;7929;p53"/>
          <p:cNvGrpSpPr/>
          <p:nvPr/>
        </p:nvGrpSpPr>
        <p:grpSpPr>
          <a:xfrm>
            <a:off x="3561370" y="3009282"/>
            <a:ext cx="2241344" cy="1330656"/>
            <a:chOff x="230250" y="739925"/>
            <a:chExt cx="7124425" cy="4229675"/>
          </a:xfrm>
        </p:grpSpPr>
        <p:sp>
          <p:nvSpPr>
            <p:cNvPr id="7930" name="Google Shape;7930;p53"/>
            <p:cNvSpPr/>
            <p:nvPr/>
          </p:nvSpPr>
          <p:spPr>
            <a:xfrm>
              <a:off x="2001525" y="3293875"/>
              <a:ext cx="920575" cy="1635500"/>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3"/>
            <p:cNvSpPr/>
            <p:nvPr/>
          </p:nvSpPr>
          <p:spPr>
            <a:xfrm>
              <a:off x="294050" y="1435525"/>
              <a:ext cx="2107300" cy="218045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3"/>
            <p:cNvSpPr/>
            <p:nvPr/>
          </p:nvSpPr>
          <p:spPr>
            <a:xfrm>
              <a:off x="2241950" y="3529150"/>
              <a:ext cx="49625" cy="247725"/>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3"/>
            <p:cNvSpPr/>
            <p:nvPr/>
          </p:nvSpPr>
          <p:spPr>
            <a:xfrm>
              <a:off x="2241950" y="3400325"/>
              <a:ext cx="441250" cy="371700"/>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3"/>
            <p:cNvSpPr/>
            <p:nvPr/>
          </p:nvSpPr>
          <p:spPr>
            <a:xfrm>
              <a:off x="2254050" y="3517075"/>
              <a:ext cx="457575" cy="70475"/>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3"/>
            <p:cNvSpPr/>
            <p:nvPr/>
          </p:nvSpPr>
          <p:spPr>
            <a:xfrm>
              <a:off x="2463625" y="3784100"/>
              <a:ext cx="77125" cy="358075"/>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3"/>
            <p:cNvSpPr/>
            <p:nvPr/>
          </p:nvSpPr>
          <p:spPr>
            <a:xfrm>
              <a:off x="2540725" y="3772000"/>
              <a:ext cx="128875" cy="445500"/>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3"/>
            <p:cNvSpPr/>
            <p:nvPr/>
          </p:nvSpPr>
          <p:spPr>
            <a:xfrm>
              <a:off x="2540725" y="3772000"/>
              <a:ext cx="331475" cy="166950"/>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3"/>
            <p:cNvSpPr/>
            <p:nvPr/>
          </p:nvSpPr>
          <p:spPr>
            <a:xfrm>
              <a:off x="2552825" y="3677050"/>
              <a:ext cx="360525" cy="94975"/>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3"/>
            <p:cNvSpPr/>
            <p:nvPr/>
          </p:nvSpPr>
          <p:spPr>
            <a:xfrm>
              <a:off x="2221375" y="3772000"/>
              <a:ext cx="75925" cy="2446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3"/>
            <p:cNvSpPr/>
            <p:nvPr/>
          </p:nvSpPr>
          <p:spPr>
            <a:xfrm>
              <a:off x="2297275" y="3772000"/>
              <a:ext cx="166375" cy="370175"/>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3"/>
            <p:cNvSpPr/>
            <p:nvPr/>
          </p:nvSpPr>
          <p:spPr>
            <a:xfrm>
              <a:off x="2463625" y="4150925"/>
              <a:ext cx="20875" cy="378350"/>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3"/>
            <p:cNvSpPr/>
            <p:nvPr/>
          </p:nvSpPr>
          <p:spPr>
            <a:xfrm>
              <a:off x="2207175" y="4345400"/>
              <a:ext cx="271275" cy="192350"/>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3"/>
            <p:cNvSpPr/>
            <p:nvPr/>
          </p:nvSpPr>
          <p:spPr>
            <a:xfrm>
              <a:off x="2218950" y="4145500"/>
              <a:ext cx="260425" cy="48100"/>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3"/>
            <p:cNvSpPr/>
            <p:nvPr/>
          </p:nvSpPr>
          <p:spPr>
            <a:xfrm>
              <a:off x="2473900" y="4150925"/>
              <a:ext cx="190550" cy="75950"/>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3"/>
            <p:cNvSpPr/>
            <p:nvPr/>
          </p:nvSpPr>
          <p:spPr>
            <a:xfrm>
              <a:off x="2149700" y="4558600"/>
              <a:ext cx="127050" cy="245275"/>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3"/>
            <p:cNvSpPr/>
            <p:nvPr/>
          </p:nvSpPr>
          <p:spPr>
            <a:xfrm>
              <a:off x="2156650" y="4529250"/>
              <a:ext cx="327850" cy="29375"/>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3"/>
            <p:cNvSpPr/>
            <p:nvPr/>
          </p:nvSpPr>
          <p:spPr>
            <a:xfrm>
              <a:off x="2077725" y="3529150"/>
              <a:ext cx="164250" cy="333600"/>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3"/>
            <p:cNvSpPr/>
            <p:nvPr/>
          </p:nvSpPr>
          <p:spPr>
            <a:xfrm>
              <a:off x="2297275" y="3772000"/>
              <a:ext cx="243475" cy="25"/>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3"/>
            <p:cNvSpPr/>
            <p:nvPr/>
          </p:nvSpPr>
          <p:spPr>
            <a:xfrm>
              <a:off x="2206550" y="4150925"/>
              <a:ext cx="267375" cy="201150"/>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3"/>
            <p:cNvSpPr/>
            <p:nvPr/>
          </p:nvSpPr>
          <p:spPr>
            <a:xfrm>
              <a:off x="412000" y="1451850"/>
              <a:ext cx="148825" cy="202950"/>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3"/>
            <p:cNvSpPr/>
            <p:nvPr/>
          </p:nvSpPr>
          <p:spPr>
            <a:xfrm>
              <a:off x="300100" y="1654775"/>
              <a:ext cx="272525" cy="11675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3"/>
            <p:cNvSpPr/>
            <p:nvPr/>
          </p:nvSpPr>
          <p:spPr>
            <a:xfrm>
              <a:off x="564725" y="1658100"/>
              <a:ext cx="223825" cy="252225"/>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3"/>
            <p:cNvSpPr/>
            <p:nvPr/>
          </p:nvSpPr>
          <p:spPr>
            <a:xfrm>
              <a:off x="809075" y="1695300"/>
              <a:ext cx="109500" cy="215025"/>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3"/>
            <p:cNvSpPr/>
            <p:nvPr/>
          </p:nvSpPr>
          <p:spPr>
            <a:xfrm>
              <a:off x="560800" y="1654775"/>
              <a:ext cx="369875" cy="40550"/>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3"/>
            <p:cNvSpPr/>
            <p:nvPr/>
          </p:nvSpPr>
          <p:spPr>
            <a:xfrm>
              <a:off x="560800" y="1525625"/>
              <a:ext cx="722200" cy="129175"/>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3"/>
            <p:cNvSpPr/>
            <p:nvPr/>
          </p:nvSpPr>
          <p:spPr>
            <a:xfrm>
              <a:off x="1154750" y="1525625"/>
              <a:ext cx="128250" cy="363850"/>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3"/>
            <p:cNvSpPr/>
            <p:nvPr/>
          </p:nvSpPr>
          <p:spPr>
            <a:xfrm>
              <a:off x="918550" y="1695300"/>
              <a:ext cx="236225" cy="194175"/>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3"/>
            <p:cNvSpPr/>
            <p:nvPr/>
          </p:nvSpPr>
          <p:spPr>
            <a:xfrm>
              <a:off x="995075" y="1889450"/>
              <a:ext cx="159700" cy="215350"/>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3"/>
            <p:cNvSpPr/>
            <p:nvPr/>
          </p:nvSpPr>
          <p:spPr>
            <a:xfrm>
              <a:off x="918550" y="1525625"/>
              <a:ext cx="364450" cy="169700"/>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3"/>
            <p:cNvSpPr/>
            <p:nvPr/>
          </p:nvSpPr>
          <p:spPr>
            <a:xfrm>
              <a:off x="1154750" y="1889450"/>
              <a:ext cx="176025" cy="242250"/>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3"/>
            <p:cNvSpPr/>
            <p:nvPr/>
          </p:nvSpPr>
          <p:spPr>
            <a:xfrm>
              <a:off x="1330750" y="1821700"/>
              <a:ext cx="129150" cy="310000"/>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3"/>
            <p:cNvSpPr/>
            <p:nvPr/>
          </p:nvSpPr>
          <p:spPr>
            <a:xfrm>
              <a:off x="1459875" y="1666875"/>
              <a:ext cx="175750" cy="154850"/>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3"/>
            <p:cNvSpPr/>
            <p:nvPr/>
          </p:nvSpPr>
          <p:spPr>
            <a:xfrm>
              <a:off x="1154750" y="1821700"/>
              <a:ext cx="305150" cy="67775"/>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3"/>
            <p:cNvSpPr/>
            <p:nvPr/>
          </p:nvSpPr>
          <p:spPr>
            <a:xfrm>
              <a:off x="1459875" y="1821700"/>
              <a:ext cx="134300" cy="433400"/>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3"/>
            <p:cNvSpPr/>
            <p:nvPr/>
          </p:nvSpPr>
          <p:spPr>
            <a:xfrm>
              <a:off x="1594150" y="1889450"/>
              <a:ext cx="113150" cy="365650"/>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3"/>
            <p:cNvSpPr/>
            <p:nvPr/>
          </p:nvSpPr>
          <p:spPr>
            <a:xfrm>
              <a:off x="1115425" y="2255075"/>
              <a:ext cx="478750" cy="165450"/>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3"/>
            <p:cNvSpPr/>
            <p:nvPr/>
          </p:nvSpPr>
          <p:spPr>
            <a:xfrm>
              <a:off x="1530050" y="2255075"/>
              <a:ext cx="64125" cy="314825"/>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3"/>
            <p:cNvSpPr/>
            <p:nvPr/>
          </p:nvSpPr>
          <p:spPr>
            <a:xfrm>
              <a:off x="1231250" y="2569875"/>
              <a:ext cx="310925" cy="132800"/>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3"/>
            <p:cNvSpPr/>
            <p:nvPr/>
          </p:nvSpPr>
          <p:spPr>
            <a:xfrm>
              <a:off x="1113325" y="2131675"/>
              <a:ext cx="217450" cy="283400"/>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3"/>
            <p:cNvSpPr/>
            <p:nvPr/>
          </p:nvSpPr>
          <p:spPr>
            <a:xfrm>
              <a:off x="1330750" y="2131675"/>
              <a:ext cx="284300" cy="114950"/>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3"/>
            <p:cNvSpPr/>
            <p:nvPr/>
          </p:nvSpPr>
          <p:spPr>
            <a:xfrm>
              <a:off x="1615025" y="2089950"/>
              <a:ext cx="422200" cy="156675"/>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3"/>
            <p:cNvSpPr/>
            <p:nvPr/>
          </p:nvSpPr>
          <p:spPr>
            <a:xfrm>
              <a:off x="2037200" y="2089950"/>
              <a:ext cx="233500" cy="303650"/>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3"/>
            <p:cNvSpPr/>
            <p:nvPr/>
          </p:nvSpPr>
          <p:spPr>
            <a:xfrm>
              <a:off x="1596875" y="2246600"/>
              <a:ext cx="673825" cy="12705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3"/>
            <p:cNvSpPr/>
            <p:nvPr/>
          </p:nvSpPr>
          <p:spPr>
            <a:xfrm>
              <a:off x="1596875" y="2246600"/>
              <a:ext cx="316975" cy="555875"/>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3"/>
            <p:cNvSpPr/>
            <p:nvPr/>
          </p:nvSpPr>
          <p:spPr>
            <a:xfrm>
              <a:off x="1596875" y="2246600"/>
              <a:ext cx="507800" cy="355075"/>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3"/>
            <p:cNvSpPr/>
            <p:nvPr/>
          </p:nvSpPr>
          <p:spPr>
            <a:xfrm>
              <a:off x="1530050" y="2569875"/>
              <a:ext cx="383800" cy="232600"/>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3"/>
            <p:cNvSpPr/>
            <p:nvPr/>
          </p:nvSpPr>
          <p:spPr>
            <a:xfrm>
              <a:off x="1530050" y="2569875"/>
              <a:ext cx="126425" cy="445800"/>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3"/>
            <p:cNvSpPr/>
            <p:nvPr/>
          </p:nvSpPr>
          <p:spPr>
            <a:xfrm>
              <a:off x="1497375" y="3024425"/>
              <a:ext cx="164850" cy="32675"/>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3"/>
            <p:cNvSpPr/>
            <p:nvPr/>
          </p:nvSpPr>
          <p:spPr>
            <a:xfrm>
              <a:off x="1662200" y="3024425"/>
              <a:ext cx="151250" cy="218975"/>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3"/>
            <p:cNvSpPr/>
            <p:nvPr/>
          </p:nvSpPr>
          <p:spPr>
            <a:xfrm>
              <a:off x="1813725" y="3036525"/>
              <a:ext cx="32675" cy="206275"/>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3"/>
            <p:cNvSpPr/>
            <p:nvPr/>
          </p:nvSpPr>
          <p:spPr>
            <a:xfrm>
              <a:off x="1813425" y="3243375"/>
              <a:ext cx="145175" cy="5052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3"/>
            <p:cNvSpPr/>
            <p:nvPr/>
          </p:nvSpPr>
          <p:spPr>
            <a:xfrm>
              <a:off x="1949200" y="3290550"/>
              <a:ext cx="52350" cy="32330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3"/>
            <p:cNvSpPr/>
            <p:nvPr/>
          </p:nvSpPr>
          <p:spPr>
            <a:xfrm>
              <a:off x="1113325" y="2415050"/>
              <a:ext cx="416750" cy="154850"/>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3"/>
            <p:cNvSpPr/>
            <p:nvPr/>
          </p:nvSpPr>
          <p:spPr>
            <a:xfrm>
              <a:off x="2032675" y="1784200"/>
              <a:ext cx="84100" cy="296100"/>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3"/>
            <p:cNvSpPr/>
            <p:nvPr/>
          </p:nvSpPr>
          <p:spPr>
            <a:xfrm>
              <a:off x="2116750" y="1784200"/>
              <a:ext cx="275225" cy="167575"/>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3"/>
            <p:cNvSpPr/>
            <p:nvPr/>
          </p:nvSpPr>
          <p:spPr>
            <a:xfrm>
              <a:off x="1166850" y="792275"/>
              <a:ext cx="1104150" cy="510800"/>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3"/>
            <p:cNvSpPr/>
            <p:nvPr/>
          </p:nvSpPr>
          <p:spPr>
            <a:xfrm>
              <a:off x="1154750" y="1080175"/>
              <a:ext cx="231975" cy="222900"/>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3"/>
            <p:cNvSpPr/>
            <p:nvPr/>
          </p:nvSpPr>
          <p:spPr>
            <a:xfrm>
              <a:off x="1382775" y="1177850"/>
              <a:ext cx="252850" cy="62325"/>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3"/>
            <p:cNvSpPr/>
            <p:nvPr/>
          </p:nvSpPr>
          <p:spPr>
            <a:xfrm>
              <a:off x="1647375" y="1043875"/>
              <a:ext cx="344800" cy="134000"/>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3"/>
            <p:cNvSpPr/>
            <p:nvPr/>
          </p:nvSpPr>
          <p:spPr>
            <a:xfrm>
              <a:off x="1992150" y="792275"/>
              <a:ext cx="54750" cy="263725"/>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3"/>
            <p:cNvSpPr/>
            <p:nvPr/>
          </p:nvSpPr>
          <p:spPr>
            <a:xfrm>
              <a:off x="2046875" y="792275"/>
              <a:ext cx="82000" cy="202025"/>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3"/>
            <p:cNvSpPr/>
            <p:nvPr/>
          </p:nvSpPr>
          <p:spPr>
            <a:xfrm>
              <a:off x="1509175" y="1303050"/>
              <a:ext cx="189350" cy="181475"/>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3"/>
            <p:cNvSpPr/>
            <p:nvPr/>
          </p:nvSpPr>
          <p:spPr>
            <a:xfrm>
              <a:off x="1850300" y="1393775"/>
              <a:ext cx="487825" cy="35052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3"/>
            <p:cNvSpPr/>
            <p:nvPr/>
          </p:nvSpPr>
          <p:spPr>
            <a:xfrm>
              <a:off x="1787100" y="1207200"/>
              <a:ext cx="158800" cy="32975"/>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3"/>
            <p:cNvSpPr/>
            <p:nvPr/>
          </p:nvSpPr>
          <p:spPr>
            <a:xfrm>
              <a:off x="1585700" y="1315150"/>
              <a:ext cx="49925" cy="169675"/>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3"/>
            <p:cNvSpPr/>
            <p:nvPr/>
          </p:nvSpPr>
          <p:spPr>
            <a:xfrm>
              <a:off x="1517950" y="1361125"/>
              <a:ext cx="180575" cy="44775"/>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3"/>
            <p:cNvSpPr/>
            <p:nvPr/>
          </p:nvSpPr>
          <p:spPr>
            <a:xfrm>
              <a:off x="2004250" y="1395000"/>
              <a:ext cx="70475" cy="65350"/>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3"/>
            <p:cNvSpPr/>
            <p:nvPr/>
          </p:nvSpPr>
          <p:spPr>
            <a:xfrm>
              <a:off x="2074700" y="1417975"/>
              <a:ext cx="134600" cy="42375"/>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3"/>
            <p:cNvSpPr/>
            <p:nvPr/>
          </p:nvSpPr>
          <p:spPr>
            <a:xfrm>
              <a:off x="2209275" y="1417975"/>
              <a:ext cx="25" cy="228050"/>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3"/>
            <p:cNvSpPr/>
            <p:nvPr/>
          </p:nvSpPr>
          <p:spPr>
            <a:xfrm>
              <a:off x="2442750" y="780475"/>
              <a:ext cx="856175" cy="991650"/>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3"/>
            <p:cNvSpPr/>
            <p:nvPr/>
          </p:nvSpPr>
          <p:spPr>
            <a:xfrm>
              <a:off x="2484475" y="846700"/>
              <a:ext cx="198725" cy="221400"/>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3"/>
            <p:cNvSpPr/>
            <p:nvPr/>
          </p:nvSpPr>
          <p:spPr>
            <a:xfrm>
              <a:off x="2683175" y="1068075"/>
              <a:ext cx="82875" cy="313625"/>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3"/>
            <p:cNvSpPr/>
            <p:nvPr/>
          </p:nvSpPr>
          <p:spPr>
            <a:xfrm>
              <a:off x="2778125" y="780475"/>
              <a:ext cx="190850" cy="351425"/>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3"/>
            <p:cNvSpPr/>
            <p:nvPr/>
          </p:nvSpPr>
          <p:spPr>
            <a:xfrm>
              <a:off x="2695275" y="1068075"/>
              <a:ext cx="261600" cy="63825"/>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3"/>
            <p:cNvSpPr/>
            <p:nvPr/>
          </p:nvSpPr>
          <p:spPr>
            <a:xfrm>
              <a:off x="2683175" y="780475"/>
              <a:ext cx="94975" cy="287625"/>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3"/>
            <p:cNvSpPr/>
            <p:nvPr/>
          </p:nvSpPr>
          <p:spPr>
            <a:xfrm>
              <a:off x="2443050" y="1068075"/>
              <a:ext cx="240150" cy="130675"/>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3"/>
            <p:cNvSpPr/>
            <p:nvPr/>
          </p:nvSpPr>
          <p:spPr>
            <a:xfrm>
              <a:off x="2621775" y="1381675"/>
              <a:ext cx="144275" cy="85925"/>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3"/>
            <p:cNvSpPr/>
            <p:nvPr/>
          </p:nvSpPr>
          <p:spPr>
            <a:xfrm>
              <a:off x="2766025" y="1381675"/>
              <a:ext cx="123425" cy="241675"/>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3"/>
            <p:cNvSpPr/>
            <p:nvPr/>
          </p:nvSpPr>
          <p:spPr>
            <a:xfrm>
              <a:off x="2654450" y="1381675"/>
              <a:ext cx="111600" cy="387725"/>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3"/>
            <p:cNvSpPr/>
            <p:nvPr/>
          </p:nvSpPr>
          <p:spPr>
            <a:xfrm>
              <a:off x="2443050" y="1198725"/>
              <a:ext cx="323000" cy="182975"/>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3"/>
            <p:cNvSpPr/>
            <p:nvPr/>
          </p:nvSpPr>
          <p:spPr>
            <a:xfrm>
              <a:off x="2766025" y="1123125"/>
              <a:ext cx="211125" cy="253450"/>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3"/>
            <p:cNvSpPr/>
            <p:nvPr/>
          </p:nvSpPr>
          <p:spPr>
            <a:xfrm>
              <a:off x="2968950" y="1133400"/>
              <a:ext cx="133100" cy="392250"/>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3"/>
            <p:cNvSpPr/>
            <p:nvPr/>
          </p:nvSpPr>
          <p:spPr>
            <a:xfrm>
              <a:off x="2766025" y="1381675"/>
              <a:ext cx="336025" cy="14397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3"/>
            <p:cNvSpPr/>
            <p:nvPr/>
          </p:nvSpPr>
          <p:spPr>
            <a:xfrm>
              <a:off x="3102025" y="1240150"/>
              <a:ext cx="147600" cy="285500"/>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3"/>
            <p:cNvSpPr/>
            <p:nvPr/>
          </p:nvSpPr>
          <p:spPr>
            <a:xfrm>
              <a:off x="2969875" y="861825"/>
              <a:ext cx="185700" cy="270075"/>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3"/>
            <p:cNvSpPr/>
            <p:nvPr/>
          </p:nvSpPr>
          <p:spPr>
            <a:xfrm>
              <a:off x="2969875" y="1131875"/>
              <a:ext cx="275225" cy="116775"/>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3"/>
            <p:cNvSpPr/>
            <p:nvPr/>
          </p:nvSpPr>
          <p:spPr>
            <a:xfrm>
              <a:off x="3349700" y="2603750"/>
              <a:ext cx="1343375" cy="1817575"/>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3"/>
            <p:cNvSpPr/>
            <p:nvPr/>
          </p:nvSpPr>
          <p:spPr>
            <a:xfrm>
              <a:off x="3385100" y="2877450"/>
              <a:ext cx="295475" cy="291550"/>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3"/>
            <p:cNvSpPr/>
            <p:nvPr/>
          </p:nvSpPr>
          <p:spPr>
            <a:xfrm>
              <a:off x="3680550" y="2603750"/>
              <a:ext cx="106775" cy="565250"/>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3"/>
            <p:cNvSpPr/>
            <p:nvPr/>
          </p:nvSpPr>
          <p:spPr>
            <a:xfrm>
              <a:off x="3787300" y="2603750"/>
              <a:ext cx="225625" cy="660225"/>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3"/>
            <p:cNvSpPr/>
            <p:nvPr/>
          </p:nvSpPr>
          <p:spPr>
            <a:xfrm>
              <a:off x="4093350" y="2738325"/>
              <a:ext cx="140350" cy="442775"/>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3"/>
            <p:cNvSpPr/>
            <p:nvPr/>
          </p:nvSpPr>
          <p:spPr>
            <a:xfrm>
              <a:off x="4012900" y="2738325"/>
              <a:ext cx="80475" cy="525650"/>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3"/>
            <p:cNvSpPr/>
            <p:nvPr/>
          </p:nvSpPr>
          <p:spPr>
            <a:xfrm>
              <a:off x="4015025" y="3249125"/>
              <a:ext cx="183000" cy="352025"/>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3"/>
            <p:cNvSpPr/>
            <p:nvPr/>
          </p:nvSpPr>
          <p:spPr>
            <a:xfrm>
              <a:off x="4198000" y="3181075"/>
              <a:ext cx="35700" cy="420075"/>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3"/>
            <p:cNvSpPr/>
            <p:nvPr/>
          </p:nvSpPr>
          <p:spPr>
            <a:xfrm>
              <a:off x="4013225" y="3179575"/>
              <a:ext cx="220175" cy="70775"/>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3"/>
            <p:cNvSpPr/>
            <p:nvPr/>
          </p:nvSpPr>
          <p:spPr>
            <a:xfrm>
              <a:off x="3680550" y="3168975"/>
              <a:ext cx="338125" cy="80175"/>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3"/>
            <p:cNvSpPr/>
            <p:nvPr/>
          </p:nvSpPr>
          <p:spPr>
            <a:xfrm>
              <a:off x="3641550" y="3168975"/>
              <a:ext cx="39025" cy="251950"/>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3"/>
            <p:cNvSpPr/>
            <p:nvPr/>
          </p:nvSpPr>
          <p:spPr>
            <a:xfrm>
              <a:off x="3364525" y="3168975"/>
              <a:ext cx="316050" cy="109800"/>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3"/>
            <p:cNvSpPr/>
            <p:nvPr/>
          </p:nvSpPr>
          <p:spPr>
            <a:xfrm>
              <a:off x="3680550" y="3168975"/>
              <a:ext cx="160000" cy="375025"/>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3"/>
            <p:cNvSpPr/>
            <p:nvPr/>
          </p:nvSpPr>
          <p:spPr>
            <a:xfrm>
              <a:off x="3840525" y="3249125"/>
              <a:ext cx="178150" cy="294875"/>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3"/>
            <p:cNvSpPr/>
            <p:nvPr/>
          </p:nvSpPr>
          <p:spPr>
            <a:xfrm>
              <a:off x="3929450" y="3247600"/>
              <a:ext cx="83475" cy="524425"/>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3"/>
            <p:cNvSpPr/>
            <p:nvPr/>
          </p:nvSpPr>
          <p:spPr>
            <a:xfrm>
              <a:off x="3902525" y="3601125"/>
              <a:ext cx="295500" cy="170900"/>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3"/>
            <p:cNvSpPr/>
            <p:nvPr/>
          </p:nvSpPr>
          <p:spPr>
            <a:xfrm>
              <a:off x="4201025" y="3131475"/>
              <a:ext cx="235300" cy="464850"/>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3"/>
            <p:cNvSpPr/>
            <p:nvPr/>
          </p:nvSpPr>
          <p:spPr>
            <a:xfrm>
              <a:off x="4233675" y="3136025"/>
              <a:ext cx="222300" cy="45075"/>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3"/>
            <p:cNvSpPr/>
            <p:nvPr/>
          </p:nvSpPr>
          <p:spPr>
            <a:xfrm>
              <a:off x="4455950" y="3147500"/>
              <a:ext cx="71100" cy="411625"/>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3"/>
            <p:cNvSpPr/>
            <p:nvPr/>
          </p:nvSpPr>
          <p:spPr>
            <a:xfrm>
              <a:off x="4198000" y="3559100"/>
              <a:ext cx="329050" cy="41750"/>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3"/>
            <p:cNvSpPr/>
            <p:nvPr/>
          </p:nvSpPr>
          <p:spPr>
            <a:xfrm>
              <a:off x="4198000" y="3589050"/>
              <a:ext cx="205975" cy="407075"/>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3"/>
            <p:cNvSpPr/>
            <p:nvPr/>
          </p:nvSpPr>
          <p:spPr>
            <a:xfrm>
              <a:off x="4185900" y="3589050"/>
              <a:ext cx="12125" cy="523800"/>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3"/>
            <p:cNvSpPr/>
            <p:nvPr/>
          </p:nvSpPr>
          <p:spPr>
            <a:xfrm>
              <a:off x="4185900" y="4100725"/>
              <a:ext cx="119475" cy="168475"/>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3"/>
            <p:cNvSpPr/>
            <p:nvPr/>
          </p:nvSpPr>
          <p:spPr>
            <a:xfrm>
              <a:off x="3958775" y="4085900"/>
              <a:ext cx="227150" cy="14850"/>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3"/>
            <p:cNvSpPr/>
            <p:nvPr/>
          </p:nvSpPr>
          <p:spPr>
            <a:xfrm>
              <a:off x="4185900" y="3996100"/>
              <a:ext cx="218075" cy="104650"/>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3"/>
            <p:cNvSpPr/>
            <p:nvPr/>
          </p:nvSpPr>
          <p:spPr>
            <a:xfrm>
              <a:off x="4334375" y="2852350"/>
              <a:ext cx="111025" cy="283700"/>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3"/>
            <p:cNvSpPr/>
            <p:nvPr/>
          </p:nvSpPr>
          <p:spPr>
            <a:xfrm>
              <a:off x="3385100" y="2652150"/>
              <a:ext cx="158175" cy="225325"/>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3"/>
            <p:cNvSpPr/>
            <p:nvPr/>
          </p:nvSpPr>
          <p:spPr>
            <a:xfrm>
              <a:off x="3544150" y="2591975"/>
              <a:ext cx="256175" cy="64425"/>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3"/>
            <p:cNvSpPr/>
            <p:nvPr/>
          </p:nvSpPr>
          <p:spPr>
            <a:xfrm>
              <a:off x="3473100" y="1177850"/>
              <a:ext cx="3833475" cy="2175325"/>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3"/>
            <p:cNvSpPr/>
            <p:nvPr/>
          </p:nvSpPr>
          <p:spPr>
            <a:xfrm>
              <a:off x="3473100" y="2483100"/>
              <a:ext cx="168475" cy="66850"/>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3"/>
            <p:cNvSpPr/>
            <p:nvPr/>
          </p:nvSpPr>
          <p:spPr>
            <a:xfrm>
              <a:off x="3493950" y="2402950"/>
              <a:ext cx="138850" cy="200825"/>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3"/>
            <p:cNvSpPr/>
            <p:nvPr/>
          </p:nvSpPr>
          <p:spPr>
            <a:xfrm>
              <a:off x="3632775" y="2176750"/>
              <a:ext cx="356575" cy="226225"/>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3"/>
            <p:cNvSpPr/>
            <p:nvPr/>
          </p:nvSpPr>
          <p:spPr>
            <a:xfrm>
              <a:off x="3754650" y="2173125"/>
              <a:ext cx="246200" cy="254050"/>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3"/>
            <p:cNvSpPr/>
            <p:nvPr/>
          </p:nvSpPr>
          <p:spPr>
            <a:xfrm>
              <a:off x="3936100" y="2173125"/>
              <a:ext cx="64750" cy="167850"/>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3"/>
            <p:cNvSpPr/>
            <p:nvPr/>
          </p:nvSpPr>
          <p:spPr>
            <a:xfrm>
              <a:off x="3998100" y="2185200"/>
              <a:ext cx="145775" cy="309700"/>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3"/>
            <p:cNvSpPr/>
            <p:nvPr/>
          </p:nvSpPr>
          <p:spPr>
            <a:xfrm>
              <a:off x="3855350" y="2066350"/>
              <a:ext cx="142775" cy="118875"/>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3"/>
            <p:cNvSpPr/>
            <p:nvPr/>
          </p:nvSpPr>
          <p:spPr>
            <a:xfrm>
              <a:off x="3749500" y="2125625"/>
              <a:ext cx="248625" cy="5960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3"/>
            <p:cNvSpPr/>
            <p:nvPr/>
          </p:nvSpPr>
          <p:spPr>
            <a:xfrm>
              <a:off x="3632775" y="2185200"/>
              <a:ext cx="368075" cy="61425"/>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3"/>
            <p:cNvSpPr/>
            <p:nvPr/>
          </p:nvSpPr>
          <p:spPr>
            <a:xfrm>
              <a:off x="4093350" y="2001950"/>
              <a:ext cx="128250" cy="162725"/>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3"/>
            <p:cNvSpPr/>
            <p:nvPr/>
          </p:nvSpPr>
          <p:spPr>
            <a:xfrm>
              <a:off x="4012900" y="2001950"/>
              <a:ext cx="80475" cy="174825"/>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3"/>
            <p:cNvSpPr/>
            <p:nvPr/>
          </p:nvSpPr>
          <p:spPr>
            <a:xfrm>
              <a:off x="3992350" y="2164650"/>
              <a:ext cx="229850" cy="22100"/>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3"/>
            <p:cNvSpPr/>
            <p:nvPr/>
          </p:nvSpPr>
          <p:spPr>
            <a:xfrm>
              <a:off x="4222175" y="2164650"/>
              <a:ext cx="83200" cy="188125"/>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3"/>
            <p:cNvSpPr/>
            <p:nvPr/>
          </p:nvSpPr>
          <p:spPr>
            <a:xfrm>
              <a:off x="4305350" y="2014050"/>
              <a:ext cx="236525" cy="338725"/>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3"/>
            <p:cNvSpPr/>
            <p:nvPr/>
          </p:nvSpPr>
          <p:spPr>
            <a:xfrm>
              <a:off x="4138725" y="2164650"/>
              <a:ext cx="83475" cy="319075"/>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3"/>
            <p:cNvSpPr/>
            <p:nvPr/>
          </p:nvSpPr>
          <p:spPr>
            <a:xfrm>
              <a:off x="4465925" y="1687425"/>
              <a:ext cx="75950" cy="326650"/>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3"/>
            <p:cNvSpPr/>
            <p:nvPr/>
          </p:nvSpPr>
          <p:spPr>
            <a:xfrm>
              <a:off x="4210100" y="1757300"/>
              <a:ext cx="330850" cy="251925"/>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3"/>
            <p:cNvSpPr/>
            <p:nvPr/>
          </p:nvSpPr>
          <p:spPr>
            <a:xfrm>
              <a:off x="4209475" y="1505075"/>
              <a:ext cx="145800" cy="252250"/>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3"/>
            <p:cNvSpPr/>
            <p:nvPr/>
          </p:nvSpPr>
          <p:spPr>
            <a:xfrm>
              <a:off x="4209475" y="1678950"/>
              <a:ext cx="267975" cy="78375"/>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3"/>
            <p:cNvSpPr/>
            <p:nvPr/>
          </p:nvSpPr>
          <p:spPr>
            <a:xfrm>
              <a:off x="4018650" y="1505075"/>
              <a:ext cx="62625" cy="173900"/>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3"/>
            <p:cNvSpPr/>
            <p:nvPr/>
          </p:nvSpPr>
          <p:spPr>
            <a:xfrm>
              <a:off x="3855350" y="1666875"/>
              <a:ext cx="238025" cy="32675"/>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3"/>
            <p:cNvSpPr/>
            <p:nvPr/>
          </p:nvSpPr>
          <p:spPr>
            <a:xfrm>
              <a:off x="3766450" y="1666875"/>
              <a:ext cx="314825" cy="202025"/>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3"/>
            <p:cNvSpPr/>
            <p:nvPr/>
          </p:nvSpPr>
          <p:spPr>
            <a:xfrm>
              <a:off x="4081250" y="1505075"/>
              <a:ext cx="277950" cy="161825"/>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3"/>
            <p:cNvSpPr/>
            <p:nvPr/>
          </p:nvSpPr>
          <p:spPr>
            <a:xfrm>
              <a:off x="4541850" y="1827450"/>
              <a:ext cx="336900" cy="186625"/>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3"/>
            <p:cNvSpPr/>
            <p:nvPr/>
          </p:nvSpPr>
          <p:spPr>
            <a:xfrm>
              <a:off x="4540925" y="2009200"/>
              <a:ext cx="380775" cy="174225"/>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3"/>
            <p:cNvSpPr/>
            <p:nvPr/>
          </p:nvSpPr>
          <p:spPr>
            <a:xfrm>
              <a:off x="4539125" y="2394175"/>
              <a:ext cx="468175" cy="387425"/>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3"/>
            <p:cNvSpPr/>
            <p:nvPr/>
          </p:nvSpPr>
          <p:spPr>
            <a:xfrm>
              <a:off x="4921675" y="2186725"/>
              <a:ext cx="85625" cy="228350"/>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3"/>
            <p:cNvSpPr/>
            <p:nvPr/>
          </p:nvSpPr>
          <p:spPr>
            <a:xfrm>
              <a:off x="5007275" y="2394175"/>
              <a:ext cx="85000" cy="258000"/>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3"/>
            <p:cNvSpPr/>
            <p:nvPr/>
          </p:nvSpPr>
          <p:spPr>
            <a:xfrm>
              <a:off x="4968850" y="1334200"/>
              <a:ext cx="2205875" cy="1654875"/>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3"/>
            <p:cNvSpPr/>
            <p:nvPr/>
          </p:nvSpPr>
          <p:spPr>
            <a:xfrm>
              <a:off x="4878750" y="1177850"/>
              <a:ext cx="1731050" cy="1005575"/>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3"/>
            <p:cNvSpPr/>
            <p:nvPr/>
          </p:nvSpPr>
          <p:spPr>
            <a:xfrm>
              <a:off x="5092250" y="2143775"/>
              <a:ext cx="396500" cy="851350"/>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3"/>
            <p:cNvSpPr/>
            <p:nvPr/>
          </p:nvSpPr>
          <p:spPr>
            <a:xfrm>
              <a:off x="4389725" y="2014050"/>
              <a:ext cx="617575" cy="114075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3"/>
            <p:cNvSpPr/>
            <p:nvPr/>
          </p:nvSpPr>
          <p:spPr>
            <a:xfrm>
              <a:off x="4420875" y="2917075"/>
              <a:ext cx="25" cy="25"/>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3"/>
            <p:cNvSpPr/>
            <p:nvPr/>
          </p:nvSpPr>
          <p:spPr>
            <a:xfrm>
              <a:off x="5007275" y="2143775"/>
              <a:ext cx="316650" cy="250425"/>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3"/>
            <p:cNvSpPr/>
            <p:nvPr/>
          </p:nvSpPr>
          <p:spPr>
            <a:xfrm>
              <a:off x="5323900" y="2123225"/>
              <a:ext cx="497500" cy="20575"/>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3"/>
            <p:cNvSpPr/>
            <p:nvPr/>
          </p:nvSpPr>
          <p:spPr>
            <a:xfrm>
              <a:off x="5092250" y="2143775"/>
              <a:ext cx="231675" cy="495400"/>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3"/>
            <p:cNvSpPr/>
            <p:nvPr/>
          </p:nvSpPr>
          <p:spPr>
            <a:xfrm>
              <a:off x="4647700" y="2415050"/>
              <a:ext cx="359600" cy="378650"/>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3"/>
            <p:cNvSpPr/>
            <p:nvPr/>
          </p:nvSpPr>
          <p:spPr>
            <a:xfrm>
              <a:off x="5809275" y="1751550"/>
              <a:ext cx="401350" cy="374100"/>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3"/>
            <p:cNvSpPr/>
            <p:nvPr/>
          </p:nvSpPr>
          <p:spPr>
            <a:xfrm>
              <a:off x="5821375" y="1313650"/>
              <a:ext cx="195700" cy="8096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3"/>
            <p:cNvSpPr/>
            <p:nvPr/>
          </p:nvSpPr>
          <p:spPr>
            <a:xfrm>
              <a:off x="5809275" y="2077550"/>
              <a:ext cx="449725" cy="33600"/>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3"/>
            <p:cNvSpPr/>
            <p:nvPr/>
          </p:nvSpPr>
          <p:spPr>
            <a:xfrm>
              <a:off x="5812300" y="2123225"/>
              <a:ext cx="57500" cy="434600"/>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3"/>
            <p:cNvSpPr/>
            <p:nvPr/>
          </p:nvSpPr>
          <p:spPr>
            <a:xfrm>
              <a:off x="5344475" y="2503650"/>
              <a:ext cx="325425" cy="314250"/>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3"/>
            <p:cNvSpPr/>
            <p:nvPr/>
          </p:nvSpPr>
          <p:spPr>
            <a:xfrm>
              <a:off x="5619050" y="2805775"/>
              <a:ext cx="50850" cy="321800"/>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3"/>
            <p:cNvSpPr/>
            <p:nvPr/>
          </p:nvSpPr>
          <p:spPr>
            <a:xfrm>
              <a:off x="5092250" y="2627950"/>
              <a:ext cx="295175" cy="427650"/>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3"/>
            <p:cNvSpPr/>
            <p:nvPr/>
          </p:nvSpPr>
          <p:spPr>
            <a:xfrm>
              <a:off x="6210600" y="1570400"/>
              <a:ext cx="478750" cy="181175"/>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3"/>
            <p:cNvSpPr/>
            <p:nvPr/>
          </p:nvSpPr>
          <p:spPr>
            <a:xfrm>
              <a:off x="6245375" y="2065450"/>
              <a:ext cx="187525" cy="15750"/>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3"/>
            <p:cNvSpPr/>
            <p:nvPr/>
          </p:nvSpPr>
          <p:spPr>
            <a:xfrm>
              <a:off x="6246875" y="2065450"/>
              <a:ext cx="210225" cy="24590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3"/>
            <p:cNvSpPr/>
            <p:nvPr/>
          </p:nvSpPr>
          <p:spPr>
            <a:xfrm>
              <a:off x="5869775" y="2545100"/>
              <a:ext cx="188725" cy="12725"/>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3"/>
            <p:cNvSpPr/>
            <p:nvPr/>
          </p:nvSpPr>
          <p:spPr>
            <a:xfrm>
              <a:off x="5809275" y="2111125"/>
              <a:ext cx="249225" cy="434000"/>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3"/>
            <p:cNvSpPr/>
            <p:nvPr/>
          </p:nvSpPr>
          <p:spPr>
            <a:xfrm>
              <a:off x="4412100" y="2781575"/>
              <a:ext cx="127050" cy="144275"/>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3"/>
            <p:cNvSpPr/>
            <p:nvPr/>
          </p:nvSpPr>
          <p:spPr>
            <a:xfrm>
              <a:off x="4334375" y="2769475"/>
              <a:ext cx="192675" cy="8290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3"/>
            <p:cNvSpPr/>
            <p:nvPr/>
          </p:nvSpPr>
          <p:spPr>
            <a:xfrm>
              <a:off x="4424500" y="2402950"/>
              <a:ext cx="102550" cy="378650"/>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3"/>
            <p:cNvSpPr/>
            <p:nvPr/>
          </p:nvSpPr>
          <p:spPr>
            <a:xfrm>
              <a:off x="4424500" y="2014050"/>
              <a:ext cx="129475" cy="388925"/>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3"/>
            <p:cNvSpPr/>
            <p:nvPr/>
          </p:nvSpPr>
          <p:spPr>
            <a:xfrm>
              <a:off x="5702825" y="3559100"/>
              <a:ext cx="355675" cy="25"/>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3"/>
            <p:cNvSpPr/>
            <p:nvPr/>
          </p:nvSpPr>
          <p:spPr>
            <a:xfrm>
              <a:off x="5975625" y="3844275"/>
              <a:ext cx="460900" cy="552550"/>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3"/>
            <p:cNvSpPr/>
            <p:nvPr/>
          </p:nvSpPr>
          <p:spPr>
            <a:xfrm>
              <a:off x="6283175" y="4106775"/>
              <a:ext cx="427050" cy="43097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3"/>
            <p:cNvSpPr/>
            <p:nvPr/>
          </p:nvSpPr>
          <p:spPr>
            <a:xfrm>
              <a:off x="6415625" y="3845800"/>
              <a:ext cx="315150" cy="259500"/>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3"/>
            <p:cNvSpPr/>
            <p:nvPr/>
          </p:nvSpPr>
          <p:spPr>
            <a:xfrm>
              <a:off x="6282875" y="4157275"/>
              <a:ext cx="329650" cy="164850"/>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3"/>
            <p:cNvSpPr/>
            <p:nvPr/>
          </p:nvSpPr>
          <p:spPr>
            <a:xfrm>
              <a:off x="6263525" y="4379875"/>
              <a:ext cx="336900" cy="159400"/>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3"/>
            <p:cNvSpPr/>
            <p:nvPr/>
          </p:nvSpPr>
          <p:spPr>
            <a:xfrm>
              <a:off x="5975625" y="4136425"/>
              <a:ext cx="307275" cy="20875"/>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3"/>
            <p:cNvSpPr/>
            <p:nvPr/>
          </p:nvSpPr>
          <p:spPr>
            <a:xfrm>
              <a:off x="3882275" y="952550"/>
              <a:ext cx="276125" cy="179350"/>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3"/>
            <p:cNvSpPr/>
            <p:nvPr/>
          </p:nvSpPr>
          <p:spPr>
            <a:xfrm>
              <a:off x="3882275" y="992475"/>
              <a:ext cx="157275" cy="42975"/>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3"/>
            <p:cNvSpPr/>
            <p:nvPr/>
          </p:nvSpPr>
          <p:spPr>
            <a:xfrm>
              <a:off x="4527025" y="2781575"/>
              <a:ext cx="72600" cy="23167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3"/>
            <p:cNvSpPr/>
            <p:nvPr/>
          </p:nvSpPr>
          <p:spPr>
            <a:xfrm>
              <a:off x="4407875" y="2921600"/>
              <a:ext cx="191750" cy="91650"/>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3"/>
            <p:cNvSpPr/>
            <p:nvPr/>
          </p:nvSpPr>
          <p:spPr>
            <a:xfrm>
              <a:off x="4599600" y="2933700"/>
              <a:ext cx="80775" cy="79550"/>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3"/>
            <p:cNvSpPr/>
            <p:nvPr/>
          </p:nvSpPr>
          <p:spPr>
            <a:xfrm>
              <a:off x="4878750" y="1827450"/>
              <a:ext cx="354150" cy="62025"/>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3"/>
            <p:cNvSpPr/>
            <p:nvPr/>
          </p:nvSpPr>
          <p:spPr>
            <a:xfrm>
              <a:off x="5092250" y="2503650"/>
              <a:ext cx="252250" cy="135525"/>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3"/>
            <p:cNvSpPr/>
            <p:nvPr/>
          </p:nvSpPr>
          <p:spPr>
            <a:xfrm>
              <a:off x="4527025" y="2781575"/>
              <a:ext cx="120700" cy="1212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3"/>
            <p:cNvSpPr/>
            <p:nvPr/>
          </p:nvSpPr>
          <p:spPr>
            <a:xfrm>
              <a:off x="4338925" y="2717475"/>
              <a:ext cx="16350" cy="139125"/>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3"/>
            <p:cNvSpPr/>
            <p:nvPr/>
          </p:nvSpPr>
          <p:spPr>
            <a:xfrm>
              <a:off x="4367350" y="2717475"/>
              <a:ext cx="171800" cy="64125"/>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3"/>
            <p:cNvSpPr/>
            <p:nvPr/>
          </p:nvSpPr>
          <p:spPr>
            <a:xfrm>
              <a:off x="4250925" y="2757375"/>
              <a:ext cx="88025" cy="99225"/>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3"/>
            <p:cNvSpPr/>
            <p:nvPr/>
          </p:nvSpPr>
          <p:spPr>
            <a:xfrm>
              <a:off x="4540925" y="1474825"/>
              <a:ext cx="464250" cy="534400"/>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3"/>
            <p:cNvSpPr/>
            <p:nvPr/>
          </p:nvSpPr>
          <p:spPr>
            <a:xfrm>
              <a:off x="2083775" y="4509400"/>
              <a:ext cx="120100" cy="10305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3"/>
            <p:cNvSpPr/>
            <p:nvPr/>
          </p:nvSpPr>
          <p:spPr>
            <a:xfrm>
              <a:off x="2131875" y="4540150"/>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3"/>
            <p:cNvSpPr/>
            <p:nvPr/>
          </p:nvSpPr>
          <p:spPr>
            <a:xfrm>
              <a:off x="2149700" y="3967650"/>
              <a:ext cx="120100" cy="102875"/>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3"/>
            <p:cNvSpPr/>
            <p:nvPr/>
          </p:nvSpPr>
          <p:spPr>
            <a:xfrm>
              <a:off x="2190825" y="3998525"/>
              <a:ext cx="48425" cy="4145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3"/>
            <p:cNvSpPr/>
            <p:nvPr/>
          </p:nvSpPr>
          <p:spPr>
            <a:xfrm>
              <a:off x="2412800" y="3351325"/>
              <a:ext cx="120100" cy="103150"/>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3"/>
            <p:cNvSpPr/>
            <p:nvPr/>
          </p:nvSpPr>
          <p:spPr>
            <a:xfrm>
              <a:off x="2460900" y="3381875"/>
              <a:ext cx="41450" cy="41475"/>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3"/>
            <p:cNvSpPr/>
            <p:nvPr/>
          </p:nvSpPr>
          <p:spPr>
            <a:xfrm>
              <a:off x="2219875" y="3265425"/>
              <a:ext cx="120375" cy="102875"/>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3"/>
            <p:cNvSpPr/>
            <p:nvPr/>
          </p:nvSpPr>
          <p:spPr>
            <a:xfrm>
              <a:off x="2267950" y="3296300"/>
              <a:ext cx="41450" cy="4145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3"/>
            <p:cNvSpPr/>
            <p:nvPr/>
          </p:nvSpPr>
          <p:spPr>
            <a:xfrm>
              <a:off x="1842150" y="2753150"/>
              <a:ext cx="120075" cy="102850"/>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3"/>
            <p:cNvSpPr/>
            <p:nvPr/>
          </p:nvSpPr>
          <p:spPr>
            <a:xfrm>
              <a:off x="1890225" y="2784000"/>
              <a:ext cx="41450" cy="4145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3"/>
            <p:cNvSpPr/>
            <p:nvPr/>
          </p:nvSpPr>
          <p:spPr>
            <a:xfrm>
              <a:off x="1965225" y="2040750"/>
              <a:ext cx="120400" cy="10305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3"/>
            <p:cNvSpPr/>
            <p:nvPr/>
          </p:nvSpPr>
          <p:spPr>
            <a:xfrm>
              <a:off x="2013325" y="2071500"/>
              <a:ext cx="41450" cy="4145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3"/>
            <p:cNvSpPr/>
            <p:nvPr/>
          </p:nvSpPr>
          <p:spPr>
            <a:xfrm>
              <a:off x="2199300" y="2345175"/>
              <a:ext cx="120075" cy="102875"/>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3"/>
            <p:cNvSpPr/>
            <p:nvPr/>
          </p:nvSpPr>
          <p:spPr>
            <a:xfrm>
              <a:off x="2247375" y="2376025"/>
              <a:ext cx="41475" cy="41475"/>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3"/>
            <p:cNvSpPr/>
            <p:nvPr/>
          </p:nvSpPr>
          <p:spPr>
            <a:xfrm>
              <a:off x="3401425" y="2433800"/>
              <a:ext cx="120075" cy="103150"/>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3"/>
            <p:cNvSpPr/>
            <p:nvPr/>
          </p:nvSpPr>
          <p:spPr>
            <a:xfrm>
              <a:off x="3449500" y="2464650"/>
              <a:ext cx="41450" cy="4145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3"/>
            <p:cNvSpPr/>
            <p:nvPr/>
          </p:nvSpPr>
          <p:spPr>
            <a:xfrm>
              <a:off x="3549000" y="2197525"/>
              <a:ext cx="120075" cy="102925"/>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3"/>
            <p:cNvSpPr/>
            <p:nvPr/>
          </p:nvSpPr>
          <p:spPr>
            <a:xfrm>
              <a:off x="3597075" y="2228150"/>
              <a:ext cx="41475" cy="4145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3"/>
            <p:cNvSpPr/>
            <p:nvPr/>
          </p:nvSpPr>
          <p:spPr>
            <a:xfrm>
              <a:off x="3569875" y="3371900"/>
              <a:ext cx="120075" cy="102850"/>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3"/>
            <p:cNvSpPr/>
            <p:nvPr/>
          </p:nvSpPr>
          <p:spPr>
            <a:xfrm>
              <a:off x="3617950" y="3402750"/>
              <a:ext cx="41450" cy="4145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3"/>
            <p:cNvSpPr/>
            <p:nvPr/>
          </p:nvSpPr>
          <p:spPr>
            <a:xfrm>
              <a:off x="3313425" y="2828375"/>
              <a:ext cx="120375" cy="102925"/>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3"/>
            <p:cNvSpPr/>
            <p:nvPr/>
          </p:nvSpPr>
          <p:spPr>
            <a:xfrm>
              <a:off x="3354550" y="2859000"/>
              <a:ext cx="48400" cy="41525"/>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3"/>
            <p:cNvSpPr/>
            <p:nvPr/>
          </p:nvSpPr>
          <p:spPr>
            <a:xfrm>
              <a:off x="3471575" y="2603150"/>
              <a:ext cx="120100" cy="102850"/>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3"/>
            <p:cNvSpPr/>
            <p:nvPr/>
          </p:nvSpPr>
          <p:spPr>
            <a:xfrm>
              <a:off x="3519675" y="2634000"/>
              <a:ext cx="41450" cy="4145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3"/>
            <p:cNvSpPr/>
            <p:nvPr/>
          </p:nvSpPr>
          <p:spPr>
            <a:xfrm>
              <a:off x="3857775" y="2291950"/>
              <a:ext cx="120375" cy="102850"/>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3"/>
            <p:cNvSpPr/>
            <p:nvPr/>
          </p:nvSpPr>
          <p:spPr>
            <a:xfrm>
              <a:off x="3898900" y="2322800"/>
              <a:ext cx="48400" cy="41475"/>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3"/>
            <p:cNvSpPr/>
            <p:nvPr/>
          </p:nvSpPr>
          <p:spPr>
            <a:xfrm>
              <a:off x="4072500" y="2533875"/>
              <a:ext cx="120075" cy="102875"/>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3"/>
            <p:cNvSpPr/>
            <p:nvPr/>
          </p:nvSpPr>
          <p:spPr>
            <a:xfrm>
              <a:off x="4113625" y="2564750"/>
              <a:ext cx="48400" cy="4145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3"/>
            <p:cNvSpPr/>
            <p:nvPr/>
          </p:nvSpPr>
          <p:spPr>
            <a:xfrm>
              <a:off x="3851425" y="3723000"/>
              <a:ext cx="120375" cy="102850"/>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3"/>
            <p:cNvSpPr/>
            <p:nvPr/>
          </p:nvSpPr>
          <p:spPr>
            <a:xfrm>
              <a:off x="3899500" y="3753850"/>
              <a:ext cx="41450" cy="41475"/>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3"/>
            <p:cNvSpPr/>
            <p:nvPr/>
          </p:nvSpPr>
          <p:spPr>
            <a:xfrm>
              <a:off x="3967850" y="4372300"/>
              <a:ext cx="120075" cy="102850"/>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3"/>
            <p:cNvSpPr/>
            <p:nvPr/>
          </p:nvSpPr>
          <p:spPr>
            <a:xfrm>
              <a:off x="4015625" y="4403150"/>
              <a:ext cx="41475" cy="4145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3"/>
            <p:cNvSpPr/>
            <p:nvPr/>
          </p:nvSpPr>
          <p:spPr>
            <a:xfrm>
              <a:off x="4332275" y="3946800"/>
              <a:ext cx="120075" cy="103150"/>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3"/>
            <p:cNvSpPr/>
            <p:nvPr/>
          </p:nvSpPr>
          <p:spPr>
            <a:xfrm>
              <a:off x="4373400" y="3977650"/>
              <a:ext cx="48400" cy="41525"/>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3"/>
            <p:cNvSpPr/>
            <p:nvPr/>
          </p:nvSpPr>
          <p:spPr>
            <a:xfrm>
              <a:off x="4373700" y="30870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3"/>
            <p:cNvSpPr/>
            <p:nvPr/>
          </p:nvSpPr>
          <p:spPr>
            <a:xfrm>
              <a:off x="4414825" y="3117875"/>
              <a:ext cx="48425" cy="4145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3"/>
            <p:cNvSpPr/>
            <p:nvPr/>
          </p:nvSpPr>
          <p:spPr>
            <a:xfrm>
              <a:off x="4262700" y="2803350"/>
              <a:ext cx="120300" cy="102850"/>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3"/>
            <p:cNvSpPr/>
            <p:nvPr/>
          </p:nvSpPr>
          <p:spPr>
            <a:xfrm>
              <a:off x="4303850" y="2833900"/>
              <a:ext cx="48400" cy="41650"/>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3"/>
            <p:cNvSpPr/>
            <p:nvPr/>
          </p:nvSpPr>
          <p:spPr>
            <a:xfrm>
              <a:off x="4621375" y="3199925"/>
              <a:ext cx="120400" cy="10305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3"/>
            <p:cNvSpPr/>
            <p:nvPr/>
          </p:nvSpPr>
          <p:spPr>
            <a:xfrm>
              <a:off x="4669475" y="3230675"/>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3"/>
            <p:cNvSpPr/>
            <p:nvPr/>
          </p:nvSpPr>
          <p:spPr>
            <a:xfrm>
              <a:off x="4021975" y="2689275"/>
              <a:ext cx="120100" cy="102925"/>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3"/>
            <p:cNvSpPr/>
            <p:nvPr/>
          </p:nvSpPr>
          <p:spPr>
            <a:xfrm>
              <a:off x="4062800" y="2719875"/>
              <a:ext cx="48425" cy="41550"/>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3"/>
            <p:cNvSpPr/>
            <p:nvPr/>
          </p:nvSpPr>
          <p:spPr>
            <a:xfrm>
              <a:off x="4233675" y="2303750"/>
              <a:ext cx="120075" cy="102850"/>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3"/>
            <p:cNvSpPr/>
            <p:nvPr/>
          </p:nvSpPr>
          <p:spPr>
            <a:xfrm>
              <a:off x="4274500" y="2334600"/>
              <a:ext cx="48725" cy="4145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3"/>
            <p:cNvSpPr/>
            <p:nvPr/>
          </p:nvSpPr>
          <p:spPr>
            <a:xfrm>
              <a:off x="4318350" y="2590375"/>
              <a:ext cx="120100" cy="102925"/>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3"/>
            <p:cNvSpPr/>
            <p:nvPr/>
          </p:nvSpPr>
          <p:spPr>
            <a:xfrm>
              <a:off x="4359175" y="2621000"/>
              <a:ext cx="48725" cy="41350"/>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3"/>
            <p:cNvSpPr/>
            <p:nvPr/>
          </p:nvSpPr>
          <p:spPr>
            <a:xfrm>
              <a:off x="4394250" y="1634200"/>
              <a:ext cx="120400" cy="102850"/>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3"/>
            <p:cNvSpPr/>
            <p:nvPr/>
          </p:nvSpPr>
          <p:spPr>
            <a:xfrm>
              <a:off x="4442350" y="1665050"/>
              <a:ext cx="41450" cy="4145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3"/>
            <p:cNvSpPr/>
            <p:nvPr/>
          </p:nvSpPr>
          <p:spPr>
            <a:xfrm>
              <a:off x="4894150" y="2876825"/>
              <a:ext cx="120100" cy="102875"/>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3"/>
            <p:cNvSpPr/>
            <p:nvPr/>
          </p:nvSpPr>
          <p:spPr>
            <a:xfrm>
              <a:off x="4935300" y="2907375"/>
              <a:ext cx="48400" cy="41550"/>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3"/>
            <p:cNvSpPr/>
            <p:nvPr/>
          </p:nvSpPr>
          <p:spPr>
            <a:xfrm>
              <a:off x="4915025" y="1435200"/>
              <a:ext cx="120100" cy="102850"/>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3"/>
            <p:cNvSpPr/>
            <p:nvPr/>
          </p:nvSpPr>
          <p:spPr>
            <a:xfrm>
              <a:off x="4962800" y="1466050"/>
              <a:ext cx="41475" cy="41475"/>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3"/>
            <p:cNvSpPr/>
            <p:nvPr/>
          </p:nvSpPr>
          <p:spPr>
            <a:xfrm>
              <a:off x="5924800" y="2946025"/>
              <a:ext cx="120100" cy="102925"/>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3"/>
            <p:cNvSpPr/>
            <p:nvPr/>
          </p:nvSpPr>
          <p:spPr>
            <a:xfrm>
              <a:off x="5965925" y="2976650"/>
              <a:ext cx="48425" cy="41525"/>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3"/>
            <p:cNvSpPr/>
            <p:nvPr/>
          </p:nvSpPr>
          <p:spPr>
            <a:xfrm>
              <a:off x="5966250" y="3510025"/>
              <a:ext cx="120075" cy="102925"/>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3"/>
            <p:cNvSpPr/>
            <p:nvPr/>
          </p:nvSpPr>
          <p:spPr>
            <a:xfrm>
              <a:off x="6007075" y="3540650"/>
              <a:ext cx="48700" cy="41525"/>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3"/>
            <p:cNvSpPr/>
            <p:nvPr/>
          </p:nvSpPr>
          <p:spPr>
            <a:xfrm>
              <a:off x="5904250" y="4108225"/>
              <a:ext cx="120075" cy="102925"/>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3"/>
            <p:cNvSpPr/>
            <p:nvPr/>
          </p:nvSpPr>
          <p:spPr>
            <a:xfrm>
              <a:off x="5945075" y="4138825"/>
              <a:ext cx="48400" cy="41550"/>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3"/>
            <p:cNvSpPr/>
            <p:nvPr/>
          </p:nvSpPr>
          <p:spPr>
            <a:xfrm>
              <a:off x="6199400" y="4330850"/>
              <a:ext cx="120100" cy="102875"/>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3"/>
            <p:cNvSpPr/>
            <p:nvPr/>
          </p:nvSpPr>
          <p:spPr>
            <a:xfrm>
              <a:off x="6240225" y="4361725"/>
              <a:ext cx="48725" cy="4145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3"/>
            <p:cNvSpPr/>
            <p:nvPr/>
          </p:nvSpPr>
          <p:spPr>
            <a:xfrm>
              <a:off x="6380250" y="3795600"/>
              <a:ext cx="105875" cy="102550"/>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3"/>
            <p:cNvSpPr/>
            <p:nvPr/>
          </p:nvSpPr>
          <p:spPr>
            <a:xfrm>
              <a:off x="6405950" y="3826100"/>
              <a:ext cx="49275" cy="41525"/>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3"/>
            <p:cNvSpPr/>
            <p:nvPr/>
          </p:nvSpPr>
          <p:spPr>
            <a:xfrm>
              <a:off x="6565025" y="4489025"/>
              <a:ext cx="106475" cy="102575"/>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3"/>
            <p:cNvSpPr/>
            <p:nvPr/>
          </p:nvSpPr>
          <p:spPr>
            <a:xfrm>
              <a:off x="6590725" y="4519525"/>
              <a:ext cx="48975" cy="41475"/>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3"/>
            <p:cNvSpPr/>
            <p:nvPr/>
          </p:nvSpPr>
          <p:spPr>
            <a:xfrm>
              <a:off x="6653950" y="4057775"/>
              <a:ext cx="105250" cy="102850"/>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3"/>
            <p:cNvSpPr/>
            <p:nvPr/>
          </p:nvSpPr>
          <p:spPr>
            <a:xfrm>
              <a:off x="6679650" y="4088300"/>
              <a:ext cx="49250" cy="41500"/>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3"/>
            <p:cNvSpPr/>
            <p:nvPr/>
          </p:nvSpPr>
          <p:spPr>
            <a:xfrm>
              <a:off x="5631150" y="3510025"/>
              <a:ext cx="120100" cy="102925"/>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3"/>
            <p:cNvSpPr/>
            <p:nvPr/>
          </p:nvSpPr>
          <p:spPr>
            <a:xfrm>
              <a:off x="5672275" y="3540650"/>
              <a:ext cx="48425" cy="41525"/>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3"/>
            <p:cNvSpPr/>
            <p:nvPr/>
          </p:nvSpPr>
          <p:spPr>
            <a:xfrm>
              <a:off x="6059075" y="2542375"/>
              <a:ext cx="120400" cy="103150"/>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3"/>
            <p:cNvSpPr/>
            <p:nvPr/>
          </p:nvSpPr>
          <p:spPr>
            <a:xfrm>
              <a:off x="6100200" y="2573225"/>
              <a:ext cx="48425" cy="41525"/>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3"/>
            <p:cNvSpPr/>
            <p:nvPr/>
          </p:nvSpPr>
          <p:spPr>
            <a:xfrm>
              <a:off x="6406250" y="2262325"/>
              <a:ext cx="120100" cy="102850"/>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3"/>
            <p:cNvSpPr/>
            <p:nvPr/>
          </p:nvSpPr>
          <p:spPr>
            <a:xfrm>
              <a:off x="6447375" y="2293175"/>
              <a:ext cx="48425" cy="4145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3"/>
            <p:cNvSpPr/>
            <p:nvPr/>
          </p:nvSpPr>
          <p:spPr>
            <a:xfrm>
              <a:off x="6528750" y="1840450"/>
              <a:ext cx="120075" cy="102850"/>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3"/>
            <p:cNvSpPr/>
            <p:nvPr/>
          </p:nvSpPr>
          <p:spPr>
            <a:xfrm>
              <a:off x="6576825" y="1871300"/>
              <a:ext cx="41450" cy="4145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3"/>
            <p:cNvSpPr/>
            <p:nvPr/>
          </p:nvSpPr>
          <p:spPr>
            <a:xfrm>
              <a:off x="7234575" y="1435200"/>
              <a:ext cx="120100" cy="102850"/>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3"/>
            <p:cNvSpPr/>
            <p:nvPr/>
          </p:nvSpPr>
          <p:spPr>
            <a:xfrm>
              <a:off x="7282675" y="1466050"/>
              <a:ext cx="41450" cy="41475"/>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3"/>
            <p:cNvSpPr/>
            <p:nvPr/>
          </p:nvSpPr>
          <p:spPr>
            <a:xfrm>
              <a:off x="7114525" y="17990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3"/>
            <p:cNvSpPr/>
            <p:nvPr/>
          </p:nvSpPr>
          <p:spPr>
            <a:xfrm>
              <a:off x="7155650" y="1829875"/>
              <a:ext cx="48425" cy="4145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3"/>
            <p:cNvSpPr/>
            <p:nvPr/>
          </p:nvSpPr>
          <p:spPr>
            <a:xfrm>
              <a:off x="5945675" y="1264625"/>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3"/>
            <p:cNvSpPr/>
            <p:nvPr/>
          </p:nvSpPr>
          <p:spPr>
            <a:xfrm>
              <a:off x="5986500" y="1295200"/>
              <a:ext cx="48400" cy="41525"/>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3"/>
            <p:cNvSpPr/>
            <p:nvPr/>
          </p:nvSpPr>
          <p:spPr>
            <a:xfrm>
              <a:off x="3967850" y="986125"/>
              <a:ext cx="120075" cy="103150"/>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3"/>
            <p:cNvSpPr/>
            <p:nvPr/>
          </p:nvSpPr>
          <p:spPr>
            <a:xfrm>
              <a:off x="4015625" y="1016975"/>
              <a:ext cx="41475" cy="4145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3"/>
            <p:cNvSpPr/>
            <p:nvPr/>
          </p:nvSpPr>
          <p:spPr>
            <a:xfrm>
              <a:off x="3810600" y="947700"/>
              <a:ext cx="120075" cy="103175"/>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3"/>
            <p:cNvSpPr/>
            <p:nvPr/>
          </p:nvSpPr>
          <p:spPr>
            <a:xfrm>
              <a:off x="3858675" y="978550"/>
              <a:ext cx="41450" cy="41475"/>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3"/>
            <p:cNvSpPr/>
            <p:nvPr/>
          </p:nvSpPr>
          <p:spPr>
            <a:xfrm>
              <a:off x="3908875" y="1090125"/>
              <a:ext cx="102850" cy="88350"/>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3"/>
            <p:cNvSpPr/>
            <p:nvPr/>
          </p:nvSpPr>
          <p:spPr>
            <a:xfrm>
              <a:off x="3949700" y="1121000"/>
              <a:ext cx="31475" cy="26675"/>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3"/>
            <p:cNvSpPr/>
            <p:nvPr/>
          </p:nvSpPr>
          <p:spPr>
            <a:xfrm>
              <a:off x="4091550" y="910775"/>
              <a:ext cx="103150" cy="88375"/>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3"/>
            <p:cNvSpPr/>
            <p:nvPr/>
          </p:nvSpPr>
          <p:spPr>
            <a:xfrm>
              <a:off x="4137200" y="941675"/>
              <a:ext cx="26950" cy="26625"/>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3"/>
            <p:cNvSpPr/>
            <p:nvPr/>
          </p:nvSpPr>
          <p:spPr>
            <a:xfrm>
              <a:off x="5526825" y="1128850"/>
              <a:ext cx="120075" cy="102850"/>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3"/>
            <p:cNvSpPr/>
            <p:nvPr/>
          </p:nvSpPr>
          <p:spPr>
            <a:xfrm>
              <a:off x="5574900" y="1159700"/>
              <a:ext cx="41475" cy="41475"/>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3"/>
            <p:cNvSpPr/>
            <p:nvPr/>
          </p:nvSpPr>
          <p:spPr>
            <a:xfrm>
              <a:off x="6549300" y="1285200"/>
              <a:ext cx="120400" cy="102850"/>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3"/>
            <p:cNvSpPr/>
            <p:nvPr/>
          </p:nvSpPr>
          <p:spPr>
            <a:xfrm>
              <a:off x="6590425" y="1316050"/>
              <a:ext cx="48425" cy="41475"/>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3"/>
            <p:cNvSpPr/>
            <p:nvPr/>
          </p:nvSpPr>
          <p:spPr>
            <a:xfrm>
              <a:off x="3219375" y="1617800"/>
              <a:ext cx="120075" cy="102925"/>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3"/>
            <p:cNvSpPr/>
            <p:nvPr/>
          </p:nvSpPr>
          <p:spPr>
            <a:xfrm>
              <a:off x="3267150" y="1648725"/>
              <a:ext cx="41450" cy="4145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3"/>
            <p:cNvSpPr/>
            <p:nvPr/>
          </p:nvSpPr>
          <p:spPr>
            <a:xfrm>
              <a:off x="4287500" y="14557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3"/>
            <p:cNvSpPr/>
            <p:nvPr/>
          </p:nvSpPr>
          <p:spPr>
            <a:xfrm>
              <a:off x="4335600" y="1486625"/>
              <a:ext cx="41450" cy="4145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3"/>
            <p:cNvSpPr/>
            <p:nvPr/>
          </p:nvSpPr>
          <p:spPr>
            <a:xfrm>
              <a:off x="5316025" y="3027225"/>
              <a:ext cx="120100" cy="103075"/>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3"/>
            <p:cNvSpPr/>
            <p:nvPr/>
          </p:nvSpPr>
          <p:spPr>
            <a:xfrm>
              <a:off x="5363825" y="3058000"/>
              <a:ext cx="41450" cy="4145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3"/>
            <p:cNvSpPr/>
            <p:nvPr/>
          </p:nvSpPr>
          <p:spPr>
            <a:xfrm>
              <a:off x="5252225" y="2094775"/>
              <a:ext cx="120075" cy="102850"/>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3"/>
            <p:cNvSpPr/>
            <p:nvPr/>
          </p:nvSpPr>
          <p:spPr>
            <a:xfrm>
              <a:off x="5300300" y="2125625"/>
              <a:ext cx="41475" cy="41475"/>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3"/>
            <p:cNvSpPr/>
            <p:nvPr/>
          </p:nvSpPr>
          <p:spPr>
            <a:xfrm>
              <a:off x="5798100" y="2508725"/>
              <a:ext cx="120375" cy="102925"/>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3"/>
            <p:cNvSpPr/>
            <p:nvPr/>
          </p:nvSpPr>
          <p:spPr>
            <a:xfrm>
              <a:off x="5839225" y="2539650"/>
              <a:ext cx="48400" cy="4145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3"/>
            <p:cNvSpPr/>
            <p:nvPr/>
          </p:nvSpPr>
          <p:spPr>
            <a:xfrm>
              <a:off x="4906250" y="2323200"/>
              <a:ext cx="171500" cy="146925"/>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3"/>
            <p:cNvSpPr/>
            <p:nvPr/>
          </p:nvSpPr>
          <p:spPr>
            <a:xfrm>
              <a:off x="4961600" y="2353950"/>
              <a:ext cx="85300" cy="85325"/>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3"/>
            <p:cNvSpPr/>
            <p:nvPr/>
          </p:nvSpPr>
          <p:spPr>
            <a:xfrm>
              <a:off x="4807075" y="1778150"/>
              <a:ext cx="120375" cy="103150"/>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3"/>
            <p:cNvSpPr/>
            <p:nvPr/>
          </p:nvSpPr>
          <p:spPr>
            <a:xfrm>
              <a:off x="4848200" y="1809000"/>
              <a:ext cx="48400" cy="41525"/>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3"/>
            <p:cNvSpPr/>
            <p:nvPr/>
          </p:nvSpPr>
          <p:spPr>
            <a:xfrm>
              <a:off x="6138625" y="1702250"/>
              <a:ext cx="120375" cy="103150"/>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3"/>
            <p:cNvSpPr/>
            <p:nvPr/>
          </p:nvSpPr>
          <p:spPr>
            <a:xfrm>
              <a:off x="6179750" y="1733100"/>
              <a:ext cx="48400" cy="41525"/>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3"/>
            <p:cNvSpPr/>
            <p:nvPr/>
          </p:nvSpPr>
          <p:spPr>
            <a:xfrm>
              <a:off x="3911000" y="2124650"/>
              <a:ext cx="147000" cy="125900"/>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3"/>
            <p:cNvSpPr/>
            <p:nvPr/>
          </p:nvSpPr>
          <p:spPr>
            <a:xfrm>
              <a:off x="3952125" y="2155575"/>
              <a:ext cx="75325" cy="64275"/>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3"/>
            <p:cNvSpPr/>
            <p:nvPr/>
          </p:nvSpPr>
          <p:spPr>
            <a:xfrm>
              <a:off x="3674500" y="2074000"/>
              <a:ext cx="120100" cy="103075"/>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3"/>
            <p:cNvSpPr/>
            <p:nvPr/>
          </p:nvSpPr>
          <p:spPr>
            <a:xfrm>
              <a:off x="3722600" y="2104775"/>
              <a:ext cx="41450" cy="4145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3"/>
            <p:cNvSpPr/>
            <p:nvPr/>
          </p:nvSpPr>
          <p:spPr>
            <a:xfrm>
              <a:off x="3946975" y="14557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3"/>
            <p:cNvSpPr/>
            <p:nvPr/>
          </p:nvSpPr>
          <p:spPr>
            <a:xfrm>
              <a:off x="3988200" y="1486925"/>
              <a:ext cx="48325" cy="41350"/>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3"/>
            <p:cNvSpPr/>
            <p:nvPr/>
          </p:nvSpPr>
          <p:spPr>
            <a:xfrm>
              <a:off x="3695075" y="1819575"/>
              <a:ext cx="120075" cy="103150"/>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3"/>
            <p:cNvSpPr/>
            <p:nvPr/>
          </p:nvSpPr>
          <p:spPr>
            <a:xfrm>
              <a:off x="3743150" y="1850425"/>
              <a:ext cx="41450" cy="41475"/>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3"/>
            <p:cNvSpPr/>
            <p:nvPr/>
          </p:nvSpPr>
          <p:spPr>
            <a:xfrm>
              <a:off x="2320275" y="1902450"/>
              <a:ext cx="120075" cy="103150"/>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3"/>
            <p:cNvSpPr/>
            <p:nvPr/>
          </p:nvSpPr>
          <p:spPr>
            <a:xfrm>
              <a:off x="2368350" y="1933300"/>
              <a:ext cx="41450" cy="4145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3"/>
            <p:cNvSpPr/>
            <p:nvPr/>
          </p:nvSpPr>
          <p:spPr>
            <a:xfrm>
              <a:off x="2371375" y="1149525"/>
              <a:ext cx="120100" cy="10305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3"/>
            <p:cNvSpPr/>
            <p:nvPr/>
          </p:nvSpPr>
          <p:spPr>
            <a:xfrm>
              <a:off x="2419475" y="1180275"/>
              <a:ext cx="41450" cy="4145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3"/>
            <p:cNvSpPr/>
            <p:nvPr/>
          </p:nvSpPr>
          <p:spPr>
            <a:xfrm>
              <a:off x="1965525" y="743275"/>
              <a:ext cx="120100" cy="102850"/>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3"/>
            <p:cNvSpPr/>
            <p:nvPr/>
          </p:nvSpPr>
          <p:spPr>
            <a:xfrm>
              <a:off x="2013325" y="774125"/>
              <a:ext cx="41450" cy="4145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3"/>
            <p:cNvSpPr/>
            <p:nvPr/>
          </p:nvSpPr>
          <p:spPr>
            <a:xfrm>
              <a:off x="1650400" y="859700"/>
              <a:ext cx="120100" cy="103150"/>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3"/>
            <p:cNvSpPr/>
            <p:nvPr/>
          </p:nvSpPr>
          <p:spPr>
            <a:xfrm>
              <a:off x="1698200" y="890550"/>
              <a:ext cx="41450" cy="41475"/>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3"/>
            <p:cNvSpPr/>
            <p:nvPr/>
          </p:nvSpPr>
          <p:spPr>
            <a:xfrm>
              <a:off x="1564225" y="1128850"/>
              <a:ext cx="120075" cy="102850"/>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3"/>
            <p:cNvSpPr/>
            <p:nvPr/>
          </p:nvSpPr>
          <p:spPr>
            <a:xfrm>
              <a:off x="1612000" y="1159700"/>
              <a:ext cx="41450" cy="41475"/>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3"/>
            <p:cNvSpPr/>
            <p:nvPr/>
          </p:nvSpPr>
          <p:spPr>
            <a:xfrm>
              <a:off x="1259375" y="1031175"/>
              <a:ext cx="120100" cy="102850"/>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3"/>
            <p:cNvSpPr/>
            <p:nvPr/>
          </p:nvSpPr>
          <p:spPr>
            <a:xfrm>
              <a:off x="1307175" y="1062025"/>
              <a:ext cx="41450" cy="4145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3"/>
            <p:cNvSpPr/>
            <p:nvPr/>
          </p:nvSpPr>
          <p:spPr>
            <a:xfrm>
              <a:off x="1437800" y="1312050"/>
              <a:ext cx="120100" cy="102925"/>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3"/>
            <p:cNvSpPr/>
            <p:nvPr/>
          </p:nvSpPr>
          <p:spPr>
            <a:xfrm>
              <a:off x="1485600" y="1342675"/>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3"/>
            <p:cNvSpPr/>
            <p:nvPr/>
          </p:nvSpPr>
          <p:spPr>
            <a:xfrm>
              <a:off x="1315025" y="1203175"/>
              <a:ext cx="120100" cy="102925"/>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3"/>
            <p:cNvSpPr/>
            <p:nvPr/>
          </p:nvSpPr>
          <p:spPr>
            <a:xfrm>
              <a:off x="1363125" y="1233800"/>
              <a:ext cx="41450" cy="4145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3"/>
            <p:cNvSpPr/>
            <p:nvPr/>
          </p:nvSpPr>
          <p:spPr>
            <a:xfrm>
              <a:off x="2412800" y="797700"/>
              <a:ext cx="120100" cy="102850"/>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3"/>
            <p:cNvSpPr/>
            <p:nvPr/>
          </p:nvSpPr>
          <p:spPr>
            <a:xfrm>
              <a:off x="2460900" y="828550"/>
              <a:ext cx="41450" cy="41475"/>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3"/>
            <p:cNvSpPr/>
            <p:nvPr/>
          </p:nvSpPr>
          <p:spPr>
            <a:xfrm>
              <a:off x="3030350" y="1476350"/>
              <a:ext cx="120075" cy="103150"/>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3"/>
            <p:cNvSpPr/>
            <p:nvPr/>
          </p:nvSpPr>
          <p:spPr>
            <a:xfrm>
              <a:off x="3078125" y="1507500"/>
              <a:ext cx="41475" cy="4145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3"/>
            <p:cNvSpPr/>
            <p:nvPr/>
          </p:nvSpPr>
          <p:spPr>
            <a:xfrm>
              <a:off x="2817750" y="1584900"/>
              <a:ext cx="120075" cy="103150"/>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3"/>
            <p:cNvSpPr/>
            <p:nvPr/>
          </p:nvSpPr>
          <p:spPr>
            <a:xfrm>
              <a:off x="2865825" y="1615750"/>
              <a:ext cx="41475" cy="41475"/>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3"/>
            <p:cNvSpPr/>
            <p:nvPr/>
          </p:nvSpPr>
          <p:spPr>
            <a:xfrm>
              <a:off x="2583075" y="1723100"/>
              <a:ext cx="120075" cy="102850"/>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3"/>
            <p:cNvSpPr/>
            <p:nvPr/>
          </p:nvSpPr>
          <p:spPr>
            <a:xfrm>
              <a:off x="2631150" y="1753950"/>
              <a:ext cx="41475" cy="41475"/>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3"/>
            <p:cNvSpPr/>
            <p:nvPr/>
          </p:nvSpPr>
          <p:spPr>
            <a:xfrm>
              <a:off x="1041650" y="2365850"/>
              <a:ext cx="120075" cy="10305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3"/>
            <p:cNvSpPr/>
            <p:nvPr/>
          </p:nvSpPr>
          <p:spPr>
            <a:xfrm>
              <a:off x="1089725" y="2396600"/>
              <a:ext cx="41450" cy="4145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3"/>
            <p:cNvSpPr/>
            <p:nvPr/>
          </p:nvSpPr>
          <p:spPr>
            <a:xfrm>
              <a:off x="1635600" y="1840450"/>
              <a:ext cx="120075" cy="102850"/>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3"/>
            <p:cNvSpPr/>
            <p:nvPr/>
          </p:nvSpPr>
          <p:spPr>
            <a:xfrm>
              <a:off x="1683675" y="1871300"/>
              <a:ext cx="41450" cy="4145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3"/>
            <p:cNvSpPr/>
            <p:nvPr/>
          </p:nvSpPr>
          <p:spPr>
            <a:xfrm>
              <a:off x="1563925" y="1617800"/>
              <a:ext cx="120375" cy="102925"/>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3"/>
            <p:cNvSpPr/>
            <p:nvPr/>
          </p:nvSpPr>
          <p:spPr>
            <a:xfrm>
              <a:off x="1612000" y="1648725"/>
              <a:ext cx="41450" cy="4145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3"/>
            <p:cNvSpPr/>
            <p:nvPr/>
          </p:nvSpPr>
          <p:spPr>
            <a:xfrm>
              <a:off x="1504650" y="2183975"/>
              <a:ext cx="151825" cy="130100"/>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3"/>
            <p:cNvSpPr/>
            <p:nvPr/>
          </p:nvSpPr>
          <p:spPr>
            <a:xfrm>
              <a:off x="1546075" y="2214850"/>
              <a:ext cx="79550" cy="68175"/>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3"/>
            <p:cNvSpPr/>
            <p:nvPr/>
          </p:nvSpPr>
          <p:spPr>
            <a:xfrm>
              <a:off x="716850" y="1861250"/>
              <a:ext cx="120075" cy="102925"/>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3"/>
            <p:cNvSpPr/>
            <p:nvPr/>
          </p:nvSpPr>
          <p:spPr>
            <a:xfrm>
              <a:off x="764925" y="1891875"/>
              <a:ext cx="41450" cy="4145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3"/>
            <p:cNvSpPr/>
            <p:nvPr/>
          </p:nvSpPr>
          <p:spPr>
            <a:xfrm>
              <a:off x="340625" y="1402850"/>
              <a:ext cx="120100" cy="102850"/>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3"/>
            <p:cNvSpPr/>
            <p:nvPr/>
          </p:nvSpPr>
          <p:spPr>
            <a:xfrm>
              <a:off x="388425" y="1433400"/>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3"/>
            <p:cNvSpPr/>
            <p:nvPr/>
          </p:nvSpPr>
          <p:spPr>
            <a:xfrm>
              <a:off x="1211300" y="1476350"/>
              <a:ext cx="120075" cy="103150"/>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3"/>
            <p:cNvSpPr/>
            <p:nvPr/>
          </p:nvSpPr>
          <p:spPr>
            <a:xfrm>
              <a:off x="1259375" y="1507500"/>
              <a:ext cx="41475" cy="4145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3"/>
            <p:cNvSpPr/>
            <p:nvPr/>
          </p:nvSpPr>
          <p:spPr>
            <a:xfrm>
              <a:off x="1083075" y="1840450"/>
              <a:ext cx="120075" cy="102850"/>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3"/>
            <p:cNvSpPr/>
            <p:nvPr/>
          </p:nvSpPr>
          <p:spPr>
            <a:xfrm>
              <a:off x="1131150" y="1871300"/>
              <a:ext cx="41475" cy="4145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3"/>
            <p:cNvSpPr/>
            <p:nvPr/>
          </p:nvSpPr>
          <p:spPr>
            <a:xfrm>
              <a:off x="1584775" y="2966650"/>
              <a:ext cx="120100" cy="102850"/>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3"/>
            <p:cNvSpPr/>
            <p:nvPr/>
          </p:nvSpPr>
          <p:spPr>
            <a:xfrm>
              <a:off x="1632875" y="2997500"/>
              <a:ext cx="41450" cy="41475"/>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3"/>
            <p:cNvSpPr/>
            <p:nvPr/>
          </p:nvSpPr>
          <p:spPr>
            <a:xfrm>
              <a:off x="1425725" y="3008100"/>
              <a:ext cx="120075" cy="102850"/>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3"/>
            <p:cNvSpPr/>
            <p:nvPr/>
          </p:nvSpPr>
          <p:spPr>
            <a:xfrm>
              <a:off x="1473800" y="3038950"/>
              <a:ext cx="41450" cy="4145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3"/>
            <p:cNvSpPr/>
            <p:nvPr/>
          </p:nvSpPr>
          <p:spPr>
            <a:xfrm>
              <a:off x="1742050" y="3194300"/>
              <a:ext cx="120075" cy="102925"/>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3"/>
            <p:cNvSpPr/>
            <p:nvPr/>
          </p:nvSpPr>
          <p:spPr>
            <a:xfrm>
              <a:off x="1789825" y="3224925"/>
              <a:ext cx="41450" cy="4145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3"/>
            <p:cNvSpPr/>
            <p:nvPr/>
          </p:nvSpPr>
          <p:spPr>
            <a:xfrm>
              <a:off x="2597975" y="4168450"/>
              <a:ext cx="120000" cy="102875"/>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3"/>
            <p:cNvSpPr/>
            <p:nvPr/>
          </p:nvSpPr>
          <p:spPr>
            <a:xfrm>
              <a:off x="2639025" y="4199325"/>
              <a:ext cx="48400" cy="4145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3"/>
            <p:cNvSpPr/>
            <p:nvPr/>
          </p:nvSpPr>
          <p:spPr>
            <a:xfrm>
              <a:off x="2800500" y="3889925"/>
              <a:ext cx="120100" cy="102875"/>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3"/>
            <p:cNvSpPr/>
            <p:nvPr/>
          </p:nvSpPr>
          <p:spPr>
            <a:xfrm>
              <a:off x="2841650" y="3920775"/>
              <a:ext cx="48400" cy="41375"/>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3"/>
            <p:cNvSpPr/>
            <p:nvPr/>
          </p:nvSpPr>
          <p:spPr>
            <a:xfrm>
              <a:off x="3081750" y="8182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3"/>
            <p:cNvSpPr/>
            <p:nvPr/>
          </p:nvSpPr>
          <p:spPr>
            <a:xfrm>
              <a:off x="3129850" y="849125"/>
              <a:ext cx="41450" cy="4145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3"/>
            <p:cNvSpPr/>
            <p:nvPr/>
          </p:nvSpPr>
          <p:spPr>
            <a:xfrm>
              <a:off x="3177925" y="1190950"/>
              <a:ext cx="120100" cy="10305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3"/>
            <p:cNvSpPr/>
            <p:nvPr/>
          </p:nvSpPr>
          <p:spPr>
            <a:xfrm>
              <a:off x="3226025" y="1221700"/>
              <a:ext cx="41450" cy="4145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3"/>
            <p:cNvSpPr/>
            <p:nvPr/>
          </p:nvSpPr>
          <p:spPr>
            <a:xfrm>
              <a:off x="2412800" y="4488725"/>
              <a:ext cx="120100" cy="102850"/>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3"/>
            <p:cNvSpPr/>
            <p:nvPr/>
          </p:nvSpPr>
          <p:spPr>
            <a:xfrm>
              <a:off x="2460900" y="4519575"/>
              <a:ext cx="41450" cy="4145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3"/>
            <p:cNvSpPr/>
            <p:nvPr/>
          </p:nvSpPr>
          <p:spPr>
            <a:xfrm>
              <a:off x="2205050" y="47621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3"/>
            <p:cNvSpPr/>
            <p:nvPr/>
          </p:nvSpPr>
          <p:spPr>
            <a:xfrm>
              <a:off x="2246175" y="4792975"/>
              <a:ext cx="48425" cy="4145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3"/>
            <p:cNvSpPr/>
            <p:nvPr/>
          </p:nvSpPr>
          <p:spPr>
            <a:xfrm>
              <a:off x="2157575" y="4159525"/>
              <a:ext cx="106475" cy="91225"/>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3"/>
            <p:cNvSpPr/>
            <p:nvPr/>
          </p:nvSpPr>
          <p:spPr>
            <a:xfrm>
              <a:off x="2198400" y="4189950"/>
              <a:ext cx="35100" cy="29875"/>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3"/>
            <p:cNvSpPr/>
            <p:nvPr/>
          </p:nvSpPr>
          <p:spPr>
            <a:xfrm>
              <a:off x="2467250" y="3721450"/>
              <a:ext cx="123700" cy="105925"/>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3"/>
            <p:cNvSpPr/>
            <p:nvPr/>
          </p:nvSpPr>
          <p:spPr>
            <a:xfrm>
              <a:off x="2508075" y="3752350"/>
              <a:ext cx="52350" cy="445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3"/>
            <p:cNvSpPr/>
            <p:nvPr/>
          </p:nvSpPr>
          <p:spPr>
            <a:xfrm>
              <a:off x="4442950" y="1944400"/>
              <a:ext cx="167875" cy="144050"/>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3"/>
            <p:cNvSpPr/>
            <p:nvPr/>
          </p:nvSpPr>
          <p:spPr>
            <a:xfrm>
              <a:off x="4198000" y="2611725"/>
              <a:ext cx="99825" cy="85800"/>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3"/>
            <p:cNvSpPr/>
            <p:nvPr/>
          </p:nvSpPr>
          <p:spPr>
            <a:xfrm>
              <a:off x="4238825" y="2642475"/>
              <a:ext cx="28150" cy="24400"/>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3"/>
            <p:cNvSpPr/>
            <p:nvPr/>
          </p:nvSpPr>
          <p:spPr>
            <a:xfrm>
              <a:off x="4451125" y="2729175"/>
              <a:ext cx="127950" cy="109575"/>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3"/>
            <p:cNvSpPr/>
            <p:nvPr/>
          </p:nvSpPr>
          <p:spPr>
            <a:xfrm>
              <a:off x="4491950" y="2759800"/>
              <a:ext cx="56275" cy="48275"/>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3"/>
            <p:cNvSpPr/>
            <p:nvPr/>
          </p:nvSpPr>
          <p:spPr>
            <a:xfrm>
              <a:off x="4352525" y="2885400"/>
              <a:ext cx="99825" cy="85525"/>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3"/>
            <p:cNvSpPr/>
            <p:nvPr/>
          </p:nvSpPr>
          <p:spPr>
            <a:xfrm>
              <a:off x="4393350" y="2916150"/>
              <a:ext cx="28450" cy="2417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3"/>
            <p:cNvSpPr/>
            <p:nvPr/>
          </p:nvSpPr>
          <p:spPr>
            <a:xfrm>
              <a:off x="4567550" y="2743950"/>
              <a:ext cx="121600" cy="104175"/>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3"/>
            <p:cNvSpPr/>
            <p:nvPr/>
          </p:nvSpPr>
          <p:spPr>
            <a:xfrm>
              <a:off x="4608675" y="2774925"/>
              <a:ext cx="49625" cy="42550"/>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3"/>
            <p:cNvSpPr/>
            <p:nvPr/>
          </p:nvSpPr>
          <p:spPr>
            <a:xfrm>
              <a:off x="4624400" y="2893350"/>
              <a:ext cx="100125" cy="85725"/>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3"/>
            <p:cNvSpPr/>
            <p:nvPr/>
          </p:nvSpPr>
          <p:spPr>
            <a:xfrm>
              <a:off x="4665525" y="2924325"/>
              <a:ext cx="28150" cy="2417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3"/>
            <p:cNvSpPr/>
            <p:nvPr/>
          </p:nvSpPr>
          <p:spPr>
            <a:xfrm>
              <a:off x="4731150" y="2864625"/>
              <a:ext cx="100125" cy="85725"/>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3"/>
            <p:cNvSpPr/>
            <p:nvPr/>
          </p:nvSpPr>
          <p:spPr>
            <a:xfrm>
              <a:off x="4776525" y="2895300"/>
              <a:ext cx="24225" cy="24200"/>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3"/>
            <p:cNvSpPr/>
            <p:nvPr/>
          </p:nvSpPr>
          <p:spPr>
            <a:xfrm>
              <a:off x="4804050" y="2960725"/>
              <a:ext cx="100125" cy="85500"/>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3"/>
            <p:cNvSpPr/>
            <p:nvPr/>
          </p:nvSpPr>
          <p:spPr>
            <a:xfrm>
              <a:off x="4845175" y="2991450"/>
              <a:ext cx="28150" cy="2417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3"/>
            <p:cNvSpPr/>
            <p:nvPr/>
          </p:nvSpPr>
          <p:spPr>
            <a:xfrm>
              <a:off x="4539725" y="2972825"/>
              <a:ext cx="99825" cy="85500"/>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3"/>
            <p:cNvSpPr/>
            <p:nvPr/>
          </p:nvSpPr>
          <p:spPr>
            <a:xfrm>
              <a:off x="4580550" y="3003550"/>
              <a:ext cx="28450" cy="24425"/>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3"/>
            <p:cNvSpPr/>
            <p:nvPr/>
          </p:nvSpPr>
          <p:spPr>
            <a:xfrm>
              <a:off x="4575400" y="3117975"/>
              <a:ext cx="100125" cy="85800"/>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3"/>
            <p:cNvSpPr/>
            <p:nvPr/>
          </p:nvSpPr>
          <p:spPr>
            <a:xfrm>
              <a:off x="4616550" y="3148725"/>
              <a:ext cx="28150" cy="24400"/>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3"/>
            <p:cNvSpPr/>
            <p:nvPr/>
          </p:nvSpPr>
          <p:spPr>
            <a:xfrm>
              <a:off x="4443550" y="3075025"/>
              <a:ext cx="100025" cy="85500"/>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3"/>
            <p:cNvSpPr/>
            <p:nvPr/>
          </p:nvSpPr>
          <p:spPr>
            <a:xfrm>
              <a:off x="4488625" y="3105775"/>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3"/>
            <p:cNvSpPr/>
            <p:nvPr/>
          </p:nvSpPr>
          <p:spPr>
            <a:xfrm>
              <a:off x="5032375" y="2599625"/>
              <a:ext cx="99825" cy="85800"/>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3"/>
            <p:cNvSpPr/>
            <p:nvPr/>
          </p:nvSpPr>
          <p:spPr>
            <a:xfrm>
              <a:off x="5077425" y="2630375"/>
              <a:ext cx="24225" cy="24225"/>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3"/>
            <p:cNvSpPr/>
            <p:nvPr/>
          </p:nvSpPr>
          <p:spPr>
            <a:xfrm>
              <a:off x="5066850" y="2948625"/>
              <a:ext cx="100125" cy="85800"/>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3"/>
            <p:cNvSpPr/>
            <p:nvPr/>
          </p:nvSpPr>
          <p:spPr>
            <a:xfrm>
              <a:off x="5107975" y="2979350"/>
              <a:ext cx="28150" cy="24325"/>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3"/>
            <p:cNvSpPr/>
            <p:nvPr/>
          </p:nvSpPr>
          <p:spPr>
            <a:xfrm>
              <a:off x="5066850" y="3036025"/>
              <a:ext cx="100125" cy="85800"/>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3"/>
            <p:cNvSpPr/>
            <p:nvPr/>
          </p:nvSpPr>
          <p:spPr>
            <a:xfrm>
              <a:off x="5107975" y="3066750"/>
              <a:ext cx="28150" cy="2417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3"/>
            <p:cNvSpPr/>
            <p:nvPr/>
          </p:nvSpPr>
          <p:spPr>
            <a:xfrm>
              <a:off x="5189625" y="3312725"/>
              <a:ext cx="99825" cy="85825"/>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3"/>
            <p:cNvSpPr/>
            <p:nvPr/>
          </p:nvSpPr>
          <p:spPr>
            <a:xfrm>
              <a:off x="5230450" y="3343475"/>
              <a:ext cx="28450" cy="24300"/>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3"/>
            <p:cNvSpPr/>
            <p:nvPr/>
          </p:nvSpPr>
          <p:spPr>
            <a:xfrm>
              <a:off x="5428525" y="2960725"/>
              <a:ext cx="100125" cy="85500"/>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3"/>
            <p:cNvSpPr/>
            <p:nvPr/>
          </p:nvSpPr>
          <p:spPr>
            <a:xfrm>
              <a:off x="5469675" y="2991450"/>
              <a:ext cx="28150" cy="24125"/>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3"/>
            <p:cNvSpPr/>
            <p:nvPr/>
          </p:nvSpPr>
          <p:spPr>
            <a:xfrm>
              <a:off x="5565225" y="3091050"/>
              <a:ext cx="100125" cy="85525"/>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3"/>
            <p:cNvSpPr/>
            <p:nvPr/>
          </p:nvSpPr>
          <p:spPr>
            <a:xfrm>
              <a:off x="5606350" y="3121800"/>
              <a:ext cx="28150" cy="2417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3"/>
            <p:cNvSpPr/>
            <p:nvPr/>
          </p:nvSpPr>
          <p:spPr>
            <a:xfrm>
              <a:off x="5622075" y="3238500"/>
              <a:ext cx="99825" cy="85650"/>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3"/>
            <p:cNvSpPr/>
            <p:nvPr/>
          </p:nvSpPr>
          <p:spPr>
            <a:xfrm>
              <a:off x="5667150" y="3269075"/>
              <a:ext cx="24225" cy="24225"/>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3"/>
            <p:cNvSpPr/>
            <p:nvPr/>
          </p:nvSpPr>
          <p:spPr>
            <a:xfrm>
              <a:off x="5773600" y="3238400"/>
              <a:ext cx="99825" cy="85750"/>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3"/>
            <p:cNvSpPr/>
            <p:nvPr/>
          </p:nvSpPr>
          <p:spPr>
            <a:xfrm>
              <a:off x="5814425" y="3269375"/>
              <a:ext cx="28450" cy="24125"/>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3"/>
            <p:cNvSpPr/>
            <p:nvPr/>
          </p:nvSpPr>
          <p:spPr>
            <a:xfrm>
              <a:off x="4861800" y="2144800"/>
              <a:ext cx="99825" cy="85800"/>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3"/>
            <p:cNvSpPr/>
            <p:nvPr/>
          </p:nvSpPr>
          <p:spPr>
            <a:xfrm>
              <a:off x="4902625" y="2175525"/>
              <a:ext cx="28450" cy="2417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3"/>
            <p:cNvSpPr/>
            <p:nvPr/>
          </p:nvSpPr>
          <p:spPr>
            <a:xfrm>
              <a:off x="4295075" y="2677125"/>
              <a:ext cx="99825" cy="85725"/>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3"/>
            <p:cNvSpPr/>
            <p:nvPr/>
          </p:nvSpPr>
          <p:spPr>
            <a:xfrm>
              <a:off x="4336200" y="2707800"/>
              <a:ext cx="28150" cy="24400"/>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3"/>
            <p:cNvSpPr/>
            <p:nvPr/>
          </p:nvSpPr>
          <p:spPr>
            <a:xfrm>
              <a:off x="4185900" y="2718475"/>
              <a:ext cx="99825" cy="85800"/>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3"/>
            <p:cNvSpPr/>
            <p:nvPr/>
          </p:nvSpPr>
          <p:spPr>
            <a:xfrm>
              <a:off x="4226725" y="2749500"/>
              <a:ext cx="28150" cy="24125"/>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3"/>
            <p:cNvSpPr/>
            <p:nvPr/>
          </p:nvSpPr>
          <p:spPr>
            <a:xfrm>
              <a:off x="5284575" y="2463225"/>
              <a:ext cx="99825" cy="85825"/>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3"/>
            <p:cNvSpPr/>
            <p:nvPr/>
          </p:nvSpPr>
          <p:spPr>
            <a:xfrm>
              <a:off x="5329650" y="2493975"/>
              <a:ext cx="24225" cy="24225"/>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3"/>
            <p:cNvSpPr/>
            <p:nvPr/>
          </p:nvSpPr>
          <p:spPr>
            <a:xfrm>
              <a:off x="5140625" y="1833850"/>
              <a:ext cx="135225" cy="116100"/>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3"/>
            <p:cNvSpPr/>
            <p:nvPr/>
          </p:nvSpPr>
          <p:spPr>
            <a:xfrm>
              <a:off x="5190825" y="1864650"/>
              <a:ext cx="54475" cy="5445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3"/>
            <p:cNvSpPr/>
            <p:nvPr/>
          </p:nvSpPr>
          <p:spPr>
            <a:xfrm>
              <a:off x="5543150" y="1497350"/>
              <a:ext cx="127950" cy="109350"/>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3"/>
            <p:cNvSpPr/>
            <p:nvPr/>
          </p:nvSpPr>
          <p:spPr>
            <a:xfrm>
              <a:off x="5592150" y="1528050"/>
              <a:ext cx="48100" cy="48125"/>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3"/>
            <p:cNvSpPr/>
            <p:nvPr/>
          </p:nvSpPr>
          <p:spPr>
            <a:xfrm>
              <a:off x="5727925" y="2045500"/>
              <a:ext cx="158500" cy="135800"/>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3"/>
            <p:cNvSpPr/>
            <p:nvPr/>
          </p:nvSpPr>
          <p:spPr>
            <a:xfrm>
              <a:off x="5768750" y="2076350"/>
              <a:ext cx="86825" cy="74400"/>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3"/>
            <p:cNvSpPr/>
            <p:nvPr/>
          </p:nvSpPr>
          <p:spPr>
            <a:xfrm>
              <a:off x="5610000" y="2765350"/>
              <a:ext cx="99800" cy="85500"/>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3"/>
            <p:cNvSpPr/>
            <p:nvPr/>
          </p:nvSpPr>
          <p:spPr>
            <a:xfrm>
              <a:off x="5655050" y="2796100"/>
              <a:ext cx="24225" cy="24225"/>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3"/>
            <p:cNvSpPr/>
            <p:nvPr/>
          </p:nvSpPr>
          <p:spPr>
            <a:xfrm>
              <a:off x="5773600" y="2997000"/>
              <a:ext cx="99825" cy="85500"/>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3"/>
            <p:cNvSpPr/>
            <p:nvPr/>
          </p:nvSpPr>
          <p:spPr>
            <a:xfrm>
              <a:off x="5814425" y="3027750"/>
              <a:ext cx="28450" cy="2417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3"/>
            <p:cNvSpPr/>
            <p:nvPr/>
          </p:nvSpPr>
          <p:spPr>
            <a:xfrm>
              <a:off x="6082975" y="2753250"/>
              <a:ext cx="99825" cy="85500"/>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3"/>
            <p:cNvSpPr/>
            <p:nvPr/>
          </p:nvSpPr>
          <p:spPr>
            <a:xfrm>
              <a:off x="6128025" y="2784000"/>
              <a:ext cx="24225" cy="24225"/>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3"/>
            <p:cNvSpPr/>
            <p:nvPr/>
          </p:nvSpPr>
          <p:spPr>
            <a:xfrm>
              <a:off x="5998300" y="2508600"/>
              <a:ext cx="100125" cy="85800"/>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3"/>
            <p:cNvSpPr/>
            <p:nvPr/>
          </p:nvSpPr>
          <p:spPr>
            <a:xfrm>
              <a:off x="6043650" y="2539650"/>
              <a:ext cx="23925" cy="23900"/>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3"/>
            <p:cNvSpPr/>
            <p:nvPr/>
          </p:nvSpPr>
          <p:spPr>
            <a:xfrm>
              <a:off x="6210900" y="4116850"/>
              <a:ext cx="99825" cy="85525"/>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3"/>
            <p:cNvSpPr/>
            <p:nvPr/>
          </p:nvSpPr>
          <p:spPr>
            <a:xfrm>
              <a:off x="6255950" y="4147600"/>
              <a:ext cx="24225" cy="24225"/>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3"/>
            <p:cNvSpPr/>
            <p:nvPr/>
          </p:nvSpPr>
          <p:spPr>
            <a:xfrm>
              <a:off x="6540225" y="4281675"/>
              <a:ext cx="100125" cy="85500"/>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3"/>
            <p:cNvSpPr/>
            <p:nvPr/>
          </p:nvSpPr>
          <p:spPr>
            <a:xfrm>
              <a:off x="6585300" y="4312425"/>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3"/>
            <p:cNvSpPr/>
            <p:nvPr/>
          </p:nvSpPr>
          <p:spPr>
            <a:xfrm>
              <a:off x="6201225" y="2037025"/>
              <a:ext cx="85300" cy="8560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3"/>
            <p:cNvSpPr/>
            <p:nvPr/>
          </p:nvSpPr>
          <p:spPr>
            <a:xfrm>
              <a:off x="6231750" y="2067875"/>
              <a:ext cx="24225" cy="24225"/>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3"/>
            <p:cNvSpPr/>
            <p:nvPr/>
          </p:nvSpPr>
          <p:spPr>
            <a:xfrm>
              <a:off x="6481875" y="2061325"/>
              <a:ext cx="99800" cy="85500"/>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3"/>
            <p:cNvSpPr/>
            <p:nvPr/>
          </p:nvSpPr>
          <p:spPr>
            <a:xfrm>
              <a:off x="6526925" y="2092075"/>
              <a:ext cx="24225" cy="24200"/>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3"/>
            <p:cNvSpPr/>
            <p:nvPr/>
          </p:nvSpPr>
          <p:spPr>
            <a:xfrm>
              <a:off x="6385100" y="2025025"/>
              <a:ext cx="99800" cy="85525"/>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3"/>
            <p:cNvSpPr/>
            <p:nvPr/>
          </p:nvSpPr>
          <p:spPr>
            <a:xfrm>
              <a:off x="6425925" y="2055775"/>
              <a:ext cx="28450" cy="24100"/>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3"/>
            <p:cNvSpPr/>
            <p:nvPr/>
          </p:nvSpPr>
          <p:spPr>
            <a:xfrm>
              <a:off x="6629150" y="1530150"/>
              <a:ext cx="100125" cy="85625"/>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3"/>
            <p:cNvSpPr/>
            <p:nvPr/>
          </p:nvSpPr>
          <p:spPr>
            <a:xfrm>
              <a:off x="6670275" y="1561000"/>
              <a:ext cx="28450" cy="24125"/>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3"/>
            <p:cNvSpPr/>
            <p:nvPr/>
          </p:nvSpPr>
          <p:spPr>
            <a:xfrm>
              <a:off x="4161400" y="2124225"/>
              <a:ext cx="100125" cy="85500"/>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3"/>
            <p:cNvSpPr/>
            <p:nvPr/>
          </p:nvSpPr>
          <p:spPr>
            <a:xfrm>
              <a:off x="4202525" y="2154975"/>
              <a:ext cx="28450" cy="2417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3"/>
            <p:cNvSpPr/>
            <p:nvPr/>
          </p:nvSpPr>
          <p:spPr>
            <a:xfrm>
              <a:off x="4364625" y="2374625"/>
              <a:ext cx="99825" cy="85500"/>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3"/>
            <p:cNvSpPr/>
            <p:nvPr/>
          </p:nvSpPr>
          <p:spPr>
            <a:xfrm>
              <a:off x="4405450" y="2405375"/>
              <a:ext cx="28450" cy="2417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3"/>
            <p:cNvSpPr/>
            <p:nvPr/>
          </p:nvSpPr>
          <p:spPr>
            <a:xfrm>
              <a:off x="4314425" y="2463225"/>
              <a:ext cx="100125" cy="85825"/>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3"/>
            <p:cNvSpPr/>
            <p:nvPr/>
          </p:nvSpPr>
          <p:spPr>
            <a:xfrm>
              <a:off x="4355550" y="2493975"/>
              <a:ext cx="28450" cy="24325"/>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3"/>
            <p:cNvSpPr/>
            <p:nvPr/>
          </p:nvSpPr>
          <p:spPr>
            <a:xfrm>
              <a:off x="4189525" y="2537525"/>
              <a:ext cx="51725" cy="51450"/>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3"/>
            <p:cNvSpPr/>
            <p:nvPr/>
          </p:nvSpPr>
          <p:spPr>
            <a:xfrm>
              <a:off x="4207975" y="2555975"/>
              <a:ext cx="14850" cy="14550"/>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3"/>
            <p:cNvSpPr/>
            <p:nvPr/>
          </p:nvSpPr>
          <p:spPr>
            <a:xfrm>
              <a:off x="3822075" y="2410925"/>
              <a:ext cx="100125" cy="85500"/>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3"/>
            <p:cNvSpPr/>
            <p:nvPr/>
          </p:nvSpPr>
          <p:spPr>
            <a:xfrm>
              <a:off x="3863225" y="2441650"/>
              <a:ext cx="28150" cy="24125"/>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3"/>
            <p:cNvSpPr/>
            <p:nvPr/>
          </p:nvSpPr>
          <p:spPr>
            <a:xfrm>
              <a:off x="3581350" y="2509500"/>
              <a:ext cx="99825" cy="85525"/>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3"/>
            <p:cNvSpPr/>
            <p:nvPr/>
          </p:nvSpPr>
          <p:spPr>
            <a:xfrm>
              <a:off x="3626425" y="2540250"/>
              <a:ext cx="24200" cy="24225"/>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3"/>
            <p:cNvSpPr/>
            <p:nvPr/>
          </p:nvSpPr>
          <p:spPr>
            <a:xfrm>
              <a:off x="3445875" y="2365850"/>
              <a:ext cx="100125" cy="85825"/>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3"/>
            <p:cNvSpPr/>
            <p:nvPr/>
          </p:nvSpPr>
          <p:spPr>
            <a:xfrm>
              <a:off x="3490925" y="2396600"/>
              <a:ext cx="24225" cy="24225"/>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3"/>
            <p:cNvSpPr/>
            <p:nvPr/>
          </p:nvSpPr>
          <p:spPr>
            <a:xfrm>
              <a:off x="3572600" y="2365850"/>
              <a:ext cx="100125" cy="85825"/>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3"/>
            <p:cNvSpPr/>
            <p:nvPr/>
          </p:nvSpPr>
          <p:spPr>
            <a:xfrm>
              <a:off x="3613725" y="2396600"/>
              <a:ext cx="28150" cy="24400"/>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3"/>
            <p:cNvSpPr/>
            <p:nvPr/>
          </p:nvSpPr>
          <p:spPr>
            <a:xfrm>
              <a:off x="3433775" y="2563325"/>
              <a:ext cx="100125" cy="85525"/>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3"/>
            <p:cNvSpPr/>
            <p:nvPr/>
          </p:nvSpPr>
          <p:spPr>
            <a:xfrm>
              <a:off x="3478850" y="2594075"/>
              <a:ext cx="24200" cy="24225"/>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3"/>
            <p:cNvSpPr/>
            <p:nvPr/>
          </p:nvSpPr>
          <p:spPr>
            <a:xfrm>
              <a:off x="4004450" y="2497600"/>
              <a:ext cx="85600" cy="85325"/>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3"/>
            <p:cNvSpPr/>
            <p:nvPr/>
          </p:nvSpPr>
          <p:spPr>
            <a:xfrm>
              <a:off x="4031350" y="2528150"/>
              <a:ext cx="28150" cy="24125"/>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3"/>
            <p:cNvSpPr/>
            <p:nvPr/>
          </p:nvSpPr>
          <p:spPr>
            <a:xfrm>
              <a:off x="4083975" y="2442675"/>
              <a:ext cx="99825" cy="85500"/>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3"/>
            <p:cNvSpPr/>
            <p:nvPr/>
          </p:nvSpPr>
          <p:spPr>
            <a:xfrm>
              <a:off x="4129050" y="2473425"/>
              <a:ext cx="24200" cy="24200"/>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3"/>
            <p:cNvSpPr/>
            <p:nvPr/>
          </p:nvSpPr>
          <p:spPr>
            <a:xfrm>
              <a:off x="4150200" y="1716875"/>
              <a:ext cx="99825" cy="85500"/>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3"/>
            <p:cNvSpPr/>
            <p:nvPr/>
          </p:nvSpPr>
          <p:spPr>
            <a:xfrm>
              <a:off x="4195275" y="1747600"/>
              <a:ext cx="23900" cy="24225"/>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3"/>
            <p:cNvSpPr/>
            <p:nvPr/>
          </p:nvSpPr>
          <p:spPr>
            <a:xfrm>
              <a:off x="3795175" y="1659100"/>
              <a:ext cx="100125" cy="85825"/>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3"/>
            <p:cNvSpPr/>
            <p:nvPr/>
          </p:nvSpPr>
          <p:spPr>
            <a:xfrm>
              <a:off x="3840525" y="1690150"/>
              <a:ext cx="23925" cy="23925"/>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3"/>
            <p:cNvSpPr/>
            <p:nvPr/>
          </p:nvSpPr>
          <p:spPr>
            <a:xfrm>
              <a:off x="4047700" y="1961725"/>
              <a:ext cx="85600" cy="8560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3"/>
            <p:cNvSpPr/>
            <p:nvPr/>
          </p:nvSpPr>
          <p:spPr>
            <a:xfrm>
              <a:off x="4074600" y="1992275"/>
              <a:ext cx="28150" cy="2417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3"/>
            <p:cNvSpPr/>
            <p:nvPr/>
          </p:nvSpPr>
          <p:spPr>
            <a:xfrm>
              <a:off x="3560800" y="2016700"/>
              <a:ext cx="99825" cy="85675"/>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3"/>
            <p:cNvSpPr/>
            <p:nvPr/>
          </p:nvSpPr>
          <p:spPr>
            <a:xfrm>
              <a:off x="3605850" y="2047300"/>
              <a:ext cx="23925" cy="24225"/>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3"/>
            <p:cNvSpPr/>
            <p:nvPr/>
          </p:nvSpPr>
          <p:spPr>
            <a:xfrm>
              <a:off x="3694475" y="2386725"/>
              <a:ext cx="100125" cy="85500"/>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3"/>
            <p:cNvSpPr/>
            <p:nvPr/>
          </p:nvSpPr>
          <p:spPr>
            <a:xfrm>
              <a:off x="3735600" y="2417475"/>
              <a:ext cx="28450" cy="24100"/>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3"/>
            <p:cNvSpPr/>
            <p:nvPr/>
          </p:nvSpPr>
          <p:spPr>
            <a:xfrm>
              <a:off x="3795175" y="2028650"/>
              <a:ext cx="100125" cy="85825"/>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3"/>
            <p:cNvSpPr/>
            <p:nvPr/>
          </p:nvSpPr>
          <p:spPr>
            <a:xfrm>
              <a:off x="3836300" y="2059400"/>
              <a:ext cx="28150" cy="2417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3"/>
            <p:cNvSpPr/>
            <p:nvPr/>
          </p:nvSpPr>
          <p:spPr>
            <a:xfrm>
              <a:off x="3795175" y="1911325"/>
              <a:ext cx="100125" cy="85500"/>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3"/>
            <p:cNvSpPr/>
            <p:nvPr/>
          </p:nvSpPr>
          <p:spPr>
            <a:xfrm>
              <a:off x="3836300" y="1942075"/>
              <a:ext cx="28150" cy="24100"/>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3"/>
            <p:cNvSpPr/>
            <p:nvPr/>
          </p:nvSpPr>
          <p:spPr>
            <a:xfrm>
              <a:off x="3952725" y="1807600"/>
              <a:ext cx="100125" cy="85500"/>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3"/>
            <p:cNvSpPr/>
            <p:nvPr/>
          </p:nvSpPr>
          <p:spPr>
            <a:xfrm>
              <a:off x="3997800" y="1838325"/>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3"/>
            <p:cNvSpPr/>
            <p:nvPr/>
          </p:nvSpPr>
          <p:spPr>
            <a:xfrm>
              <a:off x="3931550" y="2028850"/>
              <a:ext cx="85625" cy="85625"/>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3"/>
            <p:cNvSpPr/>
            <p:nvPr/>
          </p:nvSpPr>
          <p:spPr>
            <a:xfrm>
              <a:off x="3958175" y="2059400"/>
              <a:ext cx="28150" cy="2417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3"/>
            <p:cNvSpPr/>
            <p:nvPr/>
          </p:nvSpPr>
          <p:spPr>
            <a:xfrm>
              <a:off x="4021375" y="1626450"/>
              <a:ext cx="99825" cy="85500"/>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3"/>
            <p:cNvSpPr/>
            <p:nvPr/>
          </p:nvSpPr>
          <p:spPr>
            <a:xfrm>
              <a:off x="4066450" y="1657200"/>
              <a:ext cx="24200" cy="24200"/>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3"/>
            <p:cNvSpPr/>
            <p:nvPr/>
          </p:nvSpPr>
          <p:spPr>
            <a:xfrm>
              <a:off x="4127225" y="3552550"/>
              <a:ext cx="118875" cy="101825"/>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3"/>
            <p:cNvSpPr/>
            <p:nvPr/>
          </p:nvSpPr>
          <p:spPr>
            <a:xfrm>
              <a:off x="4168050" y="3583300"/>
              <a:ext cx="47200" cy="40425"/>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3"/>
            <p:cNvSpPr/>
            <p:nvPr/>
          </p:nvSpPr>
          <p:spPr>
            <a:xfrm>
              <a:off x="4126025" y="4060600"/>
              <a:ext cx="99825" cy="85525"/>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3"/>
            <p:cNvSpPr/>
            <p:nvPr/>
          </p:nvSpPr>
          <p:spPr>
            <a:xfrm>
              <a:off x="4166850" y="4091050"/>
              <a:ext cx="28450" cy="24425"/>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3"/>
            <p:cNvSpPr/>
            <p:nvPr/>
          </p:nvSpPr>
          <p:spPr>
            <a:xfrm>
              <a:off x="4173500" y="3140650"/>
              <a:ext cx="100125" cy="85500"/>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3"/>
            <p:cNvSpPr/>
            <p:nvPr/>
          </p:nvSpPr>
          <p:spPr>
            <a:xfrm>
              <a:off x="4214625" y="3171400"/>
              <a:ext cx="28450" cy="24100"/>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3"/>
            <p:cNvSpPr/>
            <p:nvPr/>
          </p:nvSpPr>
          <p:spPr>
            <a:xfrm>
              <a:off x="3610700" y="3121125"/>
              <a:ext cx="117050" cy="100200"/>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3"/>
            <p:cNvSpPr/>
            <p:nvPr/>
          </p:nvSpPr>
          <p:spPr>
            <a:xfrm>
              <a:off x="3658175" y="3152050"/>
              <a:ext cx="38725" cy="38725"/>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3"/>
            <p:cNvSpPr/>
            <p:nvPr/>
          </p:nvSpPr>
          <p:spPr>
            <a:xfrm>
              <a:off x="2178425" y="3469700"/>
              <a:ext cx="116175" cy="99700"/>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3"/>
            <p:cNvSpPr/>
            <p:nvPr/>
          </p:nvSpPr>
          <p:spPr>
            <a:xfrm>
              <a:off x="2225925" y="3500425"/>
              <a:ext cx="38125" cy="38125"/>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3"/>
            <p:cNvSpPr/>
            <p:nvPr/>
          </p:nvSpPr>
          <p:spPr>
            <a:xfrm>
              <a:off x="1469875" y="2529475"/>
              <a:ext cx="100125" cy="85800"/>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3"/>
            <p:cNvSpPr/>
            <p:nvPr/>
          </p:nvSpPr>
          <p:spPr>
            <a:xfrm>
              <a:off x="1511000" y="2560200"/>
              <a:ext cx="28150" cy="2417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3"/>
            <p:cNvSpPr/>
            <p:nvPr/>
          </p:nvSpPr>
          <p:spPr>
            <a:xfrm>
              <a:off x="1786500" y="2996100"/>
              <a:ext cx="99825" cy="85500"/>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3"/>
            <p:cNvSpPr/>
            <p:nvPr/>
          </p:nvSpPr>
          <p:spPr>
            <a:xfrm>
              <a:off x="1831250" y="3026850"/>
              <a:ext cx="24225" cy="24200"/>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3"/>
            <p:cNvSpPr/>
            <p:nvPr/>
          </p:nvSpPr>
          <p:spPr>
            <a:xfrm>
              <a:off x="1886600" y="3253450"/>
              <a:ext cx="99825" cy="85525"/>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3"/>
            <p:cNvSpPr/>
            <p:nvPr/>
          </p:nvSpPr>
          <p:spPr>
            <a:xfrm>
              <a:off x="1931650" y="3284200"/>
              <a:ext cx="24225" cy="24225"/>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3"/>
            <p:cNvSpPr/>
            <p:nvPr/>
          </p:nvSpPr>
          <p:spPr>
            <a:xfrm>
              <a:off x="2044475" y="2563325"/>
              <a:ext cx="100125" cy="85525"/>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3"/>
            <p:cNvSpPr/>
            <p:nvPr/>
          </p:nvSpPr>
          <p:spPr>
            <a:xfrm>
              <a:off x="2089525" y="2594075"/>
              <a:ext cx="24525" cy="24225"/>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3"/>
            <p:cNvSpPr/>
            <p:nvPr/>
          </p:nvSpPr>
          <p:spPr>
            <a:xfrm>
              <a:off x="1400000" y="1781450"/>
              <a:ext cx="99825" cy="85650"/>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3"/>
            <p:cNvSpPr/>
            <p:nvPr/>
          </p:nvSpPr>
          <p:spPr>
            <a:xfrm>
              <a:off x="1440825" y="1812325"/>
              <a:ext cx="28450" cy="24125"/>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3"/>
            <p:cNvSpPr/>
            <p:nvPr/>
          </p:nvSpPr>
          <p:spPr>
            <a:xfrm>
              <a:off x="1944050" y="1353350"/>
              <a:ext cx="100125" cy="85825"/>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3"/>
            <p:cNvSpPr/>
            <p:nvPr/>
          </p:nvSpPr>
          <p:spPr>
            <a:xfrm>
              <a:off x="1989425" y="1384100"/>
              <a:ext cx="24225" cy="24225"/>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3"/>
            <p:cNvSpPr/>
            <p:nvPr/>
          </p:nvSpPr>
          <p:spPr>
            <a:xfrm>
              <a:off x="1638625" y="1365450"/>
              <a:ext cx="99825" cy="85825"/>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3"/>
            <p:cNvSpPr/>
            <p:nvPr/>
          </p:nvSpPr>
          <p:spPr>
            <a:xfrm>
              <a:off x="1683375" y="1396200"/>
              <a:ext cx="24225" cy="24225"/>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3"/>
            <p:cNvSpPr/>
            <p:nvPr/>
          </p:nvSpPr>
          <p:spPr>
            <a:xfrm>
              <a:off x="1575725" y="1262625"/>
              <a:ext cx="99800" cy="85525"/>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3"/>
            <p:cNvSpPr/>
            <p:nvPr/>
          </p:nvSpPr>
          <p:spPr>
            <a:xfrm>
              <a:off x="1620775" y="1293375"/>
              <a:ext cx="24225" cy="24225"/>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3"/>
            <p:cNvSpPr/>
            <p:nvPr/>
          </p:nvSpPr>
          <p:spPr>
            <a:xfrm>
              <a:off x="1513425" y="1444250"/>
              <a:ext cx="100125" cy="85650"/>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3"/>
            <p:cNvSpPr/>
            <p:nvPr/>
          </p:nvSpPr>
          <p:spPr>
            <a:xfrm>
              <a:off x="1554550" y="1475125"/>
              <a:ext cx="28150" cy="24125"/>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3"/>
            <p:cNvSpPr/>
            <p:nvPr/>
          </p:nvSpPr>
          <p:spPr>
            <a:xfrm>
              <a:off x="1778025" y="1377550"/>
              <a:ext cx="100025" cy="85500"/>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3"/>
            <p:cNvSpPr/>
            <p:nvPr/>
          </p:nvSpPr>
          <p:spPr>
            <a:xfrm>
              <a:off x="1823100" y="1408300"/>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3"/>
            <p:cNvSpPr/>
            <p:nvPr/>
          </p:nvSpPr>
          <p:spPr>
            <a:xfrm>
              <a:off x="2014825" y="1420050"/>
              <a:ext cx="99825" cy="85650"/>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3"/>
            <p:cNvSpPr/>
            <p:nvPr/>
          </p:nvSpPr>
          <p:spPr>
            <a:xfrm>
              <a:off x="2059875" y="1450950"/>
              <a:ext cx="24225" cy="24200"/>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3"/>
            <p:cNvSpPr/>
            <p:nvPr/>
          </p:nvSpPr>
          <p:spPr>
            <a:xfrm>
              <a:off x="2149400" y="1377625"/>
              <a:ext cx="99825" cy="85450"/>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3"/>
            <p:cNvSpPr/>
            <p:nvPr/>
          </p:nvSpPr>
          <p:spPr>
            <a:xfrm>
              <a:off x="2190025" y="1408600"/>
              <a:ext cx="28350" cy="24100"/>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3"/>
            <p:cNvSpPr/>
            <p:nvPr/>
          </p:nvSpPr>
          <p:spPr>
            <a:xfrm>
              <a:off x="2149400" y="1605775"/>
              <a:ext cx="99825" cy="8560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3"/>
            <p:cNvSpPr/>
            <p:nvPr/>
          </p:nvSpPr>
          <p:spPr>
            <a:xfrm>
              <a:off x="2190025" y="1636600"/>
              <a:ext cx="28350" cy="24125"/>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3"/>
            <p:cNvSpPr/>
            <p:nvPr/>
          </p:nvSpPr>
          <p:spPr>
            <a:xfrm>
              <a:off x="2266125" y="1703850"/>
              <a:ext cx="99825" cy="85825"/>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3"/>
            <p:cNvSpPr/>
            <p:nvPr/>
          </p:nvSpPr>
          <p:spPr>
            <a:xfrm>
              <a:off x="2307275" y="1734600"/>
              <a:ext cx="28150" cy="2417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3"/>
            <p:cNvSpPr/>
            <p:nvPr/>
          </p:nvSpPr>
          <p:spPr>
            <a:xfrm>
              <a:off x="2068950" y="965875"/>
              <a:ext cx="99825" cy="8560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3"/>
            <p:cNvSpPr/>
            <p:nvPr/>
          </p:nvSpPr>
          <p:spPr>
            <a:xfrm>
              <a:off x="2113725" y="996700"/>
              <a:ext cx="24200" cy="24225"/>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3"/>
            <p:cNvSpPr/>
            <p:nvPr/>
          </p:nvSpPr>
          <p:spPr>
            <a:xfrm>
              <a:off x="2056550" y="1743775"/>
              <a:ext cx="100125" cy="85825"/>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3"/>
            <p:cNvSpPr/>
            <p:nvPr/>
          </p:nvSpPr>
          <p:spPr>
            <a:xfrm>
              <a:off x="2097700" y="1774525"/>
              <a:ext cx="28150" cy="2417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3"/>
            <p:cNvSpPr/>
            <p:nvPr/>
          </p:nvSpPr>
          <p:spPr>
            <a:xfrm>
              <a:off x="1931975" y="1015550"/>
              <a:ext cx="100125" cy="85825"/>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3"/>
            <p:cNvSpPr/>
            <p:nvPr/>
          </p:nvSpPr>
          <p:spPr>
            <a:xfrm>
              <a:off x="1977025" y="1046300"/>
              <a:ext cx="24225" cy="24225"/>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3"/>
            <p:cNvSpPr/>
            <p:nvPr/>
          </p:nvSpPr>
          <p:spPr>
            <a:xfrm>
              <a:off x="1873900" y="1166775"/>
              <a:ext cx="99825" cy="85800"/>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3"/>
            <p:cNvSpPr/>
            <p:nvPr/>
          </p:nvSpPr>
          <p:spPr>
            <a:xfrm>
              <a:off x="1914725" y="1197500"/>
              <a:ext cx="28450" cy="24425"/>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3"/>
            <p:cNvSpPr/>
            <p:nvPr/>
          </p:nvSpPr>
          <p:spPr>
            <a:xfrm>
              <a:off x="1726925" y="1199725"/>
              <a:ext cx="100125" cy="85525"/>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3"/>
            <p:cNvSpPr/>
            <p:nvPr/>
          </p:nvSpPr>
          <p:spPr>
            <a:xfrm>
              <a:off x="1768050" y="1230475"/>
              <a:ext cx="28150" cy="24100"/>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3"/>
            <p:cNvSpPr/>
            <p:nvPr/>
          </p:nvSpPr>
          <p:spPr>
            <a:xfrm>
              <a:off x="2210800" y="764250"/>
              <a:ext cx="100125" cy="85500"/>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3"/>
            <p:cNvSpPr/>
            <p:nvPr/>
          </p:nvSpPr>
          <p:spPr>
            <a:xfrm>
              <a:off x="2255850" y="794700"/>
              <a:ext cx="24225" cy="24200"/>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3"/>
            <p:cNvSpPr/>
            <p:nvPr/>
          </p:nvSpPr>
          <p:spPr>
            <a:xfrm>
              <a:off x="1094575" y="1262625"/>
              <a:ext cx="100125" cy="85525"/>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3"/>
            <p:cNvSpPr/>
            <p:nvPr/>
          </p:nvSpPr>
          <p:spPr>
            <a:xfrm>
              <a:off x="1139625" y="1293375"/>
              <a:ext cx="24225" cy="24225"/>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3"/>
            <p:cNvSpPr/>
            <p:nvPr/>
          </p:nvSpPr>
          <p:spPr>
            <a:xfrm>
              <a:off x="2909075" y="1091475"/>
              <a:ext cx="100125" cy="85500"/>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3"/>
            <p:cNvSpPr/>
            <p:nvPr/>
          </p:nvSpPr>
          <p:spPr>
            <a:xfrm>
              <a:off x="2954150" y="1122200"/>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3"/>
            <p:cNvSpPr/>
            <p:nvPr/>
          </p:nvSpPr>
          <p:spPr>
            <a:xfrm>
              <a:off x="2623000" y="1027650"/>
              <a:ext cx="99825" cy="85825"/>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3"/>
            <p:cNvSpPr/>
            <p:nvPr/>
          </p:nvSpPr>
          <p:spPr>
            <a:xfrm>
              <a:off x="2668050" y="1058400"/>
              <a:ext cx="24225" cy="24225"/>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3"/>
            <p:cNvSpPr/>
            <p:nvPr/>
          </p:nvSpPr>
          <p:spPr>
            <a:xfrm>
              <a:off x="1270875" y="2091250"/>
              <a:ext cx="99825" cy="85825"/>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3"/>
            <p:cNvSpPr/>
            <p:nvPr/>
          </p:nvSpPr>
          <p:spPr>
            <a:xfrm>
              <a:off x="1315925" y="2122000"/>
              <a:ext cx="24225" cy="24225"/>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3"/>
            <p:cNvSpPr/>
            <p:nvPr/>
          </p:nvSpPr>
          <p:spPr>
            <a:xfrm>
              <a:off x="2706150" y="1341250"/>
              <a:ext cx="99825" cy="85825"/>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3"/>
            <p:cNvSpPr/>
            <p:nvPr/>
          </p:nvSpPr>
          <p:spPr>
            <a:xfrm>
              <a:off x="2751225" y="1372000"/>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3"/>
            <p:cNvSpPr/>
            <p:nvPr/>
          </p:nvSpPr>
          <p:spPr>
            <a:xfrm>
              <a:off x="2561900" y="1432150"/>
              <a:ext cx="99825" cy="85650"/>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3"/>
            <p:cNvSpPr/>
            <p:nvPr/>
          </p:nvSpPr>
          <p:spPr>
            <a:xfrm>
              <a:off x="2606975" y="1462725"/>
              <a:ext cx="24200" cy="24225"/>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3"/>
            <p:cNvSpPr/>
            <p:nvPr/>
          </p:nvSpPr>
          <p:spPr>
            <a:xfrm>
              <a:off x="2718250" y="739925"/>
              <a:ext cx="99825" cy="85625"/>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3"/>
            <p:cNvSpPr/>
            <p:nvPr/>
          </p:nvSpPr>
          <p:spPr>
            <a:xfrm>
              <a:off x="2759075" y="770500"/>
              <a:ext cx="28450" cy="24400"/>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3"/>
            <p:cNvSpPr/>
            <p:nvPr/>
          </p:nvSpPr>
          <p:spPr>
            <a:xfrm>
              <a:off x="500625" y="1614350"/>
              <a:ext cx="99800" cy="85500"/>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3"/>
            <p:cNvSpPr/>
            <p:nvPr/>
          </p:nvSpPr>
          <p:spPr>
            <a:xfrm>
              <a:off x="541750" y="1645100"/>
              <a:ext cx="28150" cy="24300"/>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3"/>
            <p:cNvSpPr/>
            <p:nvPr/>
          </p:nvSpPr>
          <p:spPr>
            <a:xfrm>
              <a:off x="858375" y="1654875"/>
              <a:ext cx="100125" cy="85800"/>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3"/>
            <p:cNvSpPr/>
            <p:nvPr/>
          </p:nvSpPr>
          <p:spPr>
            <a:xfrm>
              <a:off x="903750" y="1685625"/>
              <a:ext cx="24200" cy="24200"/>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3"/>
            <p:cNvSpPr/>
            <p:nvPr/>
          </p:nvSpPr>
          <p:spPr>
            <a:xfrm>
              <a:off x="2071075" y="4863700"/>
              <a:ext cx="123725" cy="105900"/>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3"/>
            <p:cNvSpPr/>
            <p:nvPr/>
          </p:nvSpPr>
          <p:spPr>
            <a:xfrm>
              <a:off x="2119775" y="4894575"/>
              <a:ext cx="44175" cy="44475"/>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3"/>
            <p:cNvSpPr/>
            <p:nvPr/>
          </p:nvSpPr>
          <p:spPr>
            <a:xfrm>
              <a:off x="2227725" y="3733500"/>
              <a:ext cx="106675" cy="9145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3"/>
            <p:cNvSpPr/>
            <p:nvPr/>
          </p:nvSpPr>
          <p:spPr>
            <a:xfrm>
              <a:off x="2268850" y="3764450"/>
              <a:ext cx="34800" cy="29825"/>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3"/>
            <p:cNvSpPr/>
            <p:nvPr/>
          </p:nvSpPr>
          <p:spPr>
            <a:xfrm>
              <a:off x="230250" y="1729000"/>
              <a:ext cx="106775" cy="91225"/>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3"/>
            <p:cNvSpPr/>
            <p:nvPr/>
          </p:nvSpPr>
          <p:spPr>
            <a:xfrm>
              <a:off x="276525" y="1759700"/>
              <a:ext cx="29650" cy="29675"/>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3"/>
            <p:cNvSpPr/>
            <p:nvPr/>
          </p:nvSpPr>
          <p:spPr>
            <a:xfrm>
              <a:off x="1152325" y="2659550"/>
              <a:ext cx="106775" cy="91200"/>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3"/>
            <p:cNvSpPr/>
            <p:nvPr/>
          </p:nvSpPr>
          <p:spPr>
            <a:xfrm>
              <a:off x="1198600" y="2690250"/>
              <a:ext cx="29950" cy="29650"/>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3"/>
            <p:cNvSpPr/>
            <p:nvPr/>
          </p:nvSpPr>
          <p:spPr>
            <a:xfrm>
              <a:off x="931250" y="2061425"/>
              <a:ext cx="106475" cy="9145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3"/>
            <p:cNvSpPr/>
            <p:nvPr/>
          </p:nvSpPr>
          <p:spPr>
            <a:xfrm>
              <a:off x="972375" y="2092375"/>
              <a:ext cx="34825" cy="29800"/>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3"/>
            <p:cNvSpPr/>
            <p:nvPr/>
          </p:nvSpPr>
          <p:spPr>
            <a:xfrm>
              <a:off x="2392850" y="4093600"/>
              <a:ext cx="119175" cy="102125"/>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3"/>
            <p:cNvSpPr/>
            <p:nvPr/>
          </p:nvSpPr>
          <p:spPr>
            <a:xfrm>
              <a:off x="2433675" y="4124325"/>
              <a:ext cx="47500" cy="40725"/>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3"/>
            <p:cNvSpPr/>
            <p:nvPr/>
          </p:nvSpPr>
          <p:spPr>
            <a:xfrm>
              <a:off x="2843450" y="3637275"/>
              <a:ext cx="106475" cy="91200"/>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3"/>
            <p:cNvSpPr/>
            <p:nvPr/>
          </p:nvSpPr>
          <p:spPr>
            <a:xfrm>
              <a:off x="2884275" y="3667975"/>
              <a:ext cx="35100" cy="29875"/>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3"/>
            <p:cNvSpPr/>
            <p:nvPr/>
          </p:nvSpPr>
          <p:spPr>
            <a:xfrm>
              <a:off x="3285600" y="3235650"/>
              <a:ext cx="106775" cy="91225"/>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3"/>
            <p:cNvSpPr/>
            <p:nvPr/>
          </p:nvSpPr>
          <p:spPr>
            <a:xfrm>
              <a:off x="3331875" y="3266350"/>
              <a:ext cx="29650" cy="29975"/>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3"/>
            <p:cNvSpPr/>
            <p:nvPr/>
          </p:nvSpPr>
          <p:spPr>
            <a:xfrm>
              <a:off x="3723500" y="2560350"/>
              <a:ext cx="106775" cy="91525"/>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3"/>
            <p:cNvSpPr/>
            <p:nvPr/>
          </p:nvSpPr>
          <p:spPr>
            <a:xfrm>
              <a:off x="3769775" y="2591050"/>
              <a:ext cx="29650" cy="29975"/>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3"/>
            <p:cNvSpPr/>
            <p:nvPr/>
          </p:nvSpPr>
          <p:spPr>
            <a:xfrm>
              <a:off x="4463225" y="3515700"/>
              <a:ext cx="106475" cy="91200"/>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3"/>
            <p:cNvSpPr/>
            <p:nvPr/>
          </p:nvSpPr>
          <p:spPr>
            <a:xfrm>
              <a:off x="4509175" y="3546700"/>
              <a:ext cx="29975" cy="29650"/>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3"/>
            <p:cNvSpPr/>
            <p:nvPr/>
          </p:nvSpPr>
          <p:spPr>
            <a:xfrm>
              <a:off x="4392150" y="3664775"/>
              <a:ext cx="106475" cy="91225"/>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3"/>
            <p:cNvSpPr/>
            <p:nvPr/>
          </p:nvSpPr>
          <p:spPr>
            <a:xfrm>
              <a:off x="4438125" y="3695500"/>
              <a:ext cx="29950" cy="29650"/>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3"/>
            <p:cNvSpPr/>
            <p:nvPr/>
          </p:nvSpPr>
          <p:spPr>
            <a:xfrm>
              <a:off x="4406975" y="3862050"/>
              <a:ext cx="106775" cy="91425"/>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3"/>
            <p:cNvSpPr/>
            <p:nvPr/>
          </p:nvSpPr>
          <p:spPr>
            <a:xfrm>
              <a:off x="4453225" y="3892975"/>
              <a:ext cx="29675" cy="29650"/>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3"/>
            <p:cNvSpPr/>
            <p:nvPr/>
          </p:nvSpPr>
          <p:spPr>
            <a:xfrm>
              <a:off x="3776725" y="3500875"/>
              <a:ext cx="106475" cy="91200"/>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3"/>
            <p:cNvSpPr/>
            <p:nvPr/>
          </p:nvSpPr>
          <p:spPr>
            <a:xfrm>
              <a:off x="3822700" y="3531575"/>
              <a:ext cx="29650" cy="29975"/>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3"/>
            <p:cNvSpPr/>
            <p:nvPr/>
          </p:nvSpPr>
          <p:spPr>
            <a:xfrm>
              <a:off x="3932850" y="3193725"/>
              <a:ext cx="134825" cy="115300"/>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3"/>
            <p:cNvSpPr/>
            <p:nvPr/>
          </p:nvSpPr>
          <p:spPr>
            <a:xfrm>
              <a:off x="3973900" y="3224625"/>
              <a:ext cx="62925" cy="53900"/>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3"/>
            <p:cNvSpPr/>
            <p:nvPr/>
          </p:nvSpPr>
          <p:spPr>
            <a:xfrm>
              <a:off x="3880150" y="4042800"/>
              <a:ext cx="106475" cy="91225"/>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3"/>
            <p:cNvSpPr/>
            <p:nvPr/>
          </p:nvSpPr>
          <p:spPr>
            <a:xfrm>
              <a:off x="3920975" y="4073525"/>
              <a:ext cx="35100" cy="29800"/>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3"/>
            <p:cNvSpPr/>
            <p:nvPr/>
          </p:nvSpPr>
          <p:spPr>
            <a:xfrm>
              <a:off x="4241250" y="4225850"/>
              <a:ext cx="106775" cy="91425"/>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3"/>
            <p:cNvSpPr/>
            <p:nvPr/>
          </p:nvSpPr>
          <p:spPr>
            <a:xfrm>
              <a:off x="4287500" y="4256775"/>
              <a:ext cx="29675" cy="29675"/>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3"/>
            <p:cNvSpPr/>
            <p:nvPr/>
          </p:nvSpPr>
          <p:spPr>
            <a:xfrm>
              <a:off x="2013925" y="3819400"/>
              <a:ext cx="106475" cy="91425"/>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3"/>
            <p:cNvSpPr/>
            <p:nvPr/>
          </p:nvSpPr>
          <p:spPr>
            <a:xfrm>
              <a:off x="2059875" y="3850025"/>
              <a:ext cx="29675" cy="29975"/>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3"/>
            <p:cNvSpPr/>
            <p:nvPr/>
          </p:nvSpPr>
          <p:spPr>
            <a:xfrm>
              <a:off x="1937700" y="3572625"/>
              <a:ext cx="106475" cy="9145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3"/>
            <p:cNvSpPr/>
            <p:nvPr/>
          </p:nvSpPr>
          <p:spPr>
            <a:xfrm>
              <a:off x="1978525" y="3603550"/>
              <a:ext cx="34825" cy="29825"/>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3"/>
            <p:cNvSpPr/>
            <p:nvPr/>
          </p:nvSpPr>
          <p:spPr>
            <a:xfrm>
              <a:off x="2124300" y="4295300"/>
              <a:ext cx="138525" cy="118450"/>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3"/>
            <p:cNvSpPr/>
            <p:nvPr/>
          </p:nvSpPr>
          <p:spPr>
            <a:xfrm>
              <a:off x="2165425" y="4326025"/>
              <a:ext cx="66575" cy="57050"/>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3"/>
            <p:cNvSpPr/>
            <p:nvPr/>
          </p:nvSpPr>
          <p:spPr>
            <a:xfrm>
              <a:off x="2600925" y="3530650"/>
              <a:ext cx="138525" cy="118600"/>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3"/>
            <p:cNvSpPr/>
            <p:nvPr/>
          </p:nvSpPr>
          <p:spPr>
            <a:xfrm>
              <a:off x="2651725" y="3561525"/>
              <a:ext cx="56875" cy="56875"/>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3"/>
            <p:cNvSpPr/>
            <p:nvPr/>
          </p:nvSpPr>
          <p:spPr>
            <a:xfrm>
              <a:off x="4484075" y="1975325"/>
              <a:ext cx="96200" cy="8237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3"/>
          <p:cNvGrpSpPr/>
          <p:nvPr/>
        </p:nvGrpSpPr>
        <p:grpSpPr>
          <a:xfrm>
            <a:off x="6064392" y="3070557"/>
            <a:ext cx="587865" cy="517731"/>
            <a:chOff x="6000718" y="3070557"/>
            <a:chExt cx="587865" cy="517731"/>
          </a:xfrm>
        </p:grpSpPr>
        <p:sp>
          <p:nvSpPr>
            <p:cNvPr id="8519" name="Google Shape;8519;p53"/>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3"/>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3"/>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3"/>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3"/>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3"/>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3"/>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3"/>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3"/>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53"/>
          <p:cNvGrpSpPr/>
          <p:nvPr/>
        </p:nvGrpSpPr>
        <p:grpSpPr>
          <a:xfrm>
            <a:off x="6079197" y="3714217"/>
            <a:ext cx="557665" cy="516387"/>
            <a:chOff x="6015523" y="3714217"/>
            <a:chExt cx="557665" cy="516387"/>
          </a:xfrm>
        </p:grpSpPr>
        <p:grpSp>
          <p:nvGrpSpPr>
            <p:cNvPr id="8530" name="Google Shape;8530;p53"/>
            <p:cNvGrpSpPr/>
            <p:nvPr/>
          </p:nvGrpSpPr>
          <p:grpSpPr>
            <a:xfrm>
              <a:off x="6036094" y="3716980"/>
              <a:ext cx="529822" cy="510480"/>
              <a:chOff x="3148311" y="-545634"/>
              <a:chExt cx="1006118" cy="969572"/>
            </a:xfrm>
          </p:grpSpPr>
          <p:sp>
            <p:nvSpPr>
              <p:cNvPr id="8531" name="Google Shape;8531;p5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1" name="Google Shape;8541;p5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53"/>
          <p:cNvGrpSpPr/>
          <p:nvPr/>
        </p:nvGrpSpPr>
        <p:grpSpPr>
          <a:xfrm>
            <a:off x="6707979" y="3073628"/>
            <a:ext cx="576302" cy="511871"/>
            <a:chOff x="6644304" y="3073628"/>
            <a:chExt cx="576302" cy="511871"/>
          </a:xfrm>
        </p:grpSpPr>
        <p:grpSp>
          <p:nvGrpSpPr>
            <p:cNvPr id="8543" name="Google Shape;8543;p53"/>
            <p:cNvGrpSpPr/>
            <p:nvPr/>
          </p:nvGrpSpPr>
          <p:grpSpPr>
            <a:xfrm>
              <a:off x="6712169" y="3073651"/>
              <a:ext cx="481611" cy="506713"/>
              <a:chOff x="1833536" y="-546641"/>
              <a:chExt cx="914567" cy="962419"/>
            </a:xfrm>
          </p:grpSpPr>
          <p:grpSp>
            <p:nvGrpSpPr>
              <p:cNvPr id="8544" name="Google Shape;8544;p53"/>
              <p:cNvGrpSpPr/>
              <p:nvPr/>
            </p:nvGrpSpPr>
            <p:grpSpPr>
              <a:xfrm>
                <a:off x="1833536" y="-524249"/>
                <a:ext cx="914567" cy="940027"/>
                <a:chOff x="1833536" y="-524249"/>
                <a:chExt cx="914567" cy="940027"/>
              </a:xfrm>
            </p:grpSpPr>
            <p:sp>
              <p:nvSpPr>
                <p:cNvPr id="8545" name="Google Shape;8545;p5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0" name="Google Shape;8550;p5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4" name="Google Shape;8554;p5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53"/>
          <p:cNvGrpSpPr/>
          <p:nvPr/>
        </p:nvGrpSpPr>
        <p:grpSpPr>
          <a:xfrm>
            <a:off x="6715725" y="3714143"/>
            <a:ext cx="560636" cy="516497"/>
            <a:chOff x="6652051" y="3714143"/>
            <a:chExt cx="560636" cy="516497"/>
          </a:xfrm>
        </p:grpSpPr>
        <p:grpSp>
          <p:nvGrpSpPr>
            <p:cNvPr id="8556" name="Google Shape;8556;p53"/>
            <p:cNvGrpSpPr/>
            <p:nvPr/>
          </p:nvGrpSpPr>
          <p:grpSpPr>
            <a:xfrm>
              <a:off x="6669657" y="3716715"/>
              <a:ext cx="466768" cy="464314"/>
              <a:chOff x="3139766" y="765669"/>
              <a:chExt cx="886380" cy="881888"/>
            </a:xfrm>
          </p:grpSpPr>
          <p:grpSp>
            <p:nvGrpSpPr>
              <p:cNvPr id="8557" name="Google Shape;8557;p53"/>
              <p:cNvGrpSpPr/>
              <p:nvPr/>
            </p:nvGrpSpPr>
            <p:grpSpPr>
              <a:xfrm>
                <a:off x="3139766" y="765669"/>
                <a:ext cx="886380" cy="881888"/>
                <a:chOff x="3139766" y="765669"/>
                <a:chExt cx="886380" cy="881888"/>
              </a:xfrm>
            </p:grpSpPr>
            <p:sp>
              <p:nvSpPr>
                <p:cNvPr id="8558" name="Google Shape;8558;p5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7" name="Google Shape;8567;p5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1" name="Google Shape;8571;p5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53"/>
          <p:cNvGrpSpPr/>
          <p:nvPr/>
        </p:nvGrpSpPr>
        <p:grpSpPr>
          <a:xfrm>
            <a:off x="726609" y="1192826"/>
            <a:ext cx="2665073" cy="1317140"/>
            <a:chOff x="793334" y="1192826"/>
            <a:chExt cx="2665073" cy="1317140"/>
          </a:xfrm>
        </p:grpSpPr>
        <p:sp>
          <p:nvSpPr>
            <p:cNvPr id="8573" name="Google Shape;8573;p53"/>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3"/>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3"/>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3"/>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3"/>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3"/>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3"/>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3"/>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3"/>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3"/>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3"/>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3"/>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3"/>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3"/>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3"/>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3"/>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3"/>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3"/>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3"/>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3"/>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3"/>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3"/>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3"/>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3"/>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3"/>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3"/>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3"/>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3"/>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3"/>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3"/>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3"/>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3"/>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3"/>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3"/>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3"/>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3"/>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3"/>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3"/>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3"/>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3"/>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3"/>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3"/>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3"/>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3"/>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3"/>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3"/>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3"/>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3"/>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3"/>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3"/>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3"/>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3"/>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3"/>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3"/>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3"/>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3"/>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3"/>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3"/>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3"/>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3"/>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3"/>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3"/>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3"/>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3"/>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3"/>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3"/>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3"/>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3"/>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3"/>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3"/>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3"/>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3"/>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3"/>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3"/>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3"/>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3"/>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3"/>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3"/>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3"/>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3"/>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3"/>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3"/>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3"/>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3"/>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3"/>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3"/>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3"/>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3"/>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3"/>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3"/>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3"/>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3"/>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3"/>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3"/>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3"/>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3"/>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3"/>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3"/>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3"/>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3"/>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3"/>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3"/>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3"/>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3"/>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3"/>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3"/>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3"/>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3"/>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3"/>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3"/>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3"/>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3"/>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3"/>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3"/>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3"/>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3"/>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3"/>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3"/>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3"/>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3"/>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3"/>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3"/>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3"/>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3"/>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3"/>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3"/>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3"/>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3"/>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3"/>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3"/>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3"/>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3"/>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3"/>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3"/>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3"/>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3"/>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3"/>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3"/>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3"/>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3"/>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3"/>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3"/>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3"/>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3"/>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3"/>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3"/>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3"/>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3"/>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3"/>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3"/>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3"/>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3"/>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3"/>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3"/>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3"/>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3"/>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3"/>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3"/>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3"/>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3"/>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3"/>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3"/>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3"/>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3"/>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3"/>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3"/>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3"/>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3"/>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3"/>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3"/>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3"/>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3"/>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3"/>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3"/>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3"/>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3"/>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3"/>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3"/>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3"/>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3"/>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3"/>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3"/>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3"/>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3"/>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3"/>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3"/>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3"/>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3"/>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3"/>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3"/>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3"/>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3"/>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3"/>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3"/>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3"/>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3"/>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3"/>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3"/>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3"/>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3"/>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3"/>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3"/>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3"/>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3"/>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3"/>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3"/>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3"/>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3"/>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3"/>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3"/>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3"/>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3"/>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3"/>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3"/>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3"/>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3"/>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3"/>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3"/>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3"/>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3"/>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3"/>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3"/>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3"/>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3"/>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3"/>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3"/>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3"/>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3"/>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3"/>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3"/>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3"/>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3"/>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3"/>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3"/>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3"/>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3"/>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3"/>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3"/>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3"/>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3"/>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3"/>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3"/>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3"/>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3"/>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3"/>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3"/>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3"/>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3"/>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3"/>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3"/>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3"/>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3"/>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3"/>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3"/>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3"/>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3"/>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3"/>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3"/>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3"/>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3"/>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3"/>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3"/>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3"/>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3"/>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3"/>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3"/>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3"/>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3"/>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3"/>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3"/>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3"/>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3"/>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3"/>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3"/>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3"/>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3"/>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3"/>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3"/>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3"/>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3"/>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3"/>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3"/>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3"/>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3"/>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3"/>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3"/>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3"/>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3"/>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3"/>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3"/>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3"/>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3"/>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3"/>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3"/>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3"/>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3"/>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3"/>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3"/>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3"/>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3"/>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3"/>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3"/>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3"/>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3"/>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3"/>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3"/>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3"/>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3"/>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3"/>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3"/>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3"/>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3"/>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3"/>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3"/>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3"/>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3"/>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3"/>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3"/>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3"/>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3"/>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3"/>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3"/>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3"/>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3"/>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3"/>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3"/>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3"/>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3"/>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3"/>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3"/>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3"/>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3"/>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3"/>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3"/>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3"/>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3"/>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3"/>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3"/>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3"/>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3"/>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3"/>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3"/>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3"/>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3"/>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3"/>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3"/>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3"/>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3"/>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3"/>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3"/>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3"/>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3"/>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3"/>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3"/>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3"/>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3"/>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3"/>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3"/>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3"/>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3"/>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3"/>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3"/>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3"/>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3"/>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3"/>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3"/>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3"/>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3"/>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3"/>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3"/>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3"/>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3"/>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3"/>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3"/>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3"/>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3"/>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3"/>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3"/>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3"/>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3"/>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3"/>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3"/>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3"/>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3"/>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3"/>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3"/>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3"/>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3"/>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3"/>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3"/>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3"/>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3"/>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3"/>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3"/>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3"/>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3"/>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3"/>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3"/>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3"/>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3"/>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3"/>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3"/>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3"/>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3"/>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3"/>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3"/>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3"/>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3"/>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3"/>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3"/>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3"/>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3"/>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3"/>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3"/>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3"/>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3"/>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3"/>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3"/>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3"/>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3"/>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3"/>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3"/>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3"/>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3"/>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3"/>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3"/>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3"/>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3"/>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3"/>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3"/>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3"/>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3"/>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3"/>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3"/>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3"/>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3"/>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3"/>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3"/>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3"/>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3"/>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3"/>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3"/>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3"/>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3"/>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3"/>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3"/>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3"/>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3"/>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3"/>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3"/>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3"/>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3"/>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3"/>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3"/>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3"/>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3"/>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3"/>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3"/>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3"/>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3"/>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3"/>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3"/>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3"/>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3"/>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3"/>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3"/>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3"/>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3"/>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3"/>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3"/>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3"/>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3"/>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3"/>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3"/>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3"/>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3"/>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3"/>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3"/>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3"/>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3"/>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3"/>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3"/>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3"/>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3"/>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3"/>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3"/>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3"/>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3"/>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3"/>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3"/>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3"/>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3"/>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3"/>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3"/>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3"/>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3"/>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3"/>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3"/>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3"/>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3"/>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3"/>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3"/>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3"/>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3"/>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3"/>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3"/>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3"/>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3"/>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3"/>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3"/>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3"/>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3"/>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3"/>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3"/>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3"/>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3"/>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3"/>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3"/>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3"/>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3"/>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3"/>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3"/>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3"/>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3"/>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3"/>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3"/>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3"/>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3"/>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3"/>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3"/>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3"/>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3"/>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3"/>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3"/>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3"/>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3"/>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3"/>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3"/>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3"/>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3"/>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3"/>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3"/>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3"/>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3"/>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3"/>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3"/>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3"/>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3"/>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3"/>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3"/>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3"/>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3"/>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3"/>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3"/>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3"/>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3"/>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3"/>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3"/>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3"/>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3"/>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3"/>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3"/>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3"/>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3"/>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3"/>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3"/>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3"/>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3"/>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3"/>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3"/>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3"/>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3"/>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3"/>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3"/>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3"/>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3"/>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3"/>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3"/>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3"/>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3"/>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3"/>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3"/>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3"/>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3"/>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3"/>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3"/>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3"/>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3"/>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3"/>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3"/>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3"/>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3"/>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3"/>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3"/>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3"/>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3"/>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3"/>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3"/>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3"/>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3"/>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3"/>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3"/>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3"/>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3"/>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3"/>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3"/>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3"/>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3"/>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3"/>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3"/>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3"/>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3"/>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3"/>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3"/>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3"/>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3"/>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3"/>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3"/>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3"/>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3"/>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3"/>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3"/>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3"/>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3"/>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3"/>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3"/>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3"/>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3"/>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3"/>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3"/>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3"/>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3"/>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3"/>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3"/>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3"/>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3"/>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3"/>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3"/>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3"/>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3"/>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3"/>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3"/>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3"/>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3"/>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3"/>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3"/>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3"/>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3"/>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3"/>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3"/>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3"/>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3"/>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3"/>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3"/>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3"/>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3"/>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3"/>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3"/>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3"/>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3"/>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3"/>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3"/>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3"/>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3"/>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3"/>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3"/>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3"/>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3"/>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3"/>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3"/>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3"/>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3"/>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3"/>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3"/>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3"/>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3"/>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3"/>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3"/>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3"/>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3"/>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3"/>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3"/>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3"/>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3"/>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3"/>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3"/>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3"/>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3"/>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3"/>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3"/>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3"/>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3"/>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3"/>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3"/>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3"/>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3"/>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3"/>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3"/>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3"/>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3"/>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3"/>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3"/>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3"/>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3"/>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3"/>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3"/>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3"/>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3"/>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3"/>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3"/>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3"/>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3"/>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3"/>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3"/>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3"/>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3"/>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3"/>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3"/>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3"/>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3"/>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3"/>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3"/>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3"/>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3"/>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3"/>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3"/>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3"/>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3"/>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3"/>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3"/>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3"/>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3"/>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3"/>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3"/>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3"/>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3"/>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3"/>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3"/>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3"/>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3"/>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3"/>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3"/>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3"/>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3"/>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3"/>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3"/>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3"/>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3"/>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3"/>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3"/>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3"/>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3"/>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3"/>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3"/>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3"/>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3"/>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3"/>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3"/>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3"/>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3"/>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3"/>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3"/>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3"/>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3"/>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3"/>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3"/>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3"/>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3"/>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3"/>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3"/>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3"/>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3"/>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3"/>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3"/>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3"/>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3"/>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3"/>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3"/>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3"/>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3"/>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3"/>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3"/>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3"/>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3"/>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3"/>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3"/>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3"/>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3"/>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3"/>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3"/>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3"/>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3"/>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3"/>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3"/>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3"/>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3"/>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3"/>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3"/>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3"/>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3"/>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3"/>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3"/>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3"/>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3"/>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3"/>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3"/>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3"/>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3"/>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3"/>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3"/>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3"/>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3"/>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3"/>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3"/>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3"/>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3"/>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3"/>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3"/>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3"/>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3"/>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3"/>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3"/>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3"/>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3"/>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3"/>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3"/>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3"/>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3"/>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3"/>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3"/>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3"/>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3"/>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3"/>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3"/>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3"/>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3"/>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3"/>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3"/>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3"/>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3"/>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3"/>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3"/>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3"/>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3"/>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3"/>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3"/>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3"/>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3"/>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3"/>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3"/>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3"/>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3"/>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3"/>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3"/>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3"/>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3"/>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3"/>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3"/>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3"/>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3"/>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3"/>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3"/>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3"/>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3"/>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3"/>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3"/>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3"/>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3"/>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3"/>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3"/>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3"/>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3"/>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3"/>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3"/>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3"/>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3"/>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3"/>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3"/>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3"/>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3"/>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3"/>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3"/>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3"/>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3"/>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3"/>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3"/>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3"/>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3"/>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3"/>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3"/>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3"/>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3"/>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3"/>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3"/>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3"/>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3"/>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3"/>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3"/>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3"/>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3"/>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3"/>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3"/>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3"/>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3"/>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3"/>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3"/>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3"/>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3"/>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3"/>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3"/>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3"/>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3"/>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3"/>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3"/>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3"/>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3"/>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3"/>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3"/>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3"/>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3"/>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3"/>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3"/>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3"/>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3"/>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3"/>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3"/>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3"/>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3"/>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3"/>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3"/>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3"/>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3"/>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3"/>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3"/>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3"/>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3"/>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3"/>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3"/>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3"/>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3"/>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3"/>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3"/>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3"/>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3"/>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3"/>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3"/>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3"/>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3"/>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3"/>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3"/>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3"/>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3"/>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3"/>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3"/>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3"/>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3"/>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3"/>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3"/>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3"/>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3"/>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3"/>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3"/>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3"/>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3"/>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3"/>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3"/>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3"/>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3"/>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3"/>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3"/>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3"/>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3"/>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3"/>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3"/>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3"/>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3"/>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3"/>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3"/>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3"/>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3"/>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3"/>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3"/>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3"/>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3"/>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3"/>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3"/>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3"/>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3"/>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3"/>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3"/>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3"/>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3"/>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3"/>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3"/>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3"/>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3"/>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3"/>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3"/>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3"/>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3"/>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3"/>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3"/>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3"/>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3"/>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3"/>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3"/>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3"/>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3"/>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3"/>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3"/>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3"/>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3"/>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3"/>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3"/>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3"/>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3"/>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3"/>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3"/>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3"/>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3"/>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3"/>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3"/>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3"/>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3"/>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3"/>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3"/>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3"/>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3"/>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3"/>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3"/>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3"/>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3"/>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3"/>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3"/>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3"/>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3"/>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3"/>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3"/>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3"/>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3"/>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3"/>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3"/>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3"/>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3"/>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3"/>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3"/>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3"/>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3"/>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3"/>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3"/>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3"/>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3"/>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3"/>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3"/>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3"/>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3"/>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3"/>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3"/>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3"/>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3"/>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3"/>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3"/>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3"/>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3"/>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3"/>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3"/>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3"/>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3"/>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3"/>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3"/>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3"/>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3"/>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3"/>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3"/>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3"/>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3"/>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3"/>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3"/>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3"/>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3"/>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3"/>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3"/>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3"/>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3"/>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3"/>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3"/>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3"/>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3"/>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3"/>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3"/>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3"/>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3"/>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3"/>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3"/>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3"/>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3"/>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3"/>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3"/>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3"/>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3"/>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3"/>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3"/>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3"/>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3"/>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3"/>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3"/>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3"/>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3"/>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3"/>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3"/>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3"/>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3"/>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3"/>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3"/>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3"/>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3"/>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3"/>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3"/>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3"/>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3"/>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3"/>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3"/>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3"/>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3"/>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3"/>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3"/>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3"/>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3"/>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3"/>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3"/>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3"/>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3"/>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3"/>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3"/>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3"/>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3"/>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3"/>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3"/>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3"/>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3"/>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3"/>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3"/>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3"/>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3"/>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3"/>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3"/>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3"/>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3"/>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3"/>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3"/>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3"/>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3"/>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3"/>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3"/>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3"/>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3"/>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3"/>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3"/>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3"/>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3"/>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3"/>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3"/>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3"/>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3"/>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3"/>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3"/>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3"/>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3"/>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3"/>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3"/>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3"/>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3"/>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3"/>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3"/>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3"/>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3"/>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3"/>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3"/>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3"/>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3"/>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3"/>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3"/>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3"/>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3"/>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3"/>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3"/>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3"/>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3"/>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3"/>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3"/>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3"/>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3"/>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3"/>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3"/>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3"/>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3"/>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3"/>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3"/>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3"/>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3"/>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3"/>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3"/>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3"/>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3"/>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3"/>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3"/>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3"/>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3"/>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3"/>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3"/>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3"/>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3"/>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3"/>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3"/>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3"/>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3"/>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3"/>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3"/>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3"/>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3"/>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3"/>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3"/>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3"/>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3"/>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3"/>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3"/>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3"/>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3"/>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3"/>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3"/>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3"/>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3"/>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3"/>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3"/>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3"/>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3"/>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3"/>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3"/>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3"/>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3"/>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3"/>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3"/>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3"/>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3"/>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3"/>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3"/>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3"/>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3"/>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3"/>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3"/>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3"/>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3"/>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3"/>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3"/>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3"/>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3"/>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3"/>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3"/>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3"/>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3"/>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3"/>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3"/>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3"/>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3"/>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3"/>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3"/>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3"/>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3"/>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3"/>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3"/>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3"/>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3"/>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3"/>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3"/>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3"/>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3"/>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3"/>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3"/>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3"/>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3"/>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3"/>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3"/>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3"/>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3"/>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3"/>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3"/>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3"/>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3"/>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3"/>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3"/>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3"/>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3"/>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3"/>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3"/>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3"/>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3"/>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3"/>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3"/>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3"/>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3"/>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3"/>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3"/>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3"/>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3"/>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3"/>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3"/>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3"/>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3"/>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3"/>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3"/>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3"/>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3"/>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3"/>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3"/>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3"/>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3"/>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3"/>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3"/>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3"/>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3"/>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3"/>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3"/>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3"/>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3"/>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3"/>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3"/>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3"/>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3"/>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3"/>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3"/>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3"/>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3"/>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3"/>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3"/>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3"/>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3"/>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3"/>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3"/>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3"/>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3"/>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3"/>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3"/>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3"/>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3"/>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3"/>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3"/>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3"/>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3"/>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3"/>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3"/>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3"/>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3"/>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3"/>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3"/>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3"/>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3"/>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3"/>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3"/>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3"/>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3"/>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3"/>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3"/>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3"/>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3"/>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3"/>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3"/>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3"/>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3"/>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3"/>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3"/>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3"/>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3"/>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3"/>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3"/>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3"/>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3"/>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3"/>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3"/>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3"/>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3"/>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3"/>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3"/>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3"/>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3"/>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3"/>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3"/>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3"/>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3"/>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3"/>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3"/>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3"/>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3"/>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3"/>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3"/>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3"/>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3"/>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3"/>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3"/>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3"/>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3"/>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3"/>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3"/>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3"/>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3"/>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3"/>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3"/>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3"/>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3"/>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3"/>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3"/>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3"/>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3"/>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3"/>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3"/>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3"/>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3"/>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3"/>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3"/>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3"/>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3"/>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3"/>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3"/>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3"/>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3"/>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3"/>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3"/>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3"/>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3"/>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3"/>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3"/>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3"/>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3"/>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3"/>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3"/>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3"/>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3"/>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3"/>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3"/>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3"/>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3"/>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3"/>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3"/>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3"/>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3"/>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3"/>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3"/>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3"/>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3"/>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3"/>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3"/>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3"/>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3"/>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3"/>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3"/>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3"/>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3"/>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3"/>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3"/>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3"/>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3"/>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3"/>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3"/>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3"/>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3"/>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3"/>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3"/>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3"/>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3"/>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3"/>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3"/>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3"/>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3"/>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3"/>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3"/>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3"/>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3"/>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3"/>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3"/>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3"/>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3"/>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3"/>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3"/>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3"/>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3"/>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3"/>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3"/>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3"/>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3"/>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3"/>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3"/>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3"/>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3"/>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3"/>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3"/>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3"/>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3"/>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3"/>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3"/>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3"/>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3"/>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3"/>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3"/>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3"/>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3"/>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3"/>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3"/>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3"/>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3"/>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3"/>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3"/>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3"/>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3"/>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3"/>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3"/>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3"/>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3"/>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3"/>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3"/>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3"/>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3"/>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3"/>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3"/>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3"/>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3"/>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3"/>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3"/>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3"/>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3"/>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3"/>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3"/>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3"/>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3"/>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3"/>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3"/>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3"/>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3"/>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3"/>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3"/>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3"/>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3"/>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3"/>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3"/>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3"/>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3"/>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3"/>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3"/>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3"/>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3"/>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3"/>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3"/>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3"/>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3"/>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3"/>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3"/>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3"/>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3"/>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3"/>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3"/>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3"/>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3"/>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3"/>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3"/>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3"/>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3"/>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3"/>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3"/>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3"/>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3"/>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3"/>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3"/>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3"/>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3"/>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3"/>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3"/>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3"/>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3"/>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3"/>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3"/>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3"/>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3"/>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3"/>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3"/>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3"/>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3"/>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53"/>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3"/>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3"/>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3"/>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3"/>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3"/>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3"/>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3"/>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3"/>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3"/>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3"/>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3"/>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3"/>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3"/>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3"/>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3"/>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3"/>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3"/>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3"/>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3"/>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3"/>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3"/>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3"/>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3"/>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3"/>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3"/>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3"/>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3"/>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3"/>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3"/>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3"/>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3"/>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3"/>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3"/>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3"/>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3"/>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3"/>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3"/>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3"/>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3"/>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3"/>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3"/>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3"/>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3"/>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3"/>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3"/>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3"/>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3"/>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3"/>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3"/>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3"/>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3"/>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3"/>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3"/>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3"/>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3"/>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3"/>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3"/>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3"/>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3"/>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3"/>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3"/>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3"/>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3"/>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3"/>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3"/>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3"/>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3"/>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3"/>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3"/>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3"/>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3"/>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3"/>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3"/>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3"/>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3"/>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3"/>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3"/>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3"/>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3"/>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3"/>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3"/>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3"/>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3"/>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3"/>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3"/>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3"/>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3"/>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3"/>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3"/>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3"/>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3"/>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3"/>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3"/>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3"/>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3"/>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3"/>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3"/>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3"/>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3"/>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3"/>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3"/>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3"/>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3"/>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3"/>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3"/>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3"/>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3"/>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3"/>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3"/>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3"/>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3"/>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3"/>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3"/>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3"/>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3"/>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3"/>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3"/>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3"/>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3"/>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3"/>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3"/>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3"/>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3"/>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3"/>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3"/>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3"/>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3"/>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3"/>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3"/>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3"/>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3"/>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3"/>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3"/>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3"/>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3"/>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3"/>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3"/>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3"/>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3"/>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3"/>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3"/>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3"/>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3"/>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3"/>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3"/>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3"/>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3"/>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3"/>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3"/>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3"/>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3"/>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3"/>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3"/>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3"/>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3"/>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3"/>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3"/>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3"/>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3"/>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3"/>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3"/>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3"/>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3"/>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3"/>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3"/>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3"/>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3"/>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3"/>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3"/>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3"/>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3"/>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3"/>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3"/>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3"/>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3"/>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3"/>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3"/>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3"/>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3"/>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3"/>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3"/>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3"/>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3"/>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3"/>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3"/>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3"/>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3"/>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3"/>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3"/>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3"/>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3"/>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3"/>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3"/>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3"/>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3"/>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3"/>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3"/>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3"/>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3"/>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3"/>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3"/>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3"/>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3"/>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3"/>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3"/>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3"/>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3"/>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3"/>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3"/>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3"/>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3"/>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3"/>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3"/>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3"/>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3"/>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3"/>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3"/>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3"/>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3"/>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3"/>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3"/>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3"/>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3"/>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3"/>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3"/>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3"/>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3"/>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3"/>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3"/>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3"/>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3"/>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3"/>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3"/>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3"/>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3"/>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3"/>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3"/>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3"/>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3"/>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3"/>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3"/>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3"/>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3"/>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3"/>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3"/>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3"/>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3"/>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3"/>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3"/>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3"/>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3"/>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3"/>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3"/>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3"/>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3"/>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3"/>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3"/>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3"/>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3"/>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3"/>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3"/>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3"/>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3"/>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3"/>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3"/>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3"/>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3"/>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3"/>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3"/>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3"/>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3"/>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3"/>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3"/>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3"/>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3"/>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3"/>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3"/>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3"/>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3"/>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3"/>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3"/>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3"/>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3"/>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3"/>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3"/>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3"/>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3"/>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3"/>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3"/>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3"/>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3"/>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3"/>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3"/>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3"/>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3"/>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3"/>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3"/>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3"/>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3"/>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3"/>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3"/>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3"/>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3"/>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3"/>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3"/>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3"/>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3"/>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3"/>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3"/>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3"/>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3"/>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3"/>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3"/>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3"/>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3"/>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5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3"/>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3"/>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3"/>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5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3"/>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3"/>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3"/>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3"/>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3"/>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3"/>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3"/>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3"/>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3"/>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3"/>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3"/>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3"/>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3"/>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3"/>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3"/>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3"/>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3"/>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3"/>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3"/>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3"/>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3"/>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3"/>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53"/>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3"/>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3"/>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3"/>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3"/>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3"/>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3"/>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3"/>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3"/>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3"/>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3"/>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3"/>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3"/>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3"/>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3"/>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3"/>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3"/>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3"/>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3"/>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3"/>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3"/>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3"/>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3"/>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3"/>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3"/>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3"/>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3"/>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3"/>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3"/>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3"/>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3"/>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3"/>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3"/>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3"/>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3"/>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3"/>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3"/>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3"/>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3"/>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3"/>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3"/>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3"/>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3"/>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3"/>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3"/>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3"/>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3"/>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3"/>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3"/>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3"/>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3"/>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3"/>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3"/>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3"/>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3"/>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3"/>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3"/>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3"/>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3"/>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3"/>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3"/>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3"/>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3"/>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53"/>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3"/>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3"/>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3"/>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3"/>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3"/>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3"/>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3"/>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3"/>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3"/>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3"/>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3"/>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3"/>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3"/>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3"/>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3"/>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3"/>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3"/>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3"/>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3"/>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3"/>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3"/>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3"/>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3"/>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3"/>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3"/>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3"/>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3"/>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3"/>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3"/>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3"/>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3"/>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3"/>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3"/>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3"/>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3"/>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3"/>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3"/>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3"/>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3"/>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3"/>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3"/>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3"/>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3"/>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3"/>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3"/>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3"/>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3"/>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3"/>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3"/>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3"/>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3"/>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3"/>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3"/>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3"/>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3"/>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3"/>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3"/>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3"/>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3"/>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3"/>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3"/>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3"/>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3"/>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3"/>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3"/>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3"/>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3"/>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3"/>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3"/>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3"/>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3"/>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3"/>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3"/>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3"/>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3"/>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3"/>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3"/>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3"/>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3"/>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3"/>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3"/>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3"/>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3"/>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3"/>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3"/>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3"/>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3"/>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3"/>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3"/>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3"/>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3"/>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3"/>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3"/>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3"/>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3"/>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3"/>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3"/>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3"/>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3"/>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3"/>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3"/>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3"/>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3"/>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3"/>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3"/>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3"/>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3"/>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3"/>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3"/>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3"/>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3"/>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3"/>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3"/>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3"/>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3"/>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3"/>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3"/>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3"/>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3"/>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3"/>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3"/>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3"/>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3"/>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3"/>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3"/>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3"/>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3"/>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3"/>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3"/>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3"/>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3"/>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3"/>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3"/>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3"/>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3"/>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3"/>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3"/>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3"/>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3"/>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3"/>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3"/>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3"/>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3"/>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3"/>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3"/>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3"/>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3"/>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3"/>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3"/>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3"/>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3"/>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3"/>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3"/>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3"/>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3"/>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3"/>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3"/>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3"/>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3"/>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3"/>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3"/>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3"/>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3"/>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3"/>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3"/>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3"/>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3"/>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3"/>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3"/>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3"/>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3"/>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3"/>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3"/>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3"/>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3"/>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3"/>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3"/>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3"/>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3"/>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3"/>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3"/>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3"/>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3"/>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3"/>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3"/>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3"/>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3"/>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3"/>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3"/>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3"/>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3"/>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3"/>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3"/>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3"/>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3"/>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3"/>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3"/>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53"/>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3"/>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3"/>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3"/>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3"/>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3"/>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3"/>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3"/>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3"/>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3"/>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3"/>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3"/>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3"/>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3"/>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3"/>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3"/>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3"/>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3"/>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3"/>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3"/>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3"/>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3"/>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3"/>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3"/>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53"/>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3"/>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3"/>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3"/>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3"/>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3"/>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3"/>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5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5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3"/>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3"/>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3"/>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3"/>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3"/>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3"/>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3"/>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3"/>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3"/>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3"/>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3"/>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3"/>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3"/>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3"/>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3"/>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3"/>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3"/>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3"/>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3"/>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3"/>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3"/>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3"/>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3"/>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3"/>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3"/>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3"/>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3"/>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3"/>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3"/>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3"/>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3"/>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3"/>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3"/>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3"/>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3"/>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3"/>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3"/>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3"/>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3"/>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3"/>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3"/>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3"/>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3"/>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3"/>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5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5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3"/>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3"/>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3"/>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3"/>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3"/>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3"/>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3"/>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3"/>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3"/>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3"/>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3"/>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3"/>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3"/>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3"/>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3"/>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5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5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3"/>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3"/>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3"/>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3"/>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3"/>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3"/>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3"/>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3"/>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3"/>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3"/>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3"/>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3"/>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3"/>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3"/>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3"/>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5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5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3"/>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3"/>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3"/>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3"/>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3"/>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3"/>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3"/>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3"/>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3"/>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3"/>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3"/>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3"/>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3"/>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3"/>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53"/>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53"/>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3"/>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3"/>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43" name="Shape 12543"/>
        <p:cNvGrpSpPr/>
        <p:nvPr/>
      </p:nvGrpSpPr>
      <p:grpSpPr>
        <a:xfrm>
          <a:off x="0" y="0"/>
          <a:ext cx="0" cy="0"/>
          <a:chOff x="0" y="0"/>
          <a:chExt cx="0" cy="0"/>
        </a:xfrm>
      </p:grpSpPr>
      <p:grpSp>
        <p:nvGrpSpPr>
          <p:cNvPr id="12544" name="Google Shape;12544;p54"/>
          <p:cNvGrpSpPr/>
          <p:nvPr/>
        </p:nvGrpSpPr>
        <p:grpSpPr>
          <a:xfrm>
            <a:off x="2126623" y="3607908"/>
            <a:ext cx="1102891" cy="760337"/>
            <a:chOff x="4967783" y="2151471"/>
            <a:chExt cx="3920692" cy="2702940"/>
          </a:xfrm>
        </p:grpSpPr>
        <p:grpSp>
          <p:nvGrpSpPr>
            <p:cNvPr id="12545" name="Google Shape;12545;p54"/>
            <p:cNvGrpSpPr/>
            <p:nvPr/>
          </p:nvGrpSpPr>
          <p:grpSpPr>
            <a:xfrm>
              <a:off x="5045709" y="2252109"/>
              <a:ext cx="3761071" cy="2501708"/>
              <a:chOff x="2691784" y="1805334"/>
              <a:chExt cx="3761071" cy="2501708"/>
            </a:xfrm>
          </p:grpSpPr>
          <p:sp>
            <p:nvSpPr>
              <p:cNvPr id="12546" name="Google Shape;12546;p54"/>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4"/>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4"/>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4"/>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4"/>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4"/>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4"/>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3" name="Google Shape;12553;p54"/>
            <p:cNvGrpSpPr/>
            <p:nvPr/>
          </p:nvGrpSpPr>
          <p:grpSpPr>
            <a:xfrm>
              <a:off x="4967783" y="2151471"/>
              <a:ext cx="3920692" cy="2702940"/>
              <a:chOff x="2613858" y="1704696"/>
              <a:chExt cx="3920692" cy="2702940"/>
            </a:xfrm>
          </p:grpSpPr>
          <p:sp>
            <p:nvSpPr>
              <p:cNvPr id="12554" name="Google Shape;12554;p54"/>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54"/>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4"/>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4"/>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4"/>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59" name="Google Shape;12559;p54"/>
          <p:cNvGrpSpPr/>
          <p:nvPr/>
        </p:nvGrpSpPr>
        <p:grpSpPr>
          <a:xfrm>
            <a:off x="3530532" y="1496185"/>
            <a:ext cx="1561911" cy="708580"/>
            <a:chOff x="3530532" y="1496185"/>
            <a:chExt cx="1561911" cy="708580"/>
          </a:xfrm>
        </p:grpSpPr>
        <p:grpSp>
          <p:nvGrpSpPr>
            <p:cNvPr id="12560" name="Google Shape;12560;p54"/>
            <p:cNvGrpSpPr/>
            <p:nvPr/>
          </p:nvGrpSpPr>
          <p:grpSpPr>
            <a:xfrm>
              <a:off x="3720318" y="1857562"/>
              <a:ext cx="1372125" cy="54"/>
              <a:chOff x="3720318" y="1857562"/>
              <a:chExt cx="1372125" cy="54"/>
            </a:xfrm>
          </p:grpSpPr>
          <p:cxnSp>
            <p:nvCxnSpPr>
              <p:cNvPr id="12561" name="Google Shape;12561;p54"/>
              <p:cNvCxnSpPr>
                <a:endCxn id="1256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2563" name="Google Shape;12563;p54"/>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2564" name="Google Shape;12564;p54"/>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2565" name="Google Shape;12565;p54"/>
              <p:cNvCxnSpPr>
                <a:stCxn id="1256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2566" name="Google Shape;12566;p54"/>
            <p:cNvGrpSpPr/>
            <p:nvPr/>
          </p:nvGrpSpPr>
          <p:grpSpPr>
            <a:xfrm>
              <a:off x="3567462" y="1496185"/>
              <a:ext cx="286500" cy="272914"/>
              <a:chOff x="3567462" y="1496185"/>
              <a:chExt cx="286500" cy="272914"/>
            </a:xfrm>
          </p:grpSpPr>
          <p:cxnSp>
            <p:nvCxnSpPr>
              <p:cNvPr id="12567" name="Google Shape;12567;p54"/>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2568" name="Google Shape;12568;p54"/>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9" name="Google Shape;12569;p54"/>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54"/>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1" name="Google Shape;12571;p54"/>
            <p:cNvGrpSpPr/>
            <p:nvPr/>
          </p:nvGrpSpPr>
          <p:grpSpPr>
            <a:xfrm>
              <a:off x="3929014" y="1960574"/>
              <a:ext cx="286500" cy="242342"/>
              <a:chOff x="3929014" y="1960574"/>
              <a:chExt cx="286500" cy="242342"/>
            </a:xfrm>
          </p:grpSpPr>
          <p:cxnSp>
            <p:nvCxnSpPr>
              <p:cNvPr id="12572" name="Google Shape;12572;p54"/>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2573" name="Google Shape;12573;p54"/>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54"/>
            <p:cNvGrpSpPr/>
            <p:nvPr/>
          </p:nvGrpSpPr>
          <p:grpSpPr>
            <a:xfrm>
              <a:off x="4290828" y="1496185"/>
              <a:ext cx="286500" cy="272914"/>
              <a:chOff x="4290828" y="1496185"/>
              <a:chExt cx="286500" cy="272914"/>
            </a:xfrm>
          </p:grpSpPr>
          <p:cxnSp>
            <p:nvCxnSpPr>
              <p:cNvPr id="12575" name="Google Shape;12575;p54"/>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2576" name="Google Shape;12576;p54"/>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7" name="Google Shape;12577;p54"/>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4"/>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8" name="Google Shape;12578;p54"/>
            <p:cNvGrpSpPr/>
            <p:nvPr/>
          </p:nvGrpSpPr>
          <p:grpSpPr>
            <a:xfrm>
              <a:off x="4657726" y="1959674"/>
              <a:ext cx="286500" cy="245092"/>
              <a:chOff x="4657726" y="1959674"/>
              <a:chExt cx="286500" cy="245092"/>
            </a:xfrm>
          </p:grpSpPr>
          <p:cxnSp>
            <p:nvCxnSpPr>
              <p:cNvPr id="12579" name="Google Shape;12579;p54"/>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2580" name="Google Shape;12580;p54"/>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81" name="Google Shape;12581;p54"/>
          <p:cNvGrpSpPr/>
          <p:nvPr/>
        </p:nvGrpSpPr>
        <p:grpSpPr>
          <a:xfrm>
            <a:off x="3512551" y="2358282"/>
            <a:ext cx="1597032" cy="378649"/>
            <a:chOff x="3512551" y="2358282"/>
            <a:chExt cx="1597032" cy="378649"/>
          </a:xfrm>
        </p:grpSpPr>
        <p:grpSp>
          <p:nvGrpSpPr>
            <p:cNvPr id="12582" name="Google Shape;12582;p54"/>
            <p:cNvGrpSpPr/>
            <p:nvPr/>
          </p:nvGrpSpPr>
          <p:grpSpPr>
            <a:xfrm>
              <a:off x="3738198" y="2553002"/>
              <a:ext cx="1145834" cy="117"/>
              <a:chOff x="3738198" y="2553002"/>
              <a:chExt cx="1145834" cy="117"/>
            </a:xfrm>
          </p:grpSpPr>
          <p:cxnSp>
            <p:nvCxnSpPr>
              <p:cNvPr id="12583" name="Google Shape;12583;p54"/>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2584" name="Google Shape;12584;p54"/>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2585" name="Google Shape;12585;p54"/>
              <p:cNvCxnSpPr>
                <a:stCxn id="12586" idx="6"/>
                <a:endCxn id="1258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2588" name="Google Shape;12588;p54"/>
            <p:cNvGrpSpPr/>
            <p:nvPr/>
          </p:nvGrpSpPr>
          <p:grpSpPr>
            <a:xfrm>
              <a:off x="3969644" y="2440153"/>
              <a:ext cx="225900" cy="296779"/>
              <a:chOff x="3969644" y="2440153"/>
              <a:chExt cx="225900" cy="296779"/>
            </a:xfrm>
          </p:grpSpPr>
          <p:cxnSp>
            <p:nvCxnSpPr>
              <p:cNvPr id="12589" name="Google Shape;12589;p54"/>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2587" name="Google Shape;12587;p54"/>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4"/>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1" name="Google Shape;12591;p54"/>
            <p:cNvGrpSpPr/>
            <p:nvPr/>
          </p:nvGrpSpPr>
          <p:grpSpPr>
            <a:xfrm>
              <a:off x="4426818" y="2358282"/>
              <a:ext cx="225600" cy="307471"/>
              <a:chOff x="4426818" y="2358282"/>
              <a:chExt cx="225600" cy="307471"/>
            </a:xfrm>
          </p:grpSpPr>
          <p:cxnSp>
            <p:nvCxnSpPr>
              <p:cNvPr id="12592" name="Google Shape;12592;p54"/>
              <p:cNvCxnSpPr>
                <a:stCxn id="12593"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2594" name="Google Shape;12594;p54"/>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4"/>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54"/>
            <p:cNvGrpSpPr/>
            <p:nvPr/>
          </p:nvGrpSpPr>
          <p:grpSpPr>
            <a:xfrm>
              <a:off x="4883984" y="2440153"/>
              <a:ext cx="225600" cy="296479"/>
              <a:chOff x="4883984" y="2440153"/>
              <a:chExt cx="225600" cy="296479"/>
            </a:xfrm>
          </p:grpSpPr>
          <p:cxnSp>
            <p:nvCxnSpPr>
              <p:cNvPr id="12596" name="Google Shape;12596;p54"/>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2597" name="Google Shape;12597;p54"/>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4"/>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54"/>
            <p:cNvGrpSpPr/>
            <p:nvPr/>
          </p:nvGrpSpPr>
          <p:grpSpPr>
            <a:xfrm>
              <a:off x="3512551" y="2358356"/>
              <a:ext cx="225647" cy="307629"/>
              <a:chOff x="2182679" y="2005014"/>
              <a:chExt cx="792300" cy="1080158"/>
            </a:xfrm>
          </p:grpSpPr>
          <p:cxnSp>
            <p:nvCxnSpPr>
              <p:cNvPr id="12600" name="Google Shape;12600;p54"/>
              <p:cNvCxnSpPr>
                <a:stCxn id="1260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2586" name="Google Shape;12586;p54"/>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4"/>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02" name="Google Shape;12602;p54"/>
          <p:cNvGrpSpPr/>
          <p:nvPr/>
        </p:nvGrpSpPr>
        <p:grpSpPr>
          <a:xfrm>
            <a:off x="6872633" y="1182079"/>
            <a:ext cx="1559809" cy="722610"/>
            <a:chOff x="634175" y="2986275"/>
            <a:chExt cx="3147949" cy="1458344"/>
          </a:xfrm>
        </p:grpSpPr>
        <p:cxnSp>
          <p:nvCxnSpPr>
            <p:cNvPr id="12603" name="Google Shape;12603;p54"/>
            <p:cNvCxnSpPr>
              <a:stCxn id="12604" idx="4"/>
              <a:endCxn id="1260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2606" name="Google Shape;12606;p54"/>
            <p:cNvCxnSpPr>
              <a:stCxn id="12605" idx="0"/>
              <a:endCxn id="1260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2608" name="Google Shape;12608;p54"/>
            <p:cNvCxnSpPr>
              <a:stCxn id="12607" idx="4"/>
              <a:endCxn id="1260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2610" name="Google Shape;12610;p54"/>
            <p:cNvCxnSpPr>
              <a:stCxn id="12609" idx="0"/>
              <a:endCxn id="1261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2611" name="Google Shape;12611;p54"/>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2607" name="Google Shape;12607;p54"/>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2604" name="Google Shape;12604;p54"/>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2609" name="Google Shape;12609;p54"/>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2605" name="Google Shape;12605;p54"/>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2612" name="Google Shape;12612;p54"/>
          <p:cNvGrpSpPr/>
          <p:nvPr/>
        </p:nvGrpSpPr>
        <p:grpSpPr>
          <a:xfrm>
            <a:off x="3526424" y="2891987"/>
            <a:ext cx="1570719" cy="294123"/>
            <a:chOff x="998425" y="1182125"/>
            <a:chExt cx="1065400" cy="199500"/>
          </a:xfrm>
        </p:grpSpPr>
        <p:sp>
          <p:nvSpPr>
            <p:cNvPr id="12613" name="Google Shape;12613;p5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8" name="Google Shape;12618;p54"/>
          <p:cNvGrpSpPr/>
          <p:nvPr/>
        </p:nvGrpSpPr>
        <p:grpSpPr>
          <a:xfrm>
            <a:off x="6869680" y="2009474"/>
            <a:ext cx="1565716" cy="366729"/>
            <a:chOff x="1247650" y="2075423"/>
            <a:chExt cx="6648477" cy="1557238"/>
          </a:xfrm>
        </p:grpSpPr>
        <p:sp>
          <p:nvSpPr>
            <p:cNvPr id="12619" name="Google Shape;12619;p5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5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5" name="Google Shape;12625;p54"/>
          <p:cNvGrpSpPr/>
          <p:nvPr/>
        </p:nvGrpSpPr>
        <p:grpSpPr>
          <a:xfrm>
            <a:off x="6853992" y="3158289"/>
            <a:ext cx="1597061" cy="663440"/>
            <a:chOff x="6796238" y="3158297"/>
            <a:chExt cx="1630319" cy="677257"/>
          </a:xfrm>
        </p:grpSpPr>
        <p:cxnSp>
          <p:nvCxnSpPr>
            <p:cNvPr id="12626" name="Google Shape;12626;p54"/>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2627" name="Google Shape;12627;p54"/>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2628" name="Google Shape;12628;p54"/>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2629" name="Google Shape;12629;p54"/>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2630" name="Google Shape;12630;p54"/>
            <p:cNvGrpSpPr/>
            <p:nvPr/>
          </p:nvGrpSpPr>
          <p:grpSpPr>
            <a:xfrm>
              <a:off x="6796238" y="3311904"/>
              <a:ext cx="1630319" cy="377697"/>
              <a:chOff x="6796238" y="3311904"/>
              <a:chExt cx="1630319" cy="377697"/>
            </a:xfrm>
          </p:grpSpPr>
          <p:sp>
            <p:nvSpPr>
              <p:cNvPr id="12631" name="Google Shape;12631;p54"/>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4"/>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4"/>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34" name="Google Shape;12634;p54"/>
          <p:cNvGrpSpPr/>
          <p:nvPr/>
        </p:nvGrpSpPr>
        <p:grpSpPr>
          <a:xfrm>
            <a:off x="5375130" y="1179681"/>
            <a:ext cx="1368606" cy="1593805"/>
            <a:chOff x="1839112" y="2209163"/>
            <a:chExt cx="1918159" cy="2233784"/>
          </a:xfrm>
        </p:grpSpPr>
        <p:sp>
          <p:nvSpPr>
            <p:cNvPr id="12635" name="Google Shape;12635;p54"/>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4"/>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4"/>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8" name="Google Shape;12638;p54"/>
            <p:cNvCxnSpPr>
              <a:stCxn id="12635" idx="6"/>
              <a:endCxn id="1263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2639" name="Google Shape;12639;p54"/>
            <p:cNvCxnSpPr>
              <a:stCxn id="12636" idx="4"/>
              <a:endCxn id="1264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2641" name="Google Shape;12641;p54"/>
            <p:cNvCxnSpPr>
              <a:stCxn id="12640" idx="6"/>
              <a:endCxn id="1263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2642" name="Google Shape;12642;p54"/>
            <p:cNvCxnSpPr>
              <a:stCxn id="12637" idx="4"/>
              <a:endCxn id="1264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2640" name="Google Shape;12640;p54"/>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4"/>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4"/>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45" name="Google Shape;12645;p54"/>
            <p:cNvCxnSpPr>
              <a:endCxn id="1264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2646" name="Google Shape;12646;p54"/>
          <p:cNvGrpSpPr/>
          <p:nvPr/>
        </p:nvGrpSpPr>
        <p:grpSpPr>
          <a:xfrm>
            <a:off x="3507503" y="1185917"/>
            <a:ext cx="1637968" cy="154942"/>
            <a:chOff x="238125" y="2506075"/>
            <a:chExt cx="7115411" cy="673075"/>
          </a:xfrm>
        </p:grpSpPr>
        <p:sp>
          <p:nvSpPr>
            <p:cNvPr id="12647" name="Google Shape;12647;p5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5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5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54"/>
          <p:cNvGrpSpPr/>
          <p:nvPr/>
        </p:nvGrpSpPr>
        <p:grpSpPr>
          <a:xfrm>
            <a:off x="746187" y="1507514"/>
            <a:ext cx="2476762" cy="91743"/>
            <a:chOff x="1464850" y="436376"/>
            <a:chExt cx="6001362" cy="222300"/>
          </a:xfrm>
        </p:grpSpPr>
        <p:sp>
          <p:nvSpPr>
            <p:cNvPr id="12653" name="Google Shape;12653;p54"/>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4"/>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4"/>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4"/>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4"/>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58" name="Google Shape;12658;p54"/>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2659" name="Google Shape;12659;p54"/>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2660" name="Google Shape;12660;p54"/>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2661" name="Google Shape;12661;p54"/>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2662" name="Google Shape;12662;p54"/>
          <p:cNvGrpSpPr/>
          <p:nvPr/>
        </p:nvGrpSpPr>
        <p:grpSpPr>
          <a:xfrm>
            <a:off x="732455" y="2742980"/>
            <a:ext cx="1452710" cy="651923"/>
            <a:chOff x="803162" y="2667727"/>
            <a:chExt cx="1411906" cy="633611"/>
          </a:xfrm>
        </p:grpSpPr>
        <p:cxnSp>
          <p:nvCxnSpPr>
            <p:cNvPr id="12663" name="Google Shape;12663;p54"/>
            <p:cNvCxnSpPr>
              <a:stCxn id="12664" idx="2"/>
              <a:endCxn id="12665"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666" name="Google Shape;12666;p54"/>
            <p:cNvCxnSpPr>
              <a:stCxn id="12667" idx="0"/>
              <a:endCxn id="12664"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668" name="Google Shape;12668;p54"/>
            <p:cNvCxnSpPr>
              <a:stCxn id="12667" idx="2"/>
              <a:endCxn id="12669"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670" name="Google Shape;12670;p54"/>
            <p:cNvCxnSpPr>
              <a:stCxn id="12671" idx="0"/>
              <a:endCxn id="12667"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672" name="Google Shape;12672;p54"/>
            <p:cNvCxnSpPr>
              <a:stCxn id="12665" idx="2"/>
              <a:endCxn id="12673"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674" name="Google Shape;12674;p54"/>
            <p:cNvCxnSpPr>
              <a:stCxn id="12675" idx="0"/>
              <a:endCxn id="12665"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2671" name="Google Shape;12671;p54"/>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669" name="Google Shape;12669;p54"/>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675" name="Google Shape;12675;p54"/>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673" name="Google Shape;12673;p54"/>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665" name="Google Shape;12665;p54"/>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667" name="Google Shape;12667;p54"/>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664" name="Google Shape;12664;p54"/>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2676" name="Google Shape;12676;p54"/>
          <p:cNvGrpSpPr/>
          <p:nvPr/>
        </p:nvGrpSpPr>
        <p:grpSpPr>
          <a:xfrm>
            <a:off x="732456" y="1178518"/>
            <a:ext cx="2518541" cy="209309"/>
            <a:chOff x="803163" y="1111966"/>
            <a:chExt cx="2447800" cy="203430"/>
          </a:xfrm>
        </p:grpSpPr>
        <p:grpSp>
          <p:nvGrpSpPr>
            <p:cNvPr id="12677" name="Google Shape;12677;p54"/>
            <p:cNvGrpSpPr/>
            <p:nvPr/>
          </p:nvGrpSpPr>
          <p:grpSpPr>
            <a:xfrm>
              <a:off x="1958180" y="1111966"/>
              <a:ext cx="588019" cy="121396"/>
              <a:chOff x="4808316" y="2800065"/>
              <a:chExt cx="1999386" cy="412910"/>
            </a:xfrm>
          </p:grpSpPr>
          <p:sp>
            <p:nvSpPr>
              <p:cNvPr id="12678" name="Google Shape;12678;p54"/>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9" name="Google Shape;12679;p54"/>
              <p:cNvGrpSpPr/>
              <p:nvPr/>
            </p:nvGrpSpPr>
            <p:grpSpPr>
              <a:xfrm>
                <a:off x="4808316" y="2800065"/>
                <a:ext cx="92400" cy="411825"/>
                <a:chOff x="845575" y="2563700"/>
                <a:chExt cx="92400" cy="411825"/>
              </a:xfrm>
            </p:grpSpPr>
            <p:cxnSp>
              <p:nvCxnSpPr>
                <p:cNvPr id="12680" name="Google Shape;12680;p5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681" name="Google Shape;12681;p5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2682" name="Google Shape;12682;p54"/>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2683" name="Google Shape;12683;p54"/>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4" name="Google Shape;12684;p54"/>
            <p:cNvGrpSpPr/>
            <p:nvPr/>
          </p:nvGrpSpPr>
          <p:grpSpPr>
            <a:xfrm>
              <a:off x="803163" y="1111974"/>
              <a:ext cx="591158" cy="121545"/>
              <a:chOff x="803163" y="1111974"/>
              <a:chExt cx="591158" cy="121545"/>
            </a:xfrm>
          </p:grpSpPr>
          <p:grpSp>
            <p:nvGrpSpPr>
              <p:cNvPr id="12685" name="Google Shape;12685;p54"/>
              <p:cNvGrpSpPr/>
              <p:nvPr/>
            </p:nvGrpSpPr>
            <p:grpSpPr>
              <a:xfrm>
                <a:off x="803163" y="1111974"/>
                <a:ext cx="27175" cy="121077"/>
                <a:chOff x="845575" y="2563700"/>
                <a:chExt cx="92400" cy="411825"/>
              </a:xfrm>
            </p:grpSpPr>
            <p:cxnSp>
              <p:nvCxnSpPr>
                <p:cNvPr id="12686" name="Google Shape;12686;p5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687" name="Google Shape;12687;p5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8" name="Google Shape;12688;p54"/>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9" name="Google Shape;12689;p54"/>
            <p:cNvGrpSpPr/>
            <p:nvPr/>
          </p:nvGrpSpPr>
          <p:grpSpPr>
            <a:xfrm>
              <a:off x="1381910" y="1194219"/>
              <a:ext cx="588341" cy="121177"/>
              <a:chOff x="1381910" y="1194219"/>
              <a:chExt cx="588341" cy="121177"/>
            </a:xfrm>
          </p:grpSpPr>
          <p:grpSp>
            <p:nvGrpSpPr>
              <p:cNvPr id="12690" name="Google Shape;12690;p54"/>
              <p:cNvGrpSpPr/>
              <p:nvPr/>
            </p:nvGrpSpPr>
            <p:grpSpPr>
              <a:xfrm rot="10800000">
                <a:off x="1381910" y="1194319"/>
                <a:ext cx="27175" cy="121077"/>
                <a:chOff x="2070100" y="2563700"/>
                <a:chExt cx="92400" cy="411825"/>
              </a:xfrm>
            </p:grpSpPr>
            <p:cxnSp>
              <p:nvCxnSpPr>
                <p:cNvPr id="12691" name="Google Shape;12691;p5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692" name="Google Shape;12692;p5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3" name="Google Shape;12693;p54"/>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54"/>
            <p:cNvGrpSpPr/>
            <p:nvPr/>
          </p:nvGrpSpPr>
          <p:grpSpPr>
            <a:xfrm>
              <a:off x="2532079" y="1194219"/>
              <a:ext cx="704927" cy="121177"/>
              <a:chOff x="2532079" y="1194219"/>
              <a:chExt cx="704927" cy="121177"/>
            </a:xfrm>
          </p:grpSpPr>
          <p:grpSp>
            <p:nvGrpSpPr>
              <p:cNvPr id="12695" name="Google Shape;12695;p54"/>
              <p:cNvGrpSpPr/>
              <p:nvPr/>
            </p:nvGrpSpPr>
            <p:grpSpPr>
              <a:xfrm rot="10800000">
                <a:off x="2532079" y="1194319"/>
                <a:ext cx="27175" cy="121077"/>
                <a:chOff x="2070100" y="2563700"/>
                <a:chExt cx="92400" cy="411825"/>
              </a:xfrm>
            </p:grpSpPr>
            <p:cxnSp>
              <p:nvCxnSpPr>
                <p:cNvPr id="12696" name="Google Shape;12696;p5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697" name="Google Shape;12697;p5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8" name="Google Shape;12698;p54"/>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99" name="Google Shape;12699;p54"/>
          <p:cNvGrpSpPr/>
          <p:nvPr/>
        </p:nvGrpSpPr>
        <p:grpSpPr>
          <a:xfrm>
            <a:off x="3525467" y="3875150"/>
            <a:ext cx="1567778" cy="491677"/>
            <a:chOff x="5194708" y="3484366"/>
            <a:chExt cx="3148148" cy="987304"/>
          </a:xfrm>
        </p:grpSpPr>
        <p:grpSp>
          <p:nvGrpSpPr>
            <p:cNvPr id="12700" name="Google Shape;12700;p54"/>
            <p:cNvGrpSpPr/>
            <p:nvPr/>
          </p:nvGrpSpPr>
          <p:grpSpPr>
            <a:xfrm>
              <a:off x="7531521" y="3484366"/>
              <a:ext cx="811335" cy="987304"/>
              <a:chOff x="3379425" y="1617275"/>
              <a:chExt cx="1090650" cy="1327200"/>
            </a:xfrm>
          </p:grpSpPr>
          <p:sp>
            <p:nvSpPr>
              <p:cNvPr id="12701" name="Google Shape;12701;p5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4" name="Google Shape;12704;p54"/>
            <p:cNvGrpSpPr/>
            <p:nvPr/>
          </p:nvGrpSpPr>
          <p:grpSpPr>
            <a:xfrm>
              <a:off x="6752546" y="3484366"/>
              <a:ext cx="811428" cy="987304"/>
              <a:chOff x="2332275" y="1617275"/>
              <a:chExt cx="1090775" cy="1327200"/>
            </a:xfrm>
          </p:grpSpPr>
          <p:sp>
            <p:nvSpPr>
              <p:cNvPr id="12705" name="Google Shape;12705;p5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54"/>
            <p:cNvGrpSpPr/>
            <p:nvPr/>
          </p:nvGrpSpPr>
          <p:grpSpPr>
            <a:xfrm>
              <a:off x="5973664" y="3484366"/>
              <a:ext cx="811335" cy="987304"/>
              <a:chOff x="1285250" y="1617275"/>
              <a:chExt cx="1090650" cy="1327200"/>
            </a:xfrm>
          </p:grpSpPr>
          <p:sp>
            <p:nvSpPr>
              <p:cNvPr id="12709" name="Google Shape;12709;p5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2" name="Google Shape;12712;p54"/>
            <p:cNvGrpSpPr/>
            <p:nvPr/>
          </p:nvGrpSpPr>
          <p:grpSpPr>
            <a:xfrm>
              <a:off x="5194708" y="3484366"/>
              <a:ext cx="811409" cy="987304"/>
              <a:chOff x="238125" y="1617275"/>
              <a:chExt cx="1090750" cy="1327200"/>
            </a:xfrm>
          </p:grpSpPr>
          <p:sp>
            <p:nvSpPr>
              <p:cNvPr id="12713" name="Google Shape;12713;p5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16" name="Google Shape;12716;p54"/>
          <p:cNvGrpSpPr/>
          <p:nvPr/>
        </p:nvGrpSpPr>
        <p:grpSpPr>
          <a:xfrm>
            <a:off x="3486076" y="3355561"/>
            <a:ext cx="1616964" cy="346256"/>
            <a:chOff x="1808063" y="4294338"/>
            <a:chExt cx="3370782" cy="721817"/>
          </a:xfrm>
        </p:grpSpPr>
        <p:sp>
          <p:nvSpPr>
            <p:cNvPr id="12717" name="Google Shape;12717;p5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5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7" name="Google Shape;12727;p54"/>
          <p:cNvGrpSpPr/>
          <p:nvPr/>
        </p:nvGrpSpPr>
        <p:grpSpPr>
          <a:xfrm>
            <a:off x="764288" y="3641590"/>
            <a:ext cx="1295882" cy="646587"/>
            <a:chOff x="834100" y="3642869"/>
            <a:chExt cx="1259483" cy="628426"/>
          </a:xfrm>
        </p:grpSpPr>
        <p:sp>
          <p:nvSpPr>
            <p:cNvPr id="12728" name="Google Shape;12728;p54"/>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4"/>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4"/>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4"/>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4"/>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4"/>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4"/>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4"/>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4"/>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4"/>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4"/>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4"/>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4"/>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4"/>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4"/>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4"/>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4"/>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4"/>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4"/>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4"/>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4"/>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4"/>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4"/>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54"/>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54"/>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3" name="Google Shape;12753;p54"/>
            <p:cNvGrpSpPr/>
            <p:nvPr/>
          </p:nvGrpSpPr>
          <p:grpSpPr>
            <a:xfrm>
              <a:off x="1360364" y="3847835"/>
              <a:ext cx="208119" cy="224359"/>
              <a:chOff x="1360769" y="3847100"/>
              <a:chExt cx="208119" cy="224359"/>
            </a:xfrm>
          </p:grpSpPr>
          <p:sp>
            <p:nvSpPr>
              <p:cNvPr id="12754" name="Google Shape;12754;p54"/>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4"/>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4"/>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4"/>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4"/>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4"/>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4"/>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4"/>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4"/>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4"/>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4"/>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4"/>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4"/>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4"/>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54"/>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54"/>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4"/>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4"/>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4"/>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4"/>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4" name="Google Shape;12774;p54"/>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4"/>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54"/>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4"/>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4"/>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4"/>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4"/>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4"/>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4"/>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4"/>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4"/>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4"/>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4"/>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4"/>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8" name="Google Shape;12788;p54"/>
          <p:cNvGrpSpPr/>
          <p:nvPr/>
        </p:nvGrpSpPr>
        <p:grpSpPr>
          <a:xfrm rot="5400000">
            <a:off x="5977401" y="3438087"/>
            <a:ext cx="164064" cy="1414916"/>
            <a:chOff x="4428249" y="1369375"/>
            <a:chExt cx="36905" cy="429569"/>
          </a:xfrm>
        </p:grpSpPr>
        <p:sp>
          <p:nvSpPr>
            <p:cNvPr id="12789" name="Google Shape;12789;p54"/>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4"/>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4"/>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4"/>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54"/>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4"/>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4"/>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4"/>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4"/>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4"/>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4"/>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4"/>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4"/>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4"/>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4"/>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4"/>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4"/>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4"/>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4"/>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4"/>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4"/>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4"/>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4"/>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4"/>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4"/>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4"/>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4"/>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54"/>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54"/>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4"/>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4"/>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4"/>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1" name="Google Shape;12821;p54"/>
          <p:cNvGrpSpPr/>
          <p:nvPr/>
        </p:nvGrpSpPr>
        <p:grpSpPr>
          <a:xfrm flipH="1" rot="10800000">
            <a:off x="5349830" y="3026630"/>
            <a:ext cx="1419207" cy="24808"/>
            <a:chOff x="219558" y="4738465"/>
            <a:chExt cx="5852400" cy="102300"/>
          </a:xfrm>
        </p:grpSpPr>
        <p:cxnSp>
          <p:nvCxnSpPr>
            <p:cNvPr id="12822" name="Google Shape;12822;p54"/>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2823" name="Google Shape;12823;p54"/>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54"/>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54"/>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4"/>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4"/>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8" name="Google Shape;12828;p54"/>
          <p:cNvGrpSpPr/>
          <p:nvPr/>
        </p:nvGrpSpPr>
        <p:grpSpPr>
          <a:xfrm>
            <a:off x="5361148" y="3399694"/>
            <a:ext cx="1396570" cy="385016"/>
            <a:chOff x="5286284" y="2966544"/>
            <a:chExt cx="1396570" cy="385016"/>
          </a:xfrm>
        </p:grpSpPr>
        <p:cxnSp>
          <p:nvCxnSpPr>
            <p:cNvPr id="12829" name="Google Shape;12829;p54"/>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2830" name="Google Shape;12830;p54"/>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2831" name="Google Shape;12831;p54"/>
            <p:cNvGrpSpPr/>
            <p:nvPr/>
          </p:nvGrpSpPr>
          <p:grpSpPr>
            <a:xfrm>
              <a:off x="5287688" y="3173364"/>
              <a:ext cx="1395166" cy="74100"/>
              <a:chOff x="5287688" y="3173364"/>
              <a:chExt cx="1395166" cy="74100"/>
            </a:xfrm>
          </p:grpSpPr>
          <p:cxnSp>
            <p:nvCxnSpPr>
              <p:cNvPr id="12832" name="Google Shape;12832;p54"/>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2833" name="Google Shape;12833;p54"/>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2834" name="Google Shape;12834;p54"/>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835" name="Google Shape;12835;p54"/>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836" name="Google Shape;12836;p54"/>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837" name="Google Shape;12837;p54"/>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838" name="Google Shape;12838;p54"/>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839" name="Google Shape;12839;p54"/>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2840" name="Google Shape;12840;p54"/>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2841" name="Google Shape;12841;p54"/>
          <p:cNvGrpSpPr/>
          <p:nvPr/>
        </p:nvGrpSpPr>
        <p:grpSpPr>
          <a:xfrm>
            <a:off x="2047214" y="1818470"/>
            <a:ext cx="1182276" cy="662027"/>
            <a:chOff x="2029517" y="1732295"/>
            <a:chExt cx="1149068" cy="643432"/>
          </a:xfrm>
        </p:grpSpPr>
        <p:grpSp>
          <p:nvGrpSpPr>
            <p:cNvPr id="12842" name="Google Shape;12842;p54"/>
            <p:cNvGrpSpPr/>
            <p:nvPr/>
          </p:nvGrpSpPr>
          <p:grpSpPr>
            <a:xfrm>
              <a:off x="2708660" y="1746937"/>
              <a:ext cx="455427" cy="244429"/>
              <a:chOff x="2700693" y="1746937"/>
              <a:chExt cx="455427" cy="244429"/>
            </a:xfrm>
          </p:grpSpPr>
          <p:grpSp>
            <p:nvGrpSpPr>
              <p:cNvPr id="12843" name="Google Shape;12843;p54"/>
              <p:cNvGrpSpPr/>
              <p:nvPr/>
            </p:nvGrpSpPr>
            <p:grpSpPr>
              <a:xfrm>
                <a:off x="2905682" y="1782817"/>
                <a:ext cx="250438" cy="208549"/>
                <a:chOff x="2905682" y="1782817"/>
                <a:chExt cx="250438" cy="208549"/>
              </a:xfrm>
            </p:grpSpPr>
            <p:cxnSp>
              <p:nvCxnSpPr>
                <p:cNvPr id="12844" name="Google Shape;12844;p54"/>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845" name="Google Shape;12845;p54"/>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54"/>
              <p:cNvGrpSpPr/>
              <p:nvPr/>
            </p:nvGrpSpPr>
            <p:grpSpPr>
              <a:xfrm>
                <a:off x="2700693" y="1746937"/>
                <a:ext cx="449967" cy="72374"/>
                <a:chOff x="2700693" y="1746937"/>
                <a:chExt cx="449967" cy="72374"/>
              </a:xfrm>
            </p:grpSpPr>
            <p:cxnSp>
              <p:nvCxnSpPr>
                <p:cNvPr id="12847" name="Google Shape;12847;p54"/>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848" name="Google Shape;12848;p54"/>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49" name="Google Shape;12849;p54"/>
            <p:cNvGrpSpPr/>
            <p:nvPr/>
          </p:nvGrpSpPr>
          <p:grpSpPr>
            <a:xfrm>
              <a:off x="2029517" y="1732295"/>
              <a:ext cx="1149068" cy="643432"/>
              <a:chOff x="2029517" y="1732295"/>
              <a:chExt cx="1149068" cy="643432"/>
            </a:xfrm>
          </p:grpSpPr>
          <p:grpSp>
            <p:nvGrpSpPr>
              <p:cNvPr id="12850" name="Google Shape;12850;p54"/>
              <p:cNvGrpSpPr/>
              <p:nvPr/>
            </p:nvGrpSpPr>
            <p:grpSpPr>
              <a:xfrm>
                <a:off x="2703618" y="2103152"/>
                <a:ext cx="474966" cy="260017"/>
                <a:chOff x="2703618" y="2103152"/>
                <a:chExt cx="474966" cy="260017"/>
              </a:xfrm>
            </p:grpSpPr>
            <p:grpSp>
              <p:nvGrpSpPr>
                <p:cNvPr id="12851" name="Google Shape;12851;p54"/>
                <p:cNvGrpSpPr/>
                <p:nvPr/>
              </p:nvGrpSpPr>
              <p:grpSpPr>
                <a:xfrm>
                  <a:off x="2703618" y="2290640"/>
                  <a:ext cx="450291" cy="72529"/>
                  <a:chOff x="2703618" y="2290640"/>
                  <a:chExt cx="450291" cy="72529"/>
                </a:xfrm>
              </p:grpSpPr>
              <p:cxnSp>
                <p:nvCxnSpPr>
                  <p:cNvPr id="12852" name="Google Shape;12852;p54"/>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853" name="Google Shape;12853;p54"/>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4" name="Google Shape;12854;p54"/>
                <p:cNvGrpSpPr/>
                <p:nvPr/>
              </p:nvGrpSpPr>
              <p:grpSpPr>
                <a:xfrm>
                  <a:off x="2908607" y="2103152"/>
                  <a:ext cx="269977" cy="223538"/>
                  <a:chOff x="2908607" y="2103152"/>
                  <a:chExt cx="269977" cy="223538"/>
                </a:xfrm>
              </p:grpSpPr>
              <p:cxnSp>
                <p:nvCxnSpPr>
                  <p:cNvPr id="12855" name="Google Shape;12855;p54"/>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856" name="Google Shape;12856;p54"/>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57" name="Google Shape;12857;p54"/>
              <p:cNvGrpSpPr/>
              <p:nvPr/>
            </p:nvGrpSpPr>
            <p:grpSpPr>
              <a:xfrm>
                <a:off x="2029517" y="1732295"/>
                <a:ext cx="685827" cy="643432"/>
                <a:chOff x="2029517" y="1732295"/>
                <a:chExt cx="685827" cy="643432"/>
              </a:xfrm>
            </p:grpSpPr>
            <p:sp>
              <p:nvSpPr>
                <p:cNvPr id="12858" name="Google Shape;12858;p54"/>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9" name="Google Shape;12859;p54"/>
                <p:cNvGrpSpPr/>
                <p:nvPr/>
              </p:nvGrpSpPr>
              <p:grpSpPr>
                <a:xfrm>
                  <a:off x="2158948" y="1732295"/>
                  <a:ext cx="556396" cy="333108"/>
                  <a:chOff x="2158948" y="1732295"/>
                  <a:chExt cx="556396" cy="333108"/>
                </a:xfrm>
              </p:grpSpPr>
              <p:cxnSp>
                <p:nvCxnSpPr>
                  <p:cNvPr id="12860" name="Google Shape;12860;p54"/>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861" name="Google Shape;12861;p54"/>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2" name="Google Shape;12862;p54"/>
                <p:cNvGrpSpPr/>
                <p:nvPr/>
              </p:nvGrpSpPr>
              <p:grpSpPr>
                <a:xfrm>
                  <a:off x="2159908" y="2065057"/>
                  <a:ext cx="550884" cy="310670"/>
                  <a:chOff x="2159908" y="2065057"/>
                  <a:chExt cx="550884" cy="310670"/>
                </a:xfrm>
              </p:grpSpPr>
              <p:cxnSp>
                <p:nvCxnSpPr>
                  <p:cNvPr id="12863" name="Google Shape;12863;p54"/>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864" name="Google Shape;12864;p54"/>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2865" name="Google Shape;12865;p54"/>
          <p:cNvGrpSpPr/>
          <p:nvPr/>
        </p:nvGrpSpPr>
        <p:grpSpPr>
          <a:xfrm>
            <a:off x="732462" y="1766083"/>
            <a:ext cx="962651" cy="810058"/>
            <a:chOff x="844912" y="1681380"/>
            <a:chExt cx="935611" cy="787305"/>
          </a:xfrm>
        </p:grpSpPr>
        <p:grpSp>
          <p:nvGrpSpPr>
            <p:cNvPr id="12866" name="Google Shape;12866;p54"/>
            <p:cNvGrpSpPr/>
            <p:nvPr/>
          </p:nvGrpSpPr>
          <p:grpSpPr>
            <a:xfrm>
              <a:off x="844912" y="1819635"/>
              <a:ext cx="329836" cy="510016"/>
              <a:chOff x="844912" y="1819635"/>
              <a:chExt cx="329836" cy="510016"/>
            </a:xfrm>
          </p:grpSpPr>
          <p:sp>
            <p:nvSpPr>
              <p:cNvPr id="12867" name="Google Shape;12867;p54"/>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4"/>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4"/>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4"/>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4"/>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4"/>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3" name="Google Shape;12873;p54"/>
            <p:cNvGrpSpPr/>
            <p:nvPr/>
          </p:nvGrpSpPr>
          <p:grpSpPr>
            <a:xfrm>
              <a:off x="1284601" y="2158168"/>
              <a:ext cx="495923" cy="310517"/>
              <a:chOff x="1284601" y="2158168"/>
              <a:chExt cx="495923" cy="310517"/>
            </a:xfrm>
          </p:grpSpPr>
          <p:sp>
            <p:nvSpPr>
              <p:cNvPr id="12874" name="Google Shape;12874;p54"/>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5" name="Google Shape;12875;p54"/>
              <p:cNvGrpSpPr/>
              <p:nvPr/>
            </p:nvGrpSpPr>
            <p:grpSpPr>
              <a:xfrm>
                <a:off x="1507666" y="2158168"/>
                <a:ext cx="272858" cy="310517"/>
                <a:chOff x="1507666" y="2158168"/>
                <a:chExt cx="272858" cy="310517"/>
              </a:xfrm>
            </p:grpSpPr>
            <p:grpSp>
              <p:nvGrpSpPr>
                <p:cNvPr id="12876" name="Google Shape;12876;p54"/>
                <p:cNvGrpSpPr/>
                <p:nvPr/>
              </p:nvGrpSpPr>
              <p:grpSpPr>
                <a:xfrm>
                  <a:off x="1507666" y="2176104"/>
                  <a:ext cx="166395" cy="273149"/>
                  <a:chOff x="1507666" y="2176104"/>
                  <a:chExt cx="166395" cy="273149"/>
                </a:xfrm>
              </p:grpSpPr>
              <p:sp>
                <p:nvSpPr>
                  <p:cNvPr id="12877" name="Google Shape;12877;p54"/>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4"/>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4"/>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4"/>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4"/>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4"/>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4"/>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4" name="Google Shape;12884;p54"/>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54"/>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86" name="Google Shape;12886;p54"/>
            <p:cNvGrpSpPr/>
            <p:nvPr/>
          </p:nvGrpSpPr>
          <p:grpSpPr>
            <a:xfrm>
              <a:off x="1284601" y="1681380"/>
              <a:ext cx="495923" cy="310517"/>
              <a:chOff x="1284601" y="1681380"/>
              <a:chExt cx="495923" cy="310517"/>
            </a:xfrm>
          </p:grpSpPr>
          <p:sp>
            <p:nvSpPr>
              <p:cNvPr id="12887" name="Google Shape;12887;p54"/>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8" name="Google Shape;12888;p54"/>
              <p:cNvGrpSpPr/>
              <p:nvPr/>
            </p:nvGrpSpPr>
            <p:grpSpPr>
              <a:xfrm>
                <a:off x="1507666" y="1681380"/>
                <a:ext cx="272858" cy="310517"/>
                <a:chOff x="1507666" y="1681380"/>
                <a:chExt cx="272858" cy="310517"/>
              </a:xfrm>
            </p:grpSpPr>
            <p:grpSp>
              <p:nvGrpSpPr>
                <p:cNvPr id="12889" name="Google Shape;12889;p54"/>
                <p:cNvGrpSpPr/>
                <p:nvPr/>
              </p:nvGrpSpPr>
              <p:grpSpPr>
                <a:xfrm>
                  <a:off x="1507666" y="1700120"/>
                  <a:ext cx="166395" cy="272984"/>
                  <a:chOff x="1507666" y="1700120"/>
                  <a:chExt cx="166395" cy="272984"/>
                </a:xfrm>
              </p:grpSpPr>
              <p:sp>
                <p:nvSpPr>
                  <p:cNvPr id="12890" name="Google Shape;12890;p54"/>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4"/>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4"/>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4"/>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4"/>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4"/>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4"/>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7" name="Google Shape;12897;p54"/>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4"/>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899" name="Google Shape;12899;p54"/>
          <p:cNvGrpSpPr/>
          <p:nvPr/>
        </p:nvGrpSpPr>
        <p:grpSpPr>
          <a:xfrm>
            <a:off x="6841403" y="2533512"/>
            <a:ext cx="1622269" cy="552443"/>
            <a:chOff x="6894650" y="2574740"/>
            <a:chExt cx="1445100" cy="492111"/>
          </a:xfrm>
        </p:grpSpPr>
        <p:sp>
          <p:nvSpPr>
            <p:cNvPr id="12900" name="Google Shape;12900;p54"/>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4"/>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4"/>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4"/>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4"/>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05" name="Google Shape;12905;p54"/>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2906" name="Google Shape;12906;p54"/>
          <p:cNvGrpSpPr/>
          <p:nvPr/>
        </p:nvGrpSpPr>
        <p:grpSpPr>
          <a:xfrm>
            <a:off x="6860946" y="3907768"/>
            <a:ext cx="1583206" cy="475705"/>
            <a:chOff x="6953919" y="3907920"/>
            <a:chExt cx="1377300" cy="475705"/>
          </a:xfrm>
        </p:grpSpPr>
        <p:cxnSp>
          <p:nvCxnSpPr>
            <p:cNvPr id="12907" name="Google Shape;12907;p54"/>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908" name="Google Shape;12908;p54"/>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2909" name="Google Shape;12909;p54"/>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910" name="Google Shape;12910;p54"/>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2911" name="Google Shape;12911;p54"/>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2912" name="Google Shape;12912;p54"/>
          <p:cNvGrpSpPr/>
          <p:nvPr/>
        </p:nvGrpSpPr>
        <p:grpSpPr>
          <a:xfrm>
            <a:off x="2364534" y="2668913"/>
            <a:ext cx="836286" cy="824529"/>
            <a:chOff x="2389399" y="2595741"/>
            <a:chExt cx="812796" cy="801369"/>
          </a:xfrm>
        </p:grpSpPr>
        <p:grpSp>
          <p:nvGrpSpPr>
            <p:cNvPr id="12913" name="Google Shape;12913;p54"/>
            <p:cNvGrpSpPr/>
            <p:nvPr/>
          </p:nvGrpSpPr>
          <p:grpSpPr>
            <a:xfrm>
              <a:off x="2492145" y="2881565"/>
              <a:ext cx="607300" cy="229751"/>
              <a:chOff x="2492145" y="2881565"/>
              <a:chExt cx="607300" cy="229751"/>
            </a:xfrm>
          </p:grpSpPr>
          <p:sp>
            <p:nvSpPr>
              <p:cNvPr id="12914" name="Google Shape;12914;p54"/>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54"/>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4"/>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54"/>
            <p:cNvGrpSpPr/>
            <p:nvPr/>
          </p:nvGrpSpPr>
          <p:grpSpPr>
            <a:xfrm>
              <a:off x="2389399" y="2595741"/>
              <a:ext cx="812796" cy="296825"/>
              <a:chOff x="2389399" y="2595741"/>
              <a:chExt cx="812796" cy="296825"/>
            </a:xfrm>
          </p:grpSpPr>
          <p:grpSp>
            <p:nvGrpSpPr>
              <p:cNvPr id="12918" name="Google Shape;12918;p54"/>
              <p:cNvGrpSpPr/>
              <p:nvPr/>
            </p:nvGrpSpPr>
            <p:grpSpPr>
              <a:xfrm>
                <a:off x="2389399" y="2595741"/>
                <a:ext cx="363638" cy="296825"/>
                <a:chOff x="2389399" y="2595741"/>
                <a:chExt cx="363638" cy="296825"/>
              </a:xfrm>
            </p:grpSpPr>
            <p:grpSp>
              <p:nvGrpSpPr>
                <p:cNvPr id="12919" name="Google Shape;12919;p54"/>
                <p:cNvGrpSpPr/>
                <p:nvPr/>
              </p:nvGrpSpPr>
              <p:grpSpPr>
                <a:xfrm>
                  <a:off x="2493852" y="2794333"/>
                  <a:ext cx="259185" cy="98232"/>
                  <a:chOff x="2493852" y="2794333"/>
                  <a:chExt cx="259185" cy="98232"/>
                </a:xfrm>
              </p:grpSpPr>
              <p:sp>
                <p:nvSpPr>
                  <p:cNvPr id="12920" name="Google Shape;12920;p54"/>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4"/>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54"/>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54"/>
                <p:cNvGrpSpPr/>
                <p:nvPr/>
              </p:nvGrpSpPr>
              <p:grpSpPr>
                <a:xfrm>
                  <a:off x="2389399" y="2595741"/>
                  <a:ext cx="224343" cy="182054"/>
                  <a:chOff x="2389399" y="2595741"/>
                  <a:chExt cx="224343" cy="182054"/>
                </a:xfrm>
              </p:grpSpPr>
              <p:sp>
                <p:nvSpPr>
                  <p:cNvPr id="12924" name="Google Shape;12924;p54"/>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4"/>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26" name="Google Shape;12926;p54"/>
              <p:cNvGrpSpPr/>
              <p:nvPr/>
            </p:nvGrpSpPr>
            <p:grpSpPr>
              <a:xfrm>
                <a:off x="2683630" y="2595741"/>
                <a:ext cx="224334" cy="296825"/>
                <a:chOff x="2683630" y="2595741"/>
                <a:chExt cx="224334" cy="296825"/>
              </a:xfrm>
            </p:grpSpPr>
            <p:grpSp>
              <p:nvGrpSpPr>
                <p:cNvPr id="12927" name="Google Shape;12927;p54"/>
                <p:cNvGrpSpPr/>
                <p:nvPr/>
              </p:nvGrpSpPr>
              <p:grpSpPr>
                <a:xfrm>
                  <a:off x="2788083" y="2794333"/>
                  <a:ext cx="15356" cy="98232"/>
                  <a:chOff x="2788083" y="2794333"/>
                  <a:chExt cx="15356" cy="98232"/>
                </a:xfrm>
              </p:grpSpPr>
              <p:sp>
                <p:nvSpPr>
                  <p:cNvPr id="12928" name="Google Shape;12928;p54"/>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4"/>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4"/>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54"/>
                <p:cNvGrpSpPr/>
                <p:nvPr/>
              </p:nvGrpSpPr>
              <p:grpSpPr>
                <a:xfrm>
                  <a:off x="2683630" y="2595741"/>
                  <a:ext cx="224334" cy="182054"/>
                  <a:chOff x="2683630" y="2595741"/>
                  <a:chExt cx="224334" cy="182054"/>
                </a:xfrm>
              </p:grpSpPr>
              <p:sp>
                <p:nvSpPr>
                  <p:cNvPr id="12932" name="Google Shape;12932;p54"/>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4"/>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34" name="Google Shape;12934;p54"/>
              <p:cNvGrpSpPr/>
              <p:nvPr/>
            </p:nvGrpSpPr>
            <p:grpSpPr>
              <a:xfrm>
                <a:off x="2838475" y="2595741"/>
                <a:ext cx="363719" cy="296825"/>
                <a:chOff x="2838475" y="2595741"/>
                <a:chExt cx="363719" cy="296825"/>
              </a:xfrm>
            </p:grpSpPr>
            <p:grpSp>
              <p:nvGrpSpPr>
                <p:cNvPr id="12935" name="Google Shape;12935;p54"/>
                <p:cNvGrpSpPr/>
                <p:nvPr/>
              </p:nvGrpSpPr>
              <p:grpSpPr>
                <a:xfrm>
                  <a:off x="2838475" y="2794333"/>
                  <a:ext cx="259185" cy="98232"/>
                  <a:chOff x="2838475" y="2794333"/>
                  <a:chExt cx="259185" cy="98232"/>
                </a:xfrm>
              </p:grpSpPr>
              <p:sp>
                <p:nvSpPr>
                  <p:cNvPr id="12936" name="Google Shape;12936;p54"/>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4"/>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4"/>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54"/>
                <p:cNvGrpSpPr/>
                <p:nvPr/>
              </p:nvGrpSpPr>
              <p:grpSpPr>
                <a:xfrm>
                  <a:off x="2977852" y="2595741"/>
                  <a:ext cx="224343" cy="182054"/>
                  <a:chOff x="2977852" y="2595741"/>
                  <a:chExt cx="224343" cy="182054"/>
                </a:xfrm>
              </p:grpSpPr>
              <p:sp>
                <p:nvSpPr>
                  <p:cNvPr id="12940" name="Google Shape;12940;p54"/>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4"/>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942" name="Google Shape;12942;p54"/>
            <p:cNvGrpSpPr/>
            <p:nvPr/>
          </p:nvGrpSpPr>
          <p:grpSpPr>
            <a:xfrm>
              <a:off x="2389399" y="3100241"/>
              <a:ext cx="812796" cy="296869"/>
              <a:chOff x="2389399" y="3100241"/>
              <a:chExt cx="812796" cy="296869"/>
            </a:xfrm>
          </p:grpSpPr>
          <p:grpSp>
            <p:nvGrpSpPr>
              <p:cNvPr id="12943" name="Google Shape;12943;p54"/>
              <p:cNvGrpSpPr/>
              <p:nvPr/>
            </p:nvGrpSpPr>
            <p:grpSpPr>
              <a:xfrm>
                <a:off x="2683630" y="3100241"/>
                <a:ext cx="224334" cy="296869"/>
                <a:chOff x="2683630" y="3100241"/>
                <a:chExt cx="224334" cy="296869"/>
              </a:xfrm>
            </p:grpSpPr>
            <p:grpSp>
              <p:nvGrpSpPr>
                <p:cNvPr id="12944" name="Google Shape;12944;p54"/>
                <p:cNvGrpSpPr/>
                <p:nvPr/>
              </p:nvGrpSpPr>
              <p:grpSpPr>
                <a:xfrm>
                  <a:off x="2788083" y="3100241"/>
                  <a:ext cx="15356" cy="98237"/>
                  <a:chOff x="2788083" y="3100241"/>
                  <a:chExt cx="15356" cy="98237"/>
                </a:xfrm>
              </p:grpSpPr>
              <p:sp>
                <p:nvSpPr>
                  <p:cNvPr id="12945" name="Google Shape;12945;p54"/>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4"/>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4"/>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8" name="Google Shape;12948;p54"/>
                <p:cNvGrpSpPr/>
                <p:nvPr/>
              </p:nvGrpSpPr>
              <p:grpSpPr>
                <a:xfrm>
                  <a:off x="2683630" y="3215065"/>
                  <a:ext cx="224334" cy="182045"/>
                  <a:chOff x="2683630" y="3215065"/>
                  <a:chExt cx="224334" cy="182045"/>
                </a:xfrm>
              </p:grpSpPr>
              <p:sp>
                <p:nvSpPr>
                  <p:cNvPr id="12949" name="Google Shape;12949;p54"/>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4"/>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51" name="Google Shape;12951;p54"/>
              <p:cNvGrpSpPr/>
              <p:nvPr/>
            </p:nvGrpSpPr>
            <p:grpSpPr>
              <a:xfrm>
                <a:off x="2389399" y="3100241"/>
                <a:ext cx="363638" cy="296869"/>
                <a:chOff x="2389399" y="3100241"/>
                <a:chExt cx="363638" cy="296869"/>
              </a:xfrm>
            </p:grpSpPr>
            <p:grpSp>
              <p:nvGrpSpPr>
                <p:cNvPr id="12952" name="Google Shape;12952;p54"/>
                <p:cNvGrpSpPr/>
                <p:nvPr/>
              </p:nvGrpSpPr>
              <p:grpSpPr>
                <a:xfrm>
                  <a:off x="2493852" y="3100241"/>
                  <a:ext cx="259185" cy="98237"/>
                  <a:chOff x="2493852" y="3100241"/>
                  <a:chExt cx="259185" cy="98237"/>
                </a:xfrm>
              </p:grpSpPr>
              <p:sp>
                <p:nvSpPr>
                  <p:cNvPr id="12953" name="Google Shape;12953;p54"/>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4"/>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4"/>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54"/>
                <p:cNvGrpSpPr/>
                <p:nvPr/>
              </p:nvGrpSpPr>
              <p:grpSpPr>
                <a:xfrm>
                  <a:off x="2389399" y="3215065"/>
                  <a:ext cx="224343" cy="182045"/>
                  <a:chOff x="2389399" y="3215065"/>
                  <a:chExt cx="224343" cy="182045"/>
                </a:xfrm>
              </p:grpSpPr>
              <p:sp>
                <p:nvSpPr>
                  <p:cNvPr id="12957" name="Google Shape;12957;p54"/>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4"/>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59" name="Google Shape;12959;p54"/>
              <p:cNvGrpSpPr/>
              <p:nvPr/>
            </p:nvGrpSpPr>
            <p:grpSpPr>
              <a:xfrm>
                <a:off x="2838475" y="3100241"/>
                <a:ext cx="363719" cy="296869"/>
                <a:chOff x="2838475" y="3100241"/>
                <a:chExt cx="363719" cy="296869"/>
              </a:xfrm>
            </p:grpSpPr>
            <p:grpSp>
              <p:nvGrpSpPr>
                <p:cNvPr id="12960" name="Google Shape;12960;p54"/>
                <p:cNvGrpSpPr/>
                <p:nvPr/>
              </p:nvGrpSpPr>
              <p:grpSpPr>
                <a:xfrm>
                  <a:off x="2838475" y="3100241"/>
                  <a:ext cx="259185" cy="98237"/>
                  <a:chOff x="2838475" y="3100241"/>
                  <a:chExt cx="259185" cy="98237"/>
                </a:xfrm>
              </p:grpSpPr>
              <p:sp>
                <p:nvSpPr>
                  <p:cNvPr id="12961" name="Google Shape;12961;p54"/>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4"/>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54"/>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4" name="Google Shape;12964;p54"/>
                <p:cNvGrpSpPr/>
                <p:nvPr/>
              </p:nvGrpSpPr>
              <p:grpSpPr>
                <a:xfrm>
                  <a:off x="2977852" y="3215065"/>
                  <a:ext cx="224343" cy="182045"/>
                  <a:chOff x="2977852" y="3215065"/>
                  <a:chExt cx="224343" cy="182045"/>
                </a:xfrm>
              </p:grpSpPr>
              <p:sp>
                <p:nvSpPr>
                  <p:cNvPr id="12965" name="Google Shape;12965;p54"/>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4"/>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0" name="Shape 12970"/>
        <p:cNvGrpSpPr/>
        <p:nvPr/>
      </p:nvGrpSpPr>
      <p:grpSpPr>
        <a:xfrm>
          <a:off x="0" y="0"/>
          <a:ext cx="0" cy="0"/>
          <a:chOff x="0" y="0"/>
          <a:chExt cx="0" cy="0"/>
        </a:xfrm>
      </p:grpSpPr>
      <p:grpSp>
        <p:nvGrpSpPr>
          <p:cNvPr id="12971" name="Google Shape;12971;p55"/>
          <p:cNvGrpSpPr/>
          <p:nvPr/>
        </p:nvGrpSpPr>
        <p:grpSpPr>
          <a:xfrm>
            <a:off x="718875" y="3363288"/>
            <a:ext cx="2390414" cy="1024800"/>
            <a:chOff x="728925" y="3296613"/>
            <a:chExt cx="2390414" cy="1024800"/>
          </a:xfrm>
        </p:grpSpPr>
        <p:grpSp>
          <p:nvGrpSpPr>
            <p:cNvPr id="12972" name="Google Shape;12972;p55"/>
            <p:cNvGrpSpPr/>
            <p:nvPr/>
          </p:nvGrpSpPr>
          <p:grpSpPr>
            <a:xfrm>
              <a:off x="728925" y="3619800"/>
              <a:ext cx="2390414" cy="500893"/>
              <a:chOff x="728925" y="3619800"/>
              <a:chExt cx="2390414" cy="500893"/>
            </a:xfrm>
          </p:grpSpPr>
          <p:sp>
            <p:nvSpPr>
              <p:cNvPr id="12973" name="Google Shape;12973;p55"/>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974" name="Google Shape;12974;p55"/>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975" name="Google Shape;12975;p55"/>
            <p:cNvGrpSpPr/>
            <p:nvPr/>
          </p:nvGrpSpPr>
          <p:grpSpPr>
            <a:xfrm>
              <a:off x="1348050" y="3296613"/>
              <a:ext cx="1706152" cy="1024800"/>
              <a:chOff x="1348050" y="3296613"/>
              <a:chExt cx="1706152" cy="1024800"/>
            </a:xfrm>
          </p:grpSpPr>
          <p:sp>
            <p:nvSpPr>
              <p:cNvPr id="12976" name="Google Shape;12976;p55"/>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977" name="Google Shape;12977;p55"/>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978" name="Google Shape;12978;p55"/>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979" name="Google Shape;12979;p55"/>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980" name="Google Shape;12980;p55"/>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981" name="Google Shape;12981;p55"/>
            <p:cNvGrpSpPr/>
            <p:nvPr/>
          </p:nvGrpSpPr>
          <p:grpSpPr>
            <a:xfrm>
              <a:off x="1455707" y="3654858"/>
              <a:ext cx="1491150" cy="417657"/>
              <a:chOff x="1455707" y="3654858"/>
              <a:chExt cx="1491150" cy="417657"/>
            </a:xfrm>
          </p:grpSpPr>
          <p:sp>
            <p:nvSpPr>
              <p:cNvPr id="12982" name="Google Shape;12982;p55"/>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5"/>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5"/>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5"/>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5"/>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5"/>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5"/>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5"/>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5"/>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5"/>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5"/>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5"/>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5"/>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5"/>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5"/>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55"/>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55"/>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5"/>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5"/>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5"/>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3002" name="Google Shape;13002;p55"/>
          <p:cNvGraphicFramePr/>
          <p:nvPr/>
        </p:nvGraphicFramePr>
        <p:xfrm>
          <a:off x="5954575" y="2361200"/>
          <a:ext cx="3000000" cy="3000000"/>
        </p:xfrm>
        <a:graphic>
          <a:graphicData uri="http://schemas.openxmlformats.org/drawingml/2006/table">
            <a:tbl>
              <a:tblPr>
                <a:noFill/>
                <a:tableStyleId>{8475CCFD-E288-47CE-B484-44FDDAE012E6}</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3003" name="Google Shape;13003;p55"/>
          <p:cNvGrpSpPr/>
          <p:nvPr/>
        </p:nvGrpSpPr>
        <p:grpSpPr>
          <a:xfrm>
            <a:off x="727251" y="1188964"/>
            <a:ext cx="2396505" cy="976502"/>
            <a:chOff x="749309" y="1112739"/>
            <a:chExt cx="2371603" cy="976502"/>
          </a:xfrm>
        </p:grpSpPr>
        <p:grpSp>
          <p:nvGrpSpPr>
            <p:cNvPr id="13004" name="Google Shape;13004;p55"/>
            <p:cNvGrpSpPr/>
            <p:nvPr/>
          </p:nvGrpSpPr>
          <p:grpSpPr>
            <a:xfrm>
              <a:off x="1092126" y="1112739"/>
              <a:ext cx="2028786" cy="975464"/>
              <a:chOff x="1092126" y="1112739"/>
              <a:chExt cx="2028786" cy="975464"/>
            </a:xfrm>
          </p:grpSpPr>
          <p:sp>
            <p:nvSpPr>
              <p:cNvPr id="13005" name="Google Shape;13005;p55"/>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5"/>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5"/>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5"/>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5"/>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5"/>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5"/>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5"/>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5"/>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5"/>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5"/>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5"/>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5"/>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5"/>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5"/>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5"/>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5"/>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5"/>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5"/>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5"/>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5"/>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55"/>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55"/>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5"/>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55"/>
            <p:cNvGrpSpPr/>
            <p:nvPr/>
          </p:nvGrpSpPr>
          <p:grpSpPr>
            <a:xfrm>
              <a:off x="749309" y="1112739"/>
              <a:ext cx="314700" cy="975464"/>
              <a:chOff x="749309" y="1112739"/>
              <a:chExt cx="314700" cy="975464"/>
            </a:xfrm>
          </p:grpSpPr>
          <p:sp>
            <p:nvSpPr>
              <p:cNvPr id="13030" name="Google Shape;13030;p55"/>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5"/>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5"/>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5"/>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4" name="Google Shape;13034;p5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5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3038" name="Google Shape;13038;p55"/>
          <p:cNvGraphicFramePr/>
          <p:nvPr/>
        </p:nvGraphicFramePr>
        <p:xfrm>
          <a:off x="5954600" y="1188950"/>
          <a:ext cx="3000000" cy="3000000"/>
        </p:xfrm>
        <a:graphic>
          <a:graphicData uri="http://schemas.openxmlformats.org/drawingml/2006/table">
            <a:tbl>
              <a:tblPr>
                <a:noFill/>
                <a:tableStyleId>{8475CCFD-E288-47CE-B484-44FDDAE012E6}</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3039" name="Google Shape;13039;p55"/>
          <p:cNvGraphicFramePr/>
          <p:nvPr/>
        </p:nvGraphicFramePr>
        <p:xfrm>
          <a:off x="3375463" y="2361200"/>
          <a:ext cx="3000000" cy="3000000"/>
        </p:xfrm>
        <a:graphic>
          <a:graphicData uri="http://schemas.openxmlformats.org/drawingml/2006/table">
            <a:tbl>
              <a:tblPr>
                <a:noFill/>
                <a:tableStyleId>{8475CCFD-E288-47CE-B484-44FDDAE012E6}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3040" name="Google Shape;13040;p55"/>
          <p:cNvGrpSpPr/>
          <p:nvPr/>
        </p:nvGrpSpPr>
        <p:grpSpPr>
          <a:xfrm>
            <a:off x="3377449" y="3352160"/>
            <a:ext cx="2363377" cy="1047062"/>
            <a:chOff x="3358399" y="3285485"/>
            <a:chExt cx="2363377" cy="1047062"/>
          </a:xfrm>
        </p:grpSpPr>
        <p:grpSp>
          <p:nvGrpSpPr>
            <p:cNvPr id="13041" name="Google Shape;13041;p55"/>
            <p:cNvGrpSpPr/>
            <p:nvPr/>
          </p:nvGrpSpPr>
          <p:grpSpPr>
            <a:xfrm>
              <a:off x="3358412" y="3285485"/>
              <a:ext cx="2363244" cy="139500"/>
              <a:chOff x="3358412" y="3285485"/>
              <a:chExt cx="2363244" cy="139500"/>
            </a:xfrm>
          </p:grpSpPr>
          <p:sp>
            <p:nvSpPr>
              <p:cNvPr id="13042" name="Google Shape;13042;p55"/>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5"/>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5"/>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5"/>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5"/>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55"/>
            <p:cNvGrpSpPr/>
            <p:nvPr/>
          </p:nvGrpSpPr>
          <p:grpSpPr>
            <a:xfrm>
              <a:off x="3358412" y="3466996"/>
              <a:ext cx="2363244" cy="139500"/>
              <a:chOff x="3358412" y="3466996"/>
              <a:chExt cx="2363244" cy="139500"/>
            </a:xfrm>
          </p:grpSpPr>
          <p:sp>
            <p:nvSpPr>
              <p:cNvPr id="13048" name="Google Shape;13048;p55"/>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55"/>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5"/>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5"/>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5"/>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3" name="Google Shape;13053;p55"/>
            <p:cNvGrpSpPr/>
            <p:nvPr/>
          </p:nvGrpSpPr>
          <p:grpSpPr>
            <a:xfrm>
              <a:off x="3358412" y="3648507"/>
              <a:ext cx="2363244" cy="139500"/>
              <a:chOff x="3358412" y="3648507"/>
              <a:chExt cx="2363244" cy="139500"/>
            </a:xfrm>
          </p:grpSpPr>
          <p:sp>
            <p:nvSpPr>
              <p:cNvPr id="13054" name="Google Shape;13054;p55"/>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5"/>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5"/>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5"/>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5"/>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55"/>
            <p:cNvGrpSpPr/>
            <p:nvPr/>
          </p:nvGrpSpPr>
          <p:grpSpPr>
            <a:xfrm>
              <a:off x="3358412" y="3830018"/>
              <a:ext cx="2363244" cy="139500"/>
              <a:chOff x="3358412" y="3830018"/>
              <a:chExt cx="2363244" cy="139500"/>
            </a:xfrm>
          </p:grpSpPr>
          <p:sp>
            <p:nvSpPr>
              <p:cNvPr id="13060" name="Google Shape;13060;p55"/>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5"/>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55"/>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5"/>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5"/>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5" name="Google Shape;13065;p55"/>
            <p:cNvGrpSpPr/>
            <p:nvPr/>
          </p:nvGrpSpPr>
          <p:grpSpPr>
            <a:xfrm>
              <a:off x="3358399" y="4011514"/>
              <a:ext cx="2363377" cy="139537"/>
              <a:chOff x="3294800" y="4134603"/>
              <a:chExt cx="2638876" cy="152400"/>
            </a:xfrm>
          </p:grpSpPr>
          <p:sp>
            <p:nvSpPr>
              <p:cNvPr id="13066" name="Google Shape;13066;p5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1" name="Google Shape;13071;p55"/>
            <p:cNvGrpSpPr/>
            <p:nvPr/>
          </p:nvGrpSpPr>
          <p:grpSpPr>
            <a:xfrm>
              <a:off x="3358399" y="4193010"/>
              <a:ext cx="2363377" cy="139537"/>
              <a:chOff x="3294800" y="4134603"/>
              <a:chExt cx="2638876" cy="152400"/>
            </a:xfrm>
          </p:grpSpPr>
          <p:sp>
            <p:nvSpPr>
              <p:cNvPr id="13072" name="Google Shape;13072;p5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3077" name="Google Shape;13077;p55"/>
          <p:cNvGraphicFramePr/>
          <p:nvPr/>
        </p:nvGraphicFramePr>
        <p:xfrm>
          <a:off x="728250" y="2361200"/>
          <a:ext cx="3000000" cy="3000000"/>
        </p:xfrm>
        <a:graphic>
          <a:graphicData uri="http://schemas.openxmlformats.org/drawingml/2006/table">
            <a:tbl>
              <a:tblPr>
                <a:noFill/>
                <a:tableStyleId>{8475CCFD-E288-47CE-B484-44FDDAE012E6}</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3078" name="Google Shape;13078;p55"/>
          <p:cNvGrpSpPr/>
          <p:nvPr/>
        </p:nvGrpSpPr>
        <p:grpSpPr>
          <a:xfrm>
            <a:off x="4177919" y="2765014"/>
            <a:ext cx="1302095" cy="60959"/>
            <a:chOff x="3558802" y="4011427"/>
            <a:chExt cx="1866000" cy="111300"/>
          </a:xfrm>
        </p:grpSpPr>
        <p:sp>
          <p:nvSpPr>
            <p:cNvPr id="13079" name="Google Shape;13079;p5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5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1" name="Google Shape;13081;p55"/>
          <p:cNvGrpSpPr/>
          <p:nvPr/>
        </p:nvGrpSpPr>
        <p:grpSpPr>
          <a:xfrm>
            <a:off x="4723407" y="3047174"/>
            <a:ext cx="914340" cy="60959"/>
            <a:chOff x="3558802" y="4011427"/>
            <a:chExt cx="1866000" cy="111300"/>
          </a:xfrm>
        </p:grpSpPr>
        <p:sp>
          <p:nvSpPr>
            <p:cNvPr id="13082" name="Google Shape;13082;p5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4" name="Google Shape;13084;p55"/>
          <p:cNvGrpSpPr/>
          <p:nvPr/>
        </p:nvGrpSpPr>
        <p:grpSpPr>
          <a:xfrm>
            <a:off x="5926924" y="3381697"/>
            <a:ext cx="2519825" cy="1001454"/>
            <a:chOff x="1906114" y="789980"/>
            <a:chExt cx="1487676" cy="606868"/>
          </a:xfrm>
        </p:grpSpPr>
        <p:cxnSp>
          <p:nvCxnSpPr>
            <p:cNvPr id="13085" name="Google Shape;13085;p5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3086" name="Google Shape;13086;p5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3087" name="Google Shape;13087;p5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3088" name="Google Shape;13088;p5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3089" name="Google Shape;13089;p5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3090" name="Google Shape;13090;p5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3091" name="Google Shape;13091;p5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3092" name="Google Shape;13092;p5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5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3099" name="Google Shape;13099;p5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3100" name="Google Shape;13100;p5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3101" name="Google Shape;13101;p5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2" name="Google Shape;13102;p55"/>
          <p:cNvGrpSpPr/>
          <p:nvPr/>
        </p:nvGrpSpPr>
        <p:grpSpPr>
          <a:xfrm>
            <a:off x="3372612" y="1159008"/>
            <a:ext cx="2363393" cy="1005865"/>
            <a:chOff x="3292400" y="1193188"/>
            <a:chExt cx="2615240" cy="1131075"/>
          </a:xfrm>
        </p:grpSpPr>
        <p:sp>
          <p:nvSpPr>
            <p:cNvPr id="13103" name="Google Shape;13103;p55"/>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04" name="Google Shape;13104;p55"/>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05" name="Google Shape;13105;p55"/>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3106" name="Google Shape;13106;p55"/>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3107" name="Google Shape;13107;p55"/>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3108" name="Google Shape;13108;p55"/>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3109" name="Google Shape;13109;p55"/>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3110" name="Google Shape;13110;p55"/>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3111" name="Google Shape;13111;p55"/>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3112" name="Google Shape;13112;p55"/>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3113" name="Google Shape;13113;p55"/>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3114" name="Google Shape;13114;p55"/>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3115" name="Google Shape;13115;p55"/>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3116" name="Google Shape;13116;p55"/>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3117" name="Google Shape;13117;p55"/>
            <p:cNvGrpSpPr/>
            <p:nvPr/>
          </p:nvGrpSpPr>
          <p:grpSpPr>
            <a:xfrm>
              <a:off x="3748438" y="1378608"/>
              <a:ext cx="2159202" cy="903971"/>
              <a:chOff x="1683525" y="2179850"/>
              <a:chExt cx="4519050" cy="2134525"/>
            </a:xfrm>
          </p:grpSpPr>
          <p:sp>
            <p:nvSpPr>
              <p:cNvPr id="13118" name="Google Shape;13118;p5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19" name="Google Shape;13119;p5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20" name="Google Shape;13120;p5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21" name="Google Shape;13121;p5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22" name="Google Shape;13122;p5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23" name="Google Shape;13123;p5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24" name="Google Shape;13124;p5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25" name="Google Shape;13125;p5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26" name="Google Shape;13126;p5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27" name="Google Shape;13127;p5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28" name="Google Shape;13128;p5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129" name="Google Shape;13129;p5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p29"/>
          <p:cNvSpPr txBox="1"/>
          <p:nvPr>
            <p:ph idx="1" type="body"/>
          </p:nvPr>
        </p:nvSpPr>
        <p:spPr>
          <a:xfrm>
            <a:off x="712350" y="1352900"/>
            <a:ext cx="7719300" cy="2472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t>Here’s what you’ll find in this </a:t>
            </a:r>
            <a:r>
              <a:rPr b="1" lang="en" sz="1100">
                <a:uFill>
                  <a:noFill/>
                </a:uFill>
                <a:hlinkClick r:id="rId3"/>
              </a:rPr>
              <a:t>Slidesgo</a:t>
            </a:r>
            <a:r>
              <a:rPr lang="en" sz="1100"/>
              <a:t> template: </a:t>
            </a:r>
            <a:br>
              <a:rPr lang="en" sz="1100"/>
            </a:br>
            <a:endParaRPr sz="1100"/>
          </a:p>
          <a:p>
            <a:pPr indent="-298450" lvl="0" marL="457200" rtl="0" algn="l">
              <a:lnSpc>
                <a:spcPct val="100000"/>
              </a:lnSpc>
              <a:spcBef>
                <a:spcPts val="0"/>
              </a:spcBef>
              <a:spcAft>
                <a:spcPts val="0"/>
              </a:spcAft>
              <a:buClr>
                <a:schemeClr val="dk1"/>
              </a:buClr>
              <a:buSzPts val="1100"/>
              <a:buFont typeface="Anaheim"/>
              <a:buAutoNum type="arabicPeriod"/>
            </a:pPr>
            <a:r>
              <a:rPr lang="en" sz="1100"/>
              <a:t>A slide structure based on a lesson, which you can easily adapt to your needs. For more info on how to edit the template, please visit </a:t>
            </a:r>
            <a:r>
              <a:rPr b="1" lang="en" sz="1100">
                <a:uFill>
                  <a:noFill/>
                </a:uFill>
                <a:hlinkClick r:id="rId4"/>
              </a:rPr>
              <a:t>Slidesgo School</a:t>
            </a:r>
            <a:r>
              <a:rPr lang="en" sz="1100"/>
              <a:t> or read our </a:t>
            </a:r>
            <a:r>
              <a:rPr b="1" lang="en" sz="1100">
                <a:uFill>
                  <a:noFill/>
                </a:uFill>
                <a:hlinkClick r:id="rId5"/>
              </a:rPr>
              <a:t>FAQs</a:t>
            </a:r>
            <a:r>
              <a:rPr lang="en" sz="1100"/>
              <a:t>.</a:t>
            </a:r>
            <a:endParaRPr sz="1100"/>
          </a:p>
          <a:p>
            <a:pPr indent="-298450" lvl="0" marL="457200" rtl="0" algn="l">
              <a:lnSpc>
                <a:spcPct val="100000"/>
              </a:lnSpc>
              <a:spcBef>
                <a:spcPts val="0"/>
              </a:spcBef>
              <a:spcAft>
                <a:spcPts val="0"/>
              </a:spcAft>
              <a:buClr>
                <a:schemeClr val="dk1"/>
              </a:buClr>
              <a:buSzPts val="1100"/>
              <a:buFont typeface="Anaheim"/>
              <a:buAutoNum type="arabicPeriod"/>
            </a:pPr>
            <a:r>
              <a:rPr lang="en" sz="1100"/>
              <a:t>An assortment of illustrations that are suitable for use in the presentation can be found in the </a:t>
            </a:r>
            <a:r>
              <a:rPr b="1" lang="en" sz="1100">
                <a:uFill>
                  <a:noFill/>
                </a:uFill>
                <a:hlinkClick action="ppaction://hlinksldjump" r:id="rId6"/>
              </a:rPr>
              <a:t>alternative resources slide</a:t>
            </a:r>
            <a:r>
              <a:rPr lang="en" sz="1100"/>
              <a:t>.</a:t>
            </a:r>
            <a:endParaRPr sz="1100"/>
          </a:p>
          <a:p>
            <a:pPr indent="-298450" lvl="0" marL="457200" rtl="0" algn="l">
              <a:lnSpc>
                <a:spcPct val="100000"/>
              </a:lnSpc>
              <a:spcBef>
                <a:spcPts val="0"/>
              </a:spcBef>
              <a:spcAft>
                <a:spcPts val="0"/>
              </a:spcAft>
              <a:buClr>
                <a:schemeClr val="dk1"/>
              </a:buClr>
              <a:buSzPts val="1100"/>
              <a:buFont typeface="Anaheim"/>
              <a:buAutoNum type="arabicPeriod"/>
            </a:pPr>
            <a:r>
              <a:rPr lang="en" sz="1100"/>
              <a:t>A </a:t>
            </a:r>
            <a:r>
              <a:rPr b="1" lang="en" sz="1100">
                <a:uFill>
                  <a:noFill/>
                </a:uFill>
                <a:hlinkClick action="ppaction://hlinksldjump" r:id="rId7"/>
              </a:rPr>
              <a:t>thanks slide</a:t>
            </a:r>
            <a:r>
              <a:rPr lang="en" sz="1100"/>
              <a:t>, which you must keep so that proper credits for our design are given.</a:t>
            </a:r>
            <a:endParaRPr sz="1100"/>
          </a:p>
          <a:p>
            <a:pPr indent="-298450" lvl="0" marL="457200" rtl="0" algn="l">
              <a:lnSpc>
                <a:spcPct val="100000"/>
              </a:lnSpc>
              <a:spcBef>
                <a:spcPts val="0"/>
              </a:spcBef>
              <a:spcAft>
                <a:spcPts val="0"/>
              </a:spcAft>
              <a:buClr>
                <a:schemeClr val="dk1"/>
              </a:buClr>
              <a:buSzPts val="1100"/>
              <a:buFont typeface="Anaheim"/>
              <a:buAutoNum type="arabicPeriod"/>
            </a:pPr>
            <a:r>
              <a:rPr lang="en" sz="1100"/>
              <a:t>A </a:t>
            </a:r>
            <a:r>
              <a:rPr b="1" lang="en" sz="1100">
                <a:uFill>
                  <a:noFill/>
                </a:uFill>
                <a:hlinkClick action="ppaction://hlinksldjump" r:id="rId8"/>
              </a:rPr>
              <a:t>resources slide</a:t>
            </a:r>
            <a:r>
              <a:rPr lang="en" sz="1100"/>
              <a:t>, where you’ll find links to all the elements used in the template.</a:t>
            </a:r>
            <a:endParaRPr sz="1100"/>
          </a:p>
          <a:p>
            <a:pPr indent="-298450" lvl="0" marL="457200" rtl="0" algn="l">
              <a:lnSpc>
                <a:spcPct val="100000"/>
              </a:lnSpc>
              <a:spcBef>
                <a:spcPts val="0"/>
              </a:spcBef>
              <a:spcAft>
                <a:spcPts val="0"/>
              </a:spcAft>
              <a:buClr>
                <a:schemeClr val="dk1"/>
              </a:buClr>
              <a:buSzPts val="1100"/>
              <a:buFont typeface="Anaheim"/>
              <a:buAutoNum type="arabicPeriod"/>
            </a:pPr>
            <a:r>
              <a:rPr b="1" lang="en" sz="1100">
                <a:uFill>
                  <a:noFill/>
                </a:uFill>
                <a:hlinkClick action="ppaction://hlinksldjump" r:id="rId9"/>
              </a:rPr>
              <a:t>Instructions for use</a:t>
            </a:r>
            <a:r>
              <a:rPr lang="en" sz="1100"/>
              <a:t>.</a:t>
            </a:r>
            <a:endParaRPr sz="1100"/>
          </a:p>
          <a:p>
            <a:pPr indent="-298450" lvl="0" marL="457200" rtl="0" algn="l">
              <a:lnSpc>
                <a:spcPct val="100000"/>
              </a:lnSpc>
              <a:spcBef>
                <a:spcPts val="0"/>
              </a:spcBef>
              <a:spcAft>
                <a:spcPts val="0"/>
              </a:spcAft>
              <a:buClr>
                <a:schemeClr val="dk1"/>
              </a:buClr>
              <a:buSzPts val="1100"/>
              <a:buFont typeface="Abel"/>
              <a:buAutoNum type="arabicPeriod"/>
            </a:pPr>
            <a:r>
              <a:rPr lang="en" sz="1100"/>
              <a:t>Final slides with: </a:t>
            </a:r>
            <a:endParaRPr sz="1100"/>
          </a:p>
          <a:p>
            <a:pPr indent="-298450" lvl="0" marL="914400" rtl="0" algn="l">
              <a:lnSpc>
                <a:spcPct val="100000"/>
              </a:lnSpc>
              <a:spcBef>
                <a:spcPts val="0"/>
              </a:spcBef>
              <a:spcAft>
                <a:spcPts val="0"/>
              </a:spcAft>
              <a:buClr>
                <a:schemeClr val="dk1"/>
              </a:buClr>
              <a:buSzPts val="1100"/>
              <a:buFont typeface="Anaheim"/>
              <a:buAutoNum type="arabicPeriod"/>
            </a:pPr>
            <a:r>
              <a:rPr lang="en" sz="1100"/>
              <a:t>The </a:t>
            </a:r>
            <a:r>
              <a:rPr b="1" lang="en" sz="1100">
                <a:uFill>
                  <a:noFill/>
                </a:uFill>
                <a:hlinkClick action="ppaction://hlinksldjump" r:id="rId10"/>
              </a:rPr>
              <a:t>fonts and colors</a:t>
            </a:r>
            <a:r>
              <a:rPr lang="en" sz="1100"/>
              <a:t> used in the template.</a:t>
            </a:r>
            <a:endParaRPr sz="1100"/>
          </a:p>
          <a:p>
            <a:pPr indent="-298450" lvl="0" marL="914400" rtl="0" algn="l">
              <a:lnSpc>
                <a:spcPct val="100000"/>
              </a:lnSpc>
              <a:spcBef>
                <a:spcPts val="0"/>
              </a:spcBef>
              <a:spcAft>
                <a:spcPts val="0"/>
              </a:spcAft>
              <a:buClr>
                <a:schemeClr val="dk1"/>
              </a:buClr>
              <a:buSzPts val="1100"/>
              <a:buFont typeface="Anaheim"/>
              <a:buAutoNum type="arabicPeriod"/>
            </a:pPr>
            <a:r>
              <a:rPr lang="en" sz="1100"/>
              <a:t>More </a:t>
            </a:r>
            <a:r>
              <a:rPr b="1" lang="en" sz="1100">
                <a:uFill>
                  <a:noFill/>
                </a:uFill>
                <a:hlinkClick action="ppaction://hlinksldjump" r:id="rId11"/>
              </a:rPr>
              <a:t>infographic resources</a:t>
            </a:r>
            <a:r>
              <a:rPr lang="en" sz="1100"/>
              <a:t>, whose size and color can be edited. </a:t>
            </a:r>
            <a:endParaRPr sz="1100"/>
          </a:p>
          <a:p>
            <a:pPr indent="-298450" lvl="0" marL="914400" rtl="0" algn="l">
              <a:lnSpc>
                <a:spcPct val="100000"/>
              </a:lnSpc>
              <a:spcBef>
                <a:spcPts val="0"/>
              </a:spcBef>
              <a:spcAft>
                <a:spcPts val="0"/>
              </a:spcAft>
              <a:buClr>
                <a:schemeClr val="dk1"/>
              </a:buClr>
              <a:buSzPts val="1100"/>
              <a:buFont typeface="Anaheim"/>
              <a:buAutoNum type="arabicPeriod"/>
            </a:pPr>
            <a:r>
              <a:rPr lang="en" sz="1100"/>
              <a:t>Sets of </a:t>
            </a:r>
            <a:r>
              <a:rPr b="1" lang="en" sz="1100">
                <a:uFill>
                  <a:noFill/>
                </a:uFill>
                <a:hlinkClick action="ppaction://hlinksldjump" r:id="rId12"/>
              </a:rPr>
              <a:t>customizable icons</a:t>
            </a:r>
            <a:r>
              <a:rPr lang="en" sz="1100"/>
              <a:t> of the following themes: general, business, avatar, creative process, education, help &amp; support, medical, nature, performing arts, SEO &amp; marketing, and teamwork.</a:t>
            </a:r>
            <a:endParaRPr sz="1100"/>
          </a:p>
          <a:p>
            <a:pPr indent="0" lvl="0" marL="0" rtl="0" algn="l">
              <a:spcBef>
                <a:spcPts val="0"/>
              </a:spcBef>
              <a:spcAft>
                <a:spcPts val="1600"/>
              </a:spcAft>
              <a:buNone/>
            </a:pPr>
            <a:r>
              <a:t/>
            </a:r>
            <a:endParaRPr sz="1100"/>
          </a:p>
        </p:txBody>
      </p:sp>
      <p:sp>
        <p:nvSpPr>
          <p:cNvPr id="753" name="Google Shape;753;p29"/>
          <p:cNvSpPr txBox="1"/>
          <p:nvPr/>
        </p:nvSpPr>
        <p:spPr>
          <a:xfrm>
            <a:off x="712350" y="3885575"/>
            <a:ext cx="5053200" cy="52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252D48"/>
                </a:solidFill>
                <a:latin typeface="Abel"/>
                <a:ea typeface="Abel"/>
                <a:cs typeface="Abel"/>
                <a:sym typeface="Abel"/>
              </a:rPr>
              <a:t>You can delete this slide when you’re done editing the presentation.</a:t>
            </a:r>
            <a:endParaRPr sz="1100">
              <a:solidFill>
                <a:srgbClr val="252D48"/>
              </a:solidFill>
              <a:latin typeface="Abel"/>
              <a:ea typeface="Abel"/>
              <a:cs typeface="Abel"/>
              <a:sym typeface="Abel"/>
            </a:endParaRPr>
          </a:p>
        </p:txBody>
      </p:sp>
      <p:sp>
        <p:nvSpPr>
          <p:cNvPr id="754" name="Google Shape;754;p29"/>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Contents of This Template</a:t>
            </a:r>
            <a:endParaRPr>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3" name="Shape 13133"/>
        <p:cNvGrpSpPr/>
        <p:nvPr/>
      </p:nvGrpSpPr>
      <p:grpSpPr>
        <a:xfrm>
          <a:off x="0" y="0"/>
          <a:ext cx="0" cy="0"/>
          <a:chOff x="0" y="0"/>
          <a:chExt cx="0" cy="0"/>
        </a:xfrm>
      </p:grpSpPr>
      <p:grpSp>
        <p:nvGrpSpPr>
          <p:cNvPr id="13134" name="Google Shape;13134;p56"/>
          <p:cNvGrpSpPr/>
          <p:nvPr/>
        </p:nvGrpSpPr>
        <p:grpSpPr>
          <a:xfrm>
            <a:off x="4814684" y="1191441"/>
            <a:ext cx="745431" cy="718863"/>
            <a:chOff x="4249973" y="1201875"/>
            <a:chExt cx="1958568" cy="1888762"/>
          </a:xfrm>
        </p:grpSpPr>
        <p:sp>
          <p:nvSpPr>
            <p:cNvPr id="13135" name="Google Shape;13135;p56"/>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6" name="Google Shape;13136;p56"/>
            <p:cNvGrpSpPr/>
            <p:nvPr/>
          </p:nvGrpSpPr>
          <p:grpSpPr>
            <a:xfrm>
              <a:off x="5853086" y="1789142"/>
              <a:ext cx="355454" cy="1048099"/>
              <a:chOff x="5576108" y="2016725"/>
              <a:chExt cx="565200" cy="1666560"/>
            </a:xfrm>
          </p:grpSpPr>
          <p:sp>
            <p:nvSpPr>
              <p:cNvPr id="13137" name="Google Shape;13137;p56"/>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138" name="Google Shape;13138;p5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9" name="Google Shape;13139;p56"/>
            <p:cNvGrpSpPr/>
            <p:nvPr/>
          </p:nvGrpSpPr>
          <p:grpSpPr>
            <a:xfrm>
              <a:off x="4869455" y="2691676"/>
              <a:ext cx="1013897" cy="398961"/>
              <a:chOff x="4012057" y="3451825"/>
              <a:chExt cx="1612175" cy="634379"/>
            </a:xfrm>
          </p:grpSpPr>
          <p:sp>
            <p:nvSpPr>
              <p:cNvPr id="13140" name="Google Shape;13140;p56"/>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141" name="Google Shape;13141;p5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56"/>
            <p:cNvGrpSpPr/>
            <p:nvPr/>
          </p:nvGrpSpPr>
          <p:grpSpPr>
            <a:xfrm>
              <a:off x="4276937" y="2155961"/>
              <a:ext cx="651965" cy="891358"/>
              <a:chOff x="3069908" y="2599997"/>
              <a:chExt cx="1036675" cy="1417328"/>
            </a:xfrm>
          </p:grpSpPr>
          <p:sp>
            <p:nvSpPr>
              <p:cNvPr id="13143" name="Google Shape;13143;p56"/>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144" name="Google Shape;13144;p5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5" name="Google Shape;13145;p56"/>
            <p:cNvGrpSpPr/>
            <p:nvPr/>
          </p:nvGrpSpPr>
          <p:grpSpPr>
            <a:xfrm>
              <a:off x="5054918" y="1201875"/>
              <a:ext cx="999548" cy="602711"/>
              <a:chOff x="4306958" y="1082925"/>
              <a:chExt cx="1589359" cy="958358"/>
            </a:xfrm>
          </p:grpSpPr>
          <p:sp>
            <p:nvSpPr>
              <p:cNvPr id="13146" name="Google Shape;13146;p56"/>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147" name="Google Shape;13147;p5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56"/>
            <p:cNvGrpSpPr/>
            <p:nvPr/>
          </p:nvGrpSpPr>
          <p:grpSpPr>
            <a:xfrm>
              <a:off x="4249973" y="1303451"/>
              <a:ext cx="799317" cy="841334"/>
              <a:chOff x="3027033" y="1244439"/>
              <a:chExt cx="1270977" cy="1337786"/>
            </a:xfrm>
          </p:grpSpPr>
          <p:sp>
            <p:nvSpPr>
              <p:cNvPr id="13149" name="Google Shape;13149;p56"/>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150" name="Google Shape;13150;p5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51" name="Google Shape;13151;p56"/>
          <p:cNvGrpSpPr/>
          <p:nvPr/>
        </p:nvGrpSpPr>
        <p:grpSpPr>
          <a:xfrm>
            <a:off x="731057" y="2069890"/>
            <a:ext cx="761767" cy="729896"/>
            <a:chOff x="2657744" y="2337745"/>
            <a:chExt cx="832987" cy="798137"/>
          </a:xfrm>
        </p:grpSpPr>
        <p:sp>
          <p:nvSpPr>
            <p:cNvPr id="13152" name="Google Shape;13152;p56"/>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6"/>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6"/>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5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5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8" name="Google Shape;13158;p56"/>
          <p:cNvGrpSpPr/>
          <p:nvPr/>
        </p:nvGrpSpPr>
        <p:grpSpPr>
          <a:xfrm>
            <a:off x="3242022" y="2073097"/>
            <a:ext cx="685569" cy="723586"/>
            <a:chOff x="3398134" y="2057755"/>
            <a:chExt cx="704087" cy="743130"/>
          </a:xfrm>
        </p:grpSpPr>
        <p:grpSp>
          <p:nvGrpSpPr>
            <p:cNvPr id="13159" name="Google Shape;13159;p56"/>
            <p:cNvGrpSpPr/>
            <p:nvPr/>
          </p:nvGrpSpPr>
          <p:grpSpPr>
            <a:xfrm>
              <a:off x="3398134" y="2290183"/>
              <a:ext cx="315300" cy="219900"/>
              <a:chOff x="3398134" y="2290183"/>
              <a:chExt cx="315300" cy="219900"/>
            </a:xfrm>
          </p:grpSpPr>
          <p:sp>
            <p:nvSpPr>
              <p:cNvPr id="13160" name="Google Shape;13160;p56"/>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161" name="Google Shape;13161;p56"/>
              <p:cNvCxnSpPr>
                <a:stCxn id="13160"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3162" name="Google Shape;13162;p56"/>
            <p:cNvGrpSpPr/>
            <p:nvPr/>
          </p:nvGrpSpPr>
          <p:grpSpPr>
            <a:xfrm>
              <a:off x="3547823" y="2467358"/>
              <a:ext cx="219900" cy="333527"/>
              <a:chOff x="3547823" y="2467358"/>
              <a:chExt cx="219900" cy="333527"/>
            </a:xfrm>
          </p:grpSpPr>
          <p:sp>
            <p:nvSpPr>
              <p:cNvPr id="13163" name="Google Shape;13163;p56"/>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164" name="Google Shape;13164;p56"/>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3165" name="Google Shape;13165;p56"/>
            <p:cNvGrpSpPr/>
            <p:nvPr/>
          </p:nvGrpSpPr>
          <p:grpSpPr>
            <a:xfrm>
              <a:off x="3734138" y="2467358"/>
              <a:ext cx="219900" cy="333527"/>
              <a:chOff x="3734138" y="2467358"/>
              <a:chExt cx="219900" cy="333527"/>
            </a:xfrm>
          </p:grpSpPr>
          <p:sp>
            <p:nvSpPr>
              <p:cNvPr id="13166" name="Google Shape;13166;p56"/>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167" name="Google Shape;13167;p56"/>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3168" name="Google Shape;13168;p56"/>
            <p:cNvGrpSpPr/>
            <p:nvPr/>
          </p:nvGrpSpPr>
          <p:grpSpPr>
            <a:xfrm>
              <a:off x="3787560" y="2288011"/>
              <a:ext cx="314661" cy="219900"/>
              <a:chOff x="3787560" y="2288011"/>
              <a:chExt cx="314661" cy="219900"/>
            </a:xfrm>
          </p:grpSpPr>
          <p:sp>
            <p:nvSpPr>
              <p:cNvPr id="13169" name="Google Shape;13169;p56"/>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170" name="Google Shape;13170;p56"/>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3171" name="Google Shape;13171;p56"/>
            <p:cNvGrpSpPr/>
            <p:nvPr/>
          </p:nvGrpSpPr>
          <p:grpSpPr>
            <a:xfrm>
              <a:off x="3637290" y="2057755"/>
              <a:ext cx="219900" cy="335499"/>
              <a:chOff x="3637290" y="2057755"/>
              <a:chExt cx="219900" cy="335499"/>
            </a:xfrm>
          </p:grpSpPr>
          <p:sp>
            <p:nvSpPr>
              <p:cNvPr id="13172" name="Google Shape;13172;p56"/>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3173" name="Google Shape;13173;p56"/>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3174" name="Google Shape;13174;p56"/>
          <p:cNvGrpSpPr/>
          <p:nvPr/>
        </p:nvGrpSpPr>
        <p:grpSpPr>
          <a:xfrm>
            <a:off x="4917244" y="2079792"/>
            <a:ext cx="710153" cy="710153"/>
            <a:chOff x="5007123" y="2079403"/>
            <a:chExt cx="687600" cy="687600"/>
          </a:xfrm>
        </p:grpSpPr>
        <p:sp>
          <p:nvSpPr>
            <p:cNvPr id="13175" name="Google Shape;13175;p56"/>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6"/>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6"/>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6"/>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9" name="Google Shape;13179;p56"/>
          <p:cNvGrpSpPr/>
          <p:nvPr/>
        </p:nvGrpSpPr>
        <p:grpSpPr>
          <a:xfrm>
            <a:off x="5726681" y="2074299"/>
            <a:ext cx="720998" cy="721183"/>
            <a:chOff x="5797446" y="2063053"/>
            <a:chExt cx="698100" cy="698280"/>
          </a:xfrm>
        </p:grpSpPr>
        <p:sp>
          <p:nvSpPr>
            <p:cNvPr id="13180" name="Google Shape;13180;p56"/>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6"/>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56"/>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56"/>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4" name="Google Shape;13184;p56"/>
          <p:cNvGrpSpPr/>
          <p:nvPr/>
        </p:nvGrpSpPr>
        <p:grpSpPr>
          <a:xfrm>
            <a:off x="8171828" y="3719904"/>
            <a:ext cx="280585" cy="673164"/>
            <a:chOff x="8075075" y="3754290"/>
            <a:chExt cx="255612" cy="613194"/>
          </a:xfrm>
        </p:grpSpPr>
        <p:grpSp>
          <p:nvGrpSpPr>
            <p:cNvPr id="13185" name="Google Shape;13185;p56"/>
            <p:cNvGrpSpPr/>
            <p:nvPr/>
          </p:nvGrpSpPr>
          <p:grpSpPr>
            <a:xfrm>
              <a:off x="8075075" y="3754290"/>
              <a:ext cx="255612" cy="613194"/>
              <a:chOff x="8075075" y="3754290"/>
              <a:chExt cx="255612" cy="613194"/>
            </a:xfrm>
          </p:grpSpPr>
          <p:sp>
            <p:nvSpPr>
              <p:cNvPr id="13186" name="Google Shape;13186;p56"/>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56"/>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8" name="Google Shape;13188;p56"/>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9" name="Google Shape;13189;p56"/>
          <p:cNvGrpSpPr/>
          <p:nvPr/>
        </p:nvGrpSpPr>
        <p:grpSpPr>
          <a:xfrm>
            <a:off x="5288887" y="3708700"/>
            <a:ext cx="470352" cy="683745"/>
            <a:chOff x="1697726" y="3244179"/>
            <a:chExt cx="788124" cy="1146069"/>
          </a:xfrm>
        </p:grpSpPr>
        <p:sp>
          <p:nvSpPr>
            <p:cNvPr id="13190" name="Google Shape;13190;p5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2" name="Google Shape;13192;p56"/>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3" name="Google Shape;13193;p56"/>
          <p:cNvGrpSpPr/>
          <p:nvPr/>
        </p:nvGrpSpPr>
        <p:grpSpPr>
          <a:xfrm>
            <a:off x="5910037" y="3719902"/>
            <a:ext cx="293891" cy="293845"/>
            <a:chOff x="6134814" y="3754290"/>
            <a:chExt cx="293891" cy="293845"/>
          </a:xfrm>
        </p:grpSpPr>
        <p:sp>
          <p:nvSpPr>
            <p:cNvPr id="13194" name="Google Shape;13194;p56"/>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6"/>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6" name="Google Shape;13196;p56"/>
          <p:cNvGrpSpPr/>
          <p:nvPr/>
        </p:nvGrpSpPr>
        <p:grpSpPr>
          <a:xfrm>
            <a:off x="5910037" y="4098574"/>
            <a:ext cx="293891" cy="293891"/>
            <a:chOff x="6134814" y="4086186"/>
            <a:chExt cx="293891" cy="293891"/>
          </a:xfrm>
        </p:grpSpPr>
        <p:sp>
          <p:nvSpPr>
            <p:cNvPr id="13197" name="Google Shape;13197;p56"/>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6"/>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9" name="Google Shape;13199;p56"/>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6"/>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1" name="Google Shape;13201;p56"/>
          <p:cNvGrpSpPr/>
          <p:nvPr/>
        </p:nvGrpSpPr>
        <p:grpSpPr>
          <a:xfrm>
            <a:off x="7835013" y="2927266"/>
            <a:ext cx="622883" cy="621944"/>
            <a:chOff x="1187048" y="238125"/>
            <a:chExt cx="5256397" cy="5248476"/>
          </a:xfrm>
        </p:grpSpPr>
        <p:sp>
          <p:nvSpPr>
            <p:cNvPr id="13202" name="Google Shape;13202;p5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6"/>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56"/>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56"/>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6" name="Google Shape;13206;p56"/>
          <p:cNvGrpSpPr/>
          <p:nvPr/>
        </p:nvGrpSpPr>
        <p:grpSpPr>
          <a:xfrm>
            <a:off x="2292118" y="2936875"/>
            <a:ext cx="1310987" cy="612407"/>
            <a:chOff x="238125" y="1188750"/>
            <a:chExt cx="7140450" cy="3335550"/>
          </a:xfrm>
        </p:grpSpPr>
        <p:sp>
          <p:nvSpPr>
            <p:cNvPr id="13207" name="Google Shape;13207;p5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2" name="Google Shape;13212;p56"/>
          <p:cNvGrpSpPr/>
          <p:nvPr/>
        </p:nvGrpSpPr>
        <p:grpSpPr>
          <a:xfrm>
            <a:off x="6617990" y="2927430"/>
            <a:ext cx="1110299" cy="621702"/>
            <a:chOff x="238125" y="1335475"/>
            <a:chExt cx="5418735" cy="3034175"/>
          </a:xfrm>
        </p:grpSpPr>
        <p:sp>
          <p:nvSpPr>
            <p:cNvPr id="13213" name="Google Shape;13213;p5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6" name="Google Shape;13216;p56"/>
          <p:cNvGrpSpPr/>
          <p:nvPr/>
        </p:nvGrpSpPr>
        <p:grpSpPr>
          <a:xfrm>
            <a:off x="5435649" y="2924327"/>
            <a:ext cx="1074451" cy="627181"/>
            <a:chOff x="5359127" y="2910889"/>
            <a:chExt cx="1097723" cy="640831"/>
          </a:xfrm>
        </p:grpSpPr>
        <p:grpSp>
          <p:nvGrpSpPr>
            <p:cNvPr id="13217" name="Google Shape;13217;p56"/>
            <p:cNvGrpSpPr/>
            <p:nvPr/>
          </p:nvGrpSpPr>
          <p:grpSpPr>
            <a:xfrm>
              <a:off x="5929791" y="3263088"/>
              <a:ext cx="527060" cy="287097"/>
              <a:chOff x="5929791" y="3263088"/>
              <a:chExt cx="527060" cy="287097"/>
            </a:xfrm>
          </p:grpSpPr>
          <p:sp>
            <p:nvSpPr>
              <p:cNvPr id="13218" name="Google Shape;13218;p56"/>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219" name="Google Shape;13219;p56"/>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220" name="Google Shape;13220;p56"/>
            <p:cNvGrpSpPr/>
            <p:nvPr/>
          </p:nvGrpSpPr>
          <p:grpSpPr>
            <a:xfrm>
              <a:off x="5359127" y="3263089"/>
              <a:ext cx="526428" cy="288631"/>
              <a:chOff x="5359127" y="3263089"/>
              <a:chExt cx="526428" cy="288631"/>
            </a:xfrm>
          </p:grpSpPr>
          <p:sp>
            <p:nvSpPr>
              <p:cNvPr id="13221" name="Google Shape;13221;p56"/>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222" name="Google Shape;13222;p56"/>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223" name="Google Shape;13223;p56"/>
            <p:cNvGrpSpPr/>
            <p:nvPr/>
          </p:nvGrpSpPr>
          <p:grpSpPr>
            <a:xfrm>
              <a:off x="5551525" y="2910889"/>
              <a:ext cx="520901" cy="610283"/>
              <a:chOff x="5551525" y="2910889"/>
              <a:chExt cx="520901" cy="610283"/>
            </a:xfrm>
          </p:grpSpPr>
          <p:sp>
            <p:nvSpPr>
              <p:cNvPr id="13224" name="Google Shape;13224;p56"/>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225" name="Google Shape;13225;p56"/>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226" name="Google Shape;13226;p56"/>
            <p:cNvGrpSpPr/>
            <p:nvPr/>
          </p:nvGrpSpPr>
          <p:grpSpPr>
            <a:xfrm>
              <a:off x="5743962" y="2919100"/>
              <a:ext cx="623674" cy="284502"/>
              <a:chOff x="5743962" y="2919100"/>
              <a:chExt cx="623674" cy="284502"/>
            </a:xfrm>
          </p:grpSpPr>
          <p:sp>
            <p:nvSpPr>
              <p:cNvPr id="13227" name="Google Shape;13227;p56"/>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228" name="Google Shape;13228;p56"/>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3229" name="Google Shape;13229;p56"/>
          <p:cNvGrpSpPr/>
          <p:nvPr/>
        </p:nvGrpSpPr>
        <p:grpSpPr>
          <a:xfrm>
            <a:off x="7586863" y="2075038"/>
            <a:ext cx="874976" cy="719600"/>
            <a:chOff x="7608988" y="2093194"/>
            <a:chExt cx="817276" cy="672147"/>
          </a:xfrm>
        </p:grpSpPr>
        <p:cxnSp>
          <p:nvCxnSpPr>
            <p:cNvPr id="13230" name="Google Shape;13230;p56"/>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231" name="Google Shape;13231;p56"/>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232" name="Google Shape;13232;p56"/>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233" name="Google Shape;13233;p56"/>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234" name="Google Shape;13234;p56"/>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3235" name="Google Shape;13235;p56"/>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3236" name="Google Shape;13236;p56"/>
            <p:cNvGrpSpPr/>
            <p:nvPr/>
          </p:nvGrpSpPr>
          <p:grpSpPr>
            <a:xfrm>
              <a:off x="7721175" y="2093194"/>
              <a:ext cx="599587" cy="623846"/>
              <a:chOff x="7721175" y="2093194"/>
              <a:chExt cx="599587" cy="623846"/>
            </a:xfrm>
          </p:grpSpPr>
          <p:grpSp>
            <p:nvGrpSpPr>
              <p:cNvPr id="13237" name="Google Shape;13237;p56"/>
              <p:cNvGrpSpPr/>
              <p:nvPr/>
            </p:nvGrpSpPr>
            <p:grpSpPr>
              <a:xfrm>
                <a:off x="7721175" y="2093194"/>
                <a:ext cx="291605" cy="623846"/>
                <a:chOff x="9405575" y="2061418"/>
                <a:chExt cx="291605" cy="623846"/>
              </a:xfrm>
            </p:grpSpPr>
            <p:sp>
              <p:nvSpPr>
                <p:cNvPr id="13238" name="Google Shape;13238;p5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56"/>
              <p:cNvGrpSpPr/>
              <p:nvPr/>
            </p:nvGrpSpPr>
            <p:grpSpPr>
              <a:xfrm flipH="1">
                <a:off x="8029157" y="2093194"/>
                <a:ext cx="291605" cy="623846"/>
                <a:chOff x="9405575" y="2061418"/>
                <a:chExt cx="291605" cy="623846"/>
              </a:xfrm>
            </p:grpSpPr>
            <p:sp>
              <p:nvSpPr>
                <p:cNvPr id="13246" name="Google Shape;13246;p5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5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253" name="Google Shape;13253;p56"/>
          <p:cNvGrpSpPr/>
          <p:nvPr/>
        </p:nvGrpSpPr>
        <p:grpSpPr>
          <a:xfrm>
            <a:off x="4031299" y="1191441"/>
            <a:ext cx="712557" cy="785901"/>
            <a:chOff x="4206459" y="1191441"/>
            <a:chExt cx="712557" cy="785901"/>
          </a:xfrm>
        </p:grpSpPr>
        <p:sp>
          <p:nvSpPr>
            <p:cNvPr id="13254" name="Google Shape;13254;p56"/>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6"/>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6"/>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6"/>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8" name="Google Shape;13258;p56"/>
            <p:cNvGrpSpPr/>
            <p:nvPr/>
          </p:nvGrpSpPr>
          <p:grpSpPr>
            <a:xfrm>
              <a:off x="4644280" y="1290523"/>
              <a:ext cx="143716" cy="29463"/>
              <a:chOff x="4644280" y="1290523"/>
              <a:chExt cx="143716" cy="29463"/>
            </a:xfrm>
          </p:grpSpPr>
          <p:sp>
            <p:nvSpPr>
              <p:cNvPr id="13259" name="Google Shape;13259;p56"/>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56"/>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56"/>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6"/>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3" name="Google Shape;13263;p56"/>
            <p:cNvGrpSpPr/>
            <p:nvPr/>
          </p:nvGrpSpPr>
          <p:grpSpPr>
            <a:xfrm>
              <a:off x="4356567" y="1191441"/>
              <a:ext cx="143690" cy="29488"/>
              <a:chOff x="4356567" y="1191441"/>
              <a:chExt cx="143690" cy="29488"/>
            </a:xfrm>
          </p:grpSpPr>
          <p:sp>
            <p:nvSpPr>
              <p:cNvPr id="13264" name="Google Shape;13264;p56"/>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6"/>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6"/>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6"/>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8" name="Google Shape;13268;p56"/>
            <p:cNvGrpSpPr/>
            <p:nvPr/>
          </p:nvGrpSpPr>
          <p:grpSpPr>
            <a:xfrm>
              <a:off x="4339009" y="1863727"/>
              <a:ext cx="143703" cy="29476"/>
              <a:chOff x="4339009" y="1863727"/>
              <a:chExt cx="143703" cy="29476"/>
            </a:xfrm>
          </p:grpSpPr>
          <p:sp>
            <p:nvSpPr>
              <p:cNvPr id="13269" name="Google Shape;13269;p56"/>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6"/>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6"/>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6"/>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3" name="Google Shape;13273;p56"/>
            <p:cNvGrpSpPr/>
            <p:nvPr/>
          </p:nvGrpSpPr>
          <p:grpSpPr>
            <a:xfrm>
              <a:off x="4206459" y="1607315"/>
              <a:ext cx="29539" cy="142899"/>
              <a:chOff x="4206459" y="1607315"/>
              <a:chExt cx="29539" cy="142899"/>
            </a:xfrm>
          </p:grpSpPr>
          <p:sp>
            <p:nvSpPr>
              <p:cNvPr id="13274" name="Google Shape;13274;p56"/>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6"/>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6"/>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6"/>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8" name="Google Shape;13278;p56"/>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56"/>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6"/>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6"/>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82" name="Google Shape;13282;p56"/>
            <p:cNvGrpSpPr/>
            <p:nvPr/>
          </p:nvGrpSpPr>
          <p:grpSpPr>
            <a:xfrm>
              <a:off x="4889463" y="1423737"/>
              <a:ext cx="29552" cy="142899"/>
              <a:chOff x="4889463" y="1423737"/>
              <a:chExt cx="29552" cy="142899"/>
            </a:xfrm>
          </p:grpSpPr>
          <p:sp>
            <p:nvSpPr>
              <p:cNvPr id="13283" name="Google Shape;13283;p56"/>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6"/>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6"/>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6"/>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7" name="Google Shape;13287;p56"/>
            <p:cNvGrpSpPr/>
            <p:nvPr/>
          </p:nvGrpSpPr>
          <p:grpSpPr>
            <a:xfrm>
              <a:off x="4771663" y="1876896"/>
              <a:ext cx="108651" cy="100447"/>
              <a:chOff x="4771663" y="1876896"/>
              <a:chExt cx="108651" cy="100447"/>
            </a:xfrm>
          </p:grpSpPr>
          <p:sp>
            <p:nvSpPr>
              <p:cNvPr id="13288" name="Google Shape;13288;p56"/>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56"/>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56"/>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6"/>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92" name="Google Shape;13292;p56"/>
          <p:cNvGrpSpPr/>
          <p:nvPr/>
        </p:nvGrpSpPr>
        <p:grpSpPr>
          <a:xfrm>
            <a:off x="4026774" y="2074664"/>
            <a:ext cx="791287" cy="720350"/>
            <a:chOff x="267375" y="1071875"/>
            <a:chExt cx="470500" cy="428550"/>
          </a:xfrm>
        </p:grpSpPr>
        <p:sp>
          <p:nvSpPr>
            <p:cNvPr id="13293" name="Google Shape;13293;p56"/>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6"/>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6"/>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56"/>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56"/>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6"/>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6"/>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6"/>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1" name="Google Shape;13301;p56"/>
          <p:cNvGrpSpPr/>
          <p:nvPr/>
        </p:nvGrpSpPr>
        <p:grpSpPr>
          <a:xfrm>
            <a:off x="727269" y="3719294"/>
            <a:ext cx="1408444" cy="673166"/>
            <a:chOff x="712664" y="3693287"/>
            <a:chExt cx="1460738" cy="698160"/>
          </a:xfrm>
        </p:grpSpPr>
        <p:grpSp>
          <p:nvGrpSpPr>
            <p:cNvPr id="13302" name="Google Shape;13302;p56"/>
            <p:cNvGrpSpPr/>
            <p:nvPr/>
          </p:nvGrpSpPr>
          <p:grpSpPr>
            <a:xfrm>
              <a:off x="1380079" y="4133090"/>
              <a:ext cx="234048" cy="258099"/>
              <a:chOff x="1380079" y="4133090"/>
              <a:chExt cx="234048" cy="258099"/>
            </a:xfrm>
          </p:grpSpPr>
          <p:sp>
            <p:nvSpPr>
              <p:cNvPr id="13303" name="Google Shape;13303;p56"/>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6"/>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6"/>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56"/>
            <p:cNvGrpSpPr/>
            <p:nvPr/>
          </p:nvGrpSpPr>
          <p:grpSpPr>
            <a:xfrm>
              <a:off x="884610" y="3864082"/>
              <a:ext cx="1118566" cy="527275"/>
              <a:chOff x="890961" y="3865463"/>
              <a:chExt cx="1115221" cy="525698"/>
            </a:xfrm>
          </p:grpSpPr>
          <p:sp>
            <p:nvSpPr>
              <p:cNvPr id="13307" name="Google Shape;13307;p56"/>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56"/>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6"/>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0" name="Google Shape;13310;p56"/>
            <p:cNvGrpSpPr/>
            <p:nvPr/>
          </p:nvGrpSpPr>
          <p:grpSpPr>
            <a:xfrm>
              <a:off x="712664" y="3693287"/>
              <a:ext cx="1460738" cy="698160"/>
              <a:chOff x="712664" y="3693025"/>
              <a:chExt cx="1460738" cy="698160"/>
            </a:xfrm>
          </p:grpSpPr>
          <p:sp>
            <p:nvSpPr>
              <p:cNvPr id="13311" name="Google Shape;13311;p56"/>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6"/>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56"/>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6"/>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6"/>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6"/>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17" name="Google Shape;13317;p56"/>
          <p:cNvGrpSpPr/>
          <p:nvPr/>
        </p:nvGrpSpPr>
        <p:grpSpPr>
          <a:xfrm>
            <a:off x="3164985" y="1191441"/>
            <a:ext cx="795485" cy="738831"/>
            <a:chOff x="3348603" y="1236445"/>
            <a:chExt cx="749256" cy="695894"/>
          </a:xfrm>
        </p:grpSpPr>
        <p:grpSp>
          <p:nvGrpSpPr>
            <p:cNvPr id="13318" name="Google Shape;13318;p56"/>
            <p:cNvGrpSpPr/>
            <p:nvPr/>
          </p:nvGrpSpPr>
          <p:grpSpPr>
            <a:xfrm>
              <a:off x="3583779" y="1236445"/>
              <a:ext cx="293795" cy="285811"/>
              <a:chOff x="3750225" y="1774000"/>
              <a:chExt cx="149575" cy="145525"/>
            </a:xfrm>
          </p:grpSpPr>
          <p:sp>
            <p:nvSpPr>
              <p:cNvPr id="13319" name="Google Shape;13319;p5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56"/>
            <p:cNvGrpSpPr/>
            <p:nvPr/>
          </p:nvGrpSpPr>
          <p:grpSpPr>
            <a:xfrm>
              <a:off x="3775534" y="1462599"/>
              <a:ext cx="322325" cy="285958"/>
              <a:chOff x="3847850" y="1889150"/>
              <a:chExt cx="164100" cy="145600"/>
            </a:xfrm>
          </p:grpSpPr>
          <p:sp>
            <p:nvSpPr>
              <p:cNvPr id="13322" name="Google Shape;13322;p5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56"/>
            <p:cNvGrpSpPr/>
            <p:nvPr/>
          </p:nvGrpSpPr>
          <p:grpSpPr>
            <a:xfrm>
              <a:off x="3545329" y="1646528"/>
              <a:ext cx="293746" cy="285811"/>
              <a:chOff x="3730650" y="1982800"/>
              <a:chExt cx="149550" cy="145525"/>
            </a:xfrm>
          </p:grpSpPr>
          <p:sp>
            <p:nvSpPr>
              <p:cNvPr id="13325" name="Google Shape;13325;p5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56"/>
            <p:cNvGrpSpPr/>
            <p:nvPr/>
          </p:nvGrpSpPr>
          <p:grpSpPr>
            <a:xfrm>
              <a:off x="3348603" y="1415046"/>
              <a:ext cx="294384" cy="284387"/>
              <a:chOff x="3630494" y="1864938"/>
              <a:chExt cx="149875" cy="144800"/>
            </a:xfrm>
          </p:grpSpPr>
          <p:sp>
            <p:nvSpPr>
              <p:cNvPr id="13328" name="Google Shape;13328;p56"/>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6"/>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30" name="Google Shape;13330;p56"/>
          <p:cNvGrpSpPr/>
          <p:nvPr/>
        </p:nvGrpSpPr>
        <p:grpSpPr>
          <a:xfrm>
            <a:off x="2286512" y="3714337"/>
            <a:ext cx="1324924" cy="678083"/>
            <a:chOff x="2413923" y="3711366"/>
            <a:chExt cx="1374117" cy="703260"/>
          </a:xfrm>
        </p:grpSpPr>
        <p:grpSp>
          <p:nvGrpSpPr>
            <p:cNvPr id="13331" name="Google Shape;13331;p56"/>
            <p:cNvGrpSpPr/>
            <p:nvPr/>
          </p:nvGrpSpPr>
          <p:grpSpPr>
            <a:xfrm>
              <a:off x="2413923" y="3711366"/>
              <a:ext cx="1374117" cy="703260"/>
              <a:chOff x="2413923" y="3711366"/>
              <a:chExt cx="1374117" cy="703260"/>
            </a:xfrm>
          </p:grpSpPr>
          <p:sp>
            <p:nvSpPr>
              <p:cNvPr id="13332" name="Google Shape;13332;p56"/>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3" name="Google Shape;13333;p56"/>
              <p:cNvGrpSpPr/>
              <p:nvPr/>
            </p:nvGrpSpPr>
            <p:grpSpPr>
              <a:xfrm>
                <a:off x="2600284" y="3808654"/>
                <a:ext cx="234506" cy="138009"/>
                <a:chOff x="2600284" y="3808654"/>
                <a:chExt cx="234506" cy="138009"/>
              </a:xfrm>
            </p:grpSpPr>
            <p:sp>
              <p:nvSpPr>
                <p:cNvPr id="13334" name="Google Shape;13334;p56"/>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35" name="Google Shape;13335;p56"/>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3336" name="Google Shape;13336;p56"/>
              <p:cNvGrpSpPr/>
              <p:nvPr/>
            </p:nvGrpSpPr>
            <p:grpSpPr>
              <a:xfrm>
                <a:off x="3359659" y="3805664"/>
                <a:ext cx="232294" cy="141000"/>
                <a:chOff x="3359659" y="3805664"/>
                <a:chExt cx="232294" cy="141000"/>
              </a:xfrm>
            </p:grpSpPr>
            <p:sp>
              <p:nvSpPr>
                <p:cNvPr id="13337" name="Google Shape;13337;p56"/>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38" name="Google Shape;13338;p56"/>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3339" name="Google Shape;13339;p56"/>
              <p:cNvGrpSpPr/>
              <p:nvPr/>
            </p:nvGrpSpPr>
            <p:grpSpPr>
              <a:xfrm>
                <a:off x="3067316" y="3711366"/>
                <a:ext cx="66900" cy="166809"/>
                <a:chOff x="3067316" y="3711366"/>
                <a:chExt cx="66900" cy="166809"/>
              </a:xfrm>
            </p:grpSpPr>
            <p:sp>
              <p:nvSpPr>
                <p:cNvPr id="13340" name="Google Shape;13340;p56"/>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41" name="Google Shape;13341;p56"/>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3342" name="Google Shape;13342;p56"/>
              <p:cNvGrpSpPr/>
              <p:nvPr/>
            </p:nvGrpSpPr>
            <p:grpSpPr>
              <a:xfrm>
                <a:off x="2413923" y="4058666"/>
                <a:ext cx="224119" cy="66900"/>
                <a:chOff x="2413923" y="4058666"/>
                <a:chExt cx="224119" cy="66900"/>
              </a:xfrm>
            </p:grpSpPr>
            <p:sp>
              <p:nvSpPr>
                <p:cNvPr id="13343" name="Google Shape;13343;p56"/>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44" name="Google Shape;13344;p56"/>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3345" name="Google Shape;13345;p56"/>
              <p:cNvGrpSpPr/>
              <p:nvPr/>
            </p:nvGrpSpPr>
            <p:grpSpPr>
              <a:xfrm>
                <a:off x="3564643" y="4058666"/>
                <a:ext cx="223397" cy="66900"/>
                <a:chOff x="3564643" y="4058666"/>
                <a:chExt cx="223397" cy="66900"/>
              </a:xfrm>
            </p:grpSpPr>
            <p:sp>
              <p:nvSpPr>
                <p:cNvPr id="13346" name="Google Shape;13346;p56"/>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47" name="Google Shape;13347;p56"/>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3348" name="Google Shape;13348;p56"/>
            <p:cNvGrpSpPr/>
            <p:nvPr/>
          </p:nvGrpSpPr>
          <p:grpSpPr>
            <a:xfrm>
              <a:off x="2633353" y="3965763"/>
              <a:ext cx="933975" cy="445687"/>
              <a:chOff x="2633353" y="3965763"/>
              <a:chExt cx="933975" cy="445687"/>
            </a:xfrm>
          </p:grpSpPr>
          <p:sp>
            <p:nvSpPr>
              <p:cNvPr id="13349" name="Google Shape;13349;p56"/>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6"/>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51" name="Google Shape;13351;p56"/>
          <p:cNvGrpSpPr/>
          <p:nvPr/>
        </p:nvGrpSpPr>
        <p:grpSpPr>
          <a:xfrm>
            <a:off x="6410784" y="1264884"/>
            <a:ext cx="1131087" cy="587383"/>
            <a:chOff x="238125" y="999450"/>
            <a:chExt cx="7140700" cy="3708225"/>
          </a:xfrm>
        </p:grpSpPr>
        <p:sp>
          <p:nvSpPr>
            <p:cNvPr id="13352" name="Google Shape;13352;p56"/>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56"/>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5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1" name="Google Shape;13361;p56"/>
          <p:cNvGrpSpPr/>
          <p:nvPr/>
        </p:nvGrpSpPr>
        <p:grpSpPr>
          <a:xfrm>
            <a:off x="3762234" y="3714379"/>
            <a:ext cx="1375854" cy="678131"/>
            <a:chOff x="3913765" y="3641905"/>
            <a:chExt cx="1522805" cy="750560"/>
          </a:xfrm>
        </p:grpSpPr>
        <p:grpSp>
          <p:nvGrpSpPr>
            <p:cNvPr id="13362" name="Google Shape;13362;p56"/>
            <p:cNvGrpSpPr/>
            <p:nvPr/>
          </p:nvGrpSpPr>
          <p:grpSpPr>
            <a:xfrm>
              <a:off x="3913765" y="3997002"/>
              <a:ext cx="1522805" cy="395463"/>
              <a:chOff x="3913765" y="3997002"/>
              <a:chExt cx="1522805" cy="395463"/>
            </a:xfrm>
          </p:grpSpPr>
          <p:grpSp>
            <p:nvGrpSpPr>
              <p:cNvPr id="13363" name="Google Shape;13363;p56"/>
              <p:cNvGrpSpPr/>
              <p:nvPr/>
            </p:nvGrpSpPr>
            <p:grpSpPr>
              <a:xfrm>
                <a:off x="3913765" y="4138659"/>
                <a:ext cx="507602" cy="253806"/>
                <a:chOff x="3913765" y="4138659"/>
                <a:chExt cx="507602" cy="253806"/>
              </a:xfrm>
            </p:grpSpPr>
            <p:sp>
              <p:nvSpPr>
                <p:cNvPr id="13364" name="Google Shape;13364;p56"/>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6"/>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3366" name="Google Shape;13366;p56"/>
              <p:cNvGrpSpPr/>
              <p:nvPr/>
            </p:nvGrpSpPr>
            <p:grpSpPr>
              <a:xfrm>
                <a:off x="4421361" y="3997002"/>
                <a:ext cx="507618" cy="395463"/>
                <a:chOff x="4421361" y="3997002"/>
                <a:chExt cx="507618" cy="395463"/>
              </a:xfrm>
            </p:grpSpPr>
            <p:sp>
              <p:nvSpPr>
                <p:cNvPr id="13367" name="Google Shape;13367;p56"/>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56"/>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56"/>
              <p:cNvGrpSpPr/>
              <p:nvPr/>
            </p:nvGrpSpPr>
            <p:grpSpPr>
              <a:xfrm>
                <a:off x="4928973" y="4189418"/>
                <a:ext cx="507596" cy="203047"/>
                <a:chOff x="4928973" y="4189418"/>
                <a:chExt cx="507596" cy="203047"/>
              </a:xfrm>
            </p:grpSpPr>
            <p:sp>
              <p:nvSpPr>
                <p:cNvPr id="13370" name="Google Shape;13370;p56"/>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6"/>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72" name="Google Shape;13372;p56"/>
            <p:cNvGrpSpPr/>
            <p:nvPr/>
          </p:nvGrpSpPr>
          <p:grpSpPr>
            <a:xfrm>
              <a:off x="4482186" y="3641905"/>
              <a:ext cx="397605" cy="349784"/>
              <a:chOff x="2906375" y="1159725"/>
              <a:chExt cx="1860575" cy="1636800"/>
            </a:xfrm>
          </p:grpSpPr>
          <p:sp>
            <p:nvSpPr>
              <p:cNvPr id="13373" name="Google Shape;13373;p56"/>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6"/>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56"/>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6"/>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77" name="Google Shape;13377;p56"/>
          <p:cNvGrpSpPr/>
          <p:nvPr/>
        </p:nvGrpSpPr>
        <p:grpSpPr>
          <a:xfrm>
            <a:off x="6546943" y="2074305"/>
            <a:ext cx="940737" cy="721067"/>
            <a:chOff x="6599718" y="2068734"/>
            <a:chExt cx="940737" cy="721067"/>
          </a:xfrm>
        </p:grpSpPr>
        <p:sp>
          <p:nvSpPr>
            <p:cNvPr id="13378" name="Google Shape;13378;p56"/>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56"/>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56"/>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6"/>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6"/>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6"/>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4" name="Google Shape;13384;p56"/>
            <p:cNvGrpSpPr/>
            <p:nvPr/>
          </p:nvGrpSpPr>
          <p:grpSpPr>
            <a:xfrm>
              <a:off x="6836957" y="2068734"/>
              <a:ext cx="461892" cy="721067"/>
              <a:chOff x="6836957" y="2068734"/>
              <a:chExt cx="461892" cy="721067"/>
            </a:xfrm>
          </p:grpSpPr>
          <p:sp>
            <p:nvSpPr>
              <p:cNvPr id="13385" name="Google Shape;13385;p56"/>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6"/>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6"/>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6"/>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6"/>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6"/>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1" name="Google Shape;13391;p56"/>
              <p:cNvGrpSpPr/>
              <p:nvPr/>
            </p:nvGrpSpPr>
            <p:grpSpPr>
              <a:xfrm>
                <a:off x="6836957" y="2068734"/>
                <a:ext cx="461892" cy="721067"/>
                <a:chOff x="6836957" y="2068734"/>
                <a:chExt cx="461892" cy="721067"/>
              </a:xfrm>
            </p:grpSpPr>
            <p:sp>
              <p:nvSpPr>
                <p:cNvPr id="13392" name="Google Shape;13392;p56"/>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6"/>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56"/>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56"/>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56"/>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56"/>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6"/>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399" name="Google Shape;13399;p56"/>
          <p:cNvGrpSpPr/>
          <p:nvPr/>
        </p:nvGrpSpPr>
        <p:grpSpPr>
          <a:xfrm>
            <a:off x="2430262" y="2078652"/>
            <a:ext cx="712577" cy="712374"/>
            <a:chOff x="2559249" y="2069323"/>
            <a:chExt cx="685566" cy="685634"/>
          </a:xfrm>
        </p:grpSpPr>
        <p:sp>
          <p:nvSpPr>
            <p:cNvPr id="13400" name="Google Shape;13400;p56"/>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6"/>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6"/>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56"/>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6"/>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6"/>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56"/>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56"/>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56"/>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56"/>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56"/>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6"/>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6"/>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3" name="Google Shape;13413;p56"/>
          <p:cNvGrpSpPr/>
          <p:nvPr/>
        </p:nvGrpSpPr>
        <p:grpSpPr>
          <a:xfrm>
            <a:off x="7612699" y="1191441"/>
            <a:ext cx="845645" cy="711911"/>
            <a:chOff x="951975" y="315800"/>
            <a:chExt cx="5860325" cy="4933550"/>
          </a:xfrm>
        </p:grpSpPr>
        <p:sp>
          <p:nvSpPr>
            <p:cNvPr id="13414" name="Google Shape;13414;p56"/>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56"/>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56"/>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6"/>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56"/>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56"/>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6"/>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6"/>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2" name="Google Shape;13422;p56"/>
          <p:cNvGrpSpPr/>
          <p:nvPr/>
        </p:nvGrpSpPr>
        <p:grpSpPr>
          <a:xfrm>
            <a:off x="3709828" y="2927550"/>
            <a:ext cx="1617932" cy="621724"/>
            <a:chOff x="3862800" y="3038525"/>
            <a:chExt cx="1329006" cy="510698"/>
          </a:xfrm>
        </p:grpSpPr>
        <p:sp>
          <p:nvSpPr>
            <p:cNvPr id="13423" name="Google Shape;13423;p56"/>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6"/>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5" name="Google Shape;13425;p56"/>
            <p:cNvGrpSpPr/>
            <p:nvPr/>
          </p:nvGrpSpPr>
          <p:grpSpPr>
            <a:xfrm>
              <a:off x="3967075" y="3040337"/>
              <a:ext cx="1019927" cy="402126"/>
              <a:chOff x="3967075" y="3040337"/>
              <a:chExt cx="1019927" cy="402126"/>
            </a:xfrm>
          </p:grpSpPr>
          <p:sp>
            <p:nvSpPr>
              <p:cNvPr id="13426" name="Google Shape;13426;p56"/>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56"/>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8" name="Google Shape;13428;p56"/>
            <p:cNvGrpSpPr/>
            <p:nvPr/>
          </p:nvGrpSpPr>
          <p:grpSpPr>
            <a:xfrm>
              <a:off x="4186700" y="3040337"/>
              <a:ext cx="390475" cy="183289"/>
              <a:chOff x="4186700" y="3040337"/>
              <a:chExt cx="390475" cy="183289"/>
            </a:xfrm>
          </p:grpSpPr>
          <p:sp>
            <p:nvSpPr>
              <p:cNvPr id="13429" name="Google Shape;13429;p56"/>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6"/>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1" name="Google Shape;13431;p56"/>
            <p:cNvGrpSpPr/>
            <p:nvPr/>
          </p:nvGrpSpPr>
          <p:grpSpPr>
            <a:xfrm>
              <a:off x="4073727" y="3040337"/>
              <a:ext cx="697794" cy="296263"/>
              <a:chOff x="4073727" y="3040337"/>
              <a:chExt cx="697794" cy="296263"/>
            </a:xfrm>
          </p:grpSpPr>
          <p:sp>
            <p:nvSpPr>
              <p:cNvPr id="13432" name="Google Shape;13432;p56"/>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6"/>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4" name="Google Shape;13434;p56"/>
            <p:cNvGrpSpPr/>
            <p:nvPr/>
          </p:nvGrpSpPr>
          <p:grpSpPr>
            <a:xfrm>
              <a:off x="3862800" y="3038525"/>
              <a:ext cx="1329006" cy="510698"/>
              <a:chOff x="3862800" y="3038525"/>
              <a:chExt cx="1329006" cy="510698"/>
            </a:xfrm>
          </p:grpSpPr>
          <p:sp>
            <p:nvSpPr>
              <p:cNvPr id="13435" name="Google Shape;13435;p56"/>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6"/>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37" name="Google Shape;13437;p56"/>
          <p:cNvGrpSpPr/>
          <p:nvPr/>
        </p:nvGrpSpPr>
        <p:grpSpPr>
          <a:xfrm>
            <a:off x="718150" y="1191441"/>
            <a:ext cx="883205" cy="775176"/>
            <a:chOff x="649648" y="271400"/>
            <a:chExt cx="6215377" cy="5455143"/>
          </a:xfrm>
        </p:grpSpPr>
        <p:sp>
          <p:nvSpPr>
            <p:cNvPr id="13438" name="Google Shape;13438;p56"/>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56"/>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56"/>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6"/>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56"/>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56"/>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56"/>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6"/>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6"/>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56"/>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56"/>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6"/>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56"/>
          <p:cNvGrpSpPr/>
          <p:nvPr/>
        </p:nvGrpSpPr>
        <p:grpSpPr>
          <a:xfrm>
            <a:off x="2326452" y="1191441"/>
            <a:ext cx="767704" cy="815489"/>
            <a:chOff x="2499700" y="1135950"/>
            <a:chExt cx="732402" cy="777990"/>
          </a:xfrm>
        </p:grpSpPr>
        <p:grpSp>
          <p:nvGrpSpPr>
            <p:cNvPr id="13451" name="Google Shape;13451;p56"/>
            <p:cNvGrpSpPr/>
            <p:nvPr/>
          </p:nvGrpSpPr>
          <p:grpSpPr>
            <a:xfrm>
              <a:off x="2499700" y="1135950"/>
              <a:ext cx="732402" cy="694705"/>
              <a:chOff x="2499700" y="1135950"/>
              <a:chExt cx="732402" cy="694705"/>
            </a:xfrm>
          </p:grpSpPr>
          <p:sp>
            <p:nvSpPr>
              <p:cNvPr id="13452" name="Google Shape;13452;p56"/>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56"/>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6"/>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6"/>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56"/>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6"/>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6"/>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6"/>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56"/>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56"/>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6"/>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6"/>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6"/>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6"/>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6"/>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6"/>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6"/>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6"/>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56"/>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56"/>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56"/>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6"/>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6"/>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6"/>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6"/>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6"/>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6"/>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9" name="Google Shape;13479;p56"/>
            <p:cNvGrpSpPr/>
            <p:nvPr/>
          </p:nvGrpSpPr>
          <p:grpSpPr>
            <a:xfrm>
              <a:off x="2517909" y="1188726"/>
              <a:ext cx="702702" cy="725214"/>
              <a:chOff x="2517909" y="1188726"/>
              <a:chExt cx="702702" cy="725214"/>
            </a:xfrm>
          </p:grpSpPr>
          <p:sp>
            <p:nvSpPr>
              <p:cNvPr id="13480" name="Google Shape;13480;p56"/>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6"/>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6"/>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6"/>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6"/>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85" name="Google Shape;13485;p56"/>
          <p:cNvGrpSpPr/>
          <p:nvPr/>
        </p:nvGrpSpPr>
        <p:grpSpPr>
          <a:xfrm>
            <a:off x="1672184" y="1191441"/>
            <a:ext cx="583439" cy="870229"/>
            <a:chOff x="1716825" y="1121550"/>
            <a:chExt cx="622800" cy="928938"/>
          </a:xfrm>
        </p:grpSpPr>
        <p:grpSp>
          <p:nvGrpSpPr>
            <p:cNvPr id="13486" name="Google Shape;13486;p56"/>
            <p:cNvGrpSpPr/>
            <p:nvPr/>
          </p:nvGrpSpPr>
          <p:grpSpPr>
            <a:xfrm>
              <a:off x="1716825" y="1121550"/>
              <a:ext cx="622800" cy="928938"/>
              <a:chOff x="1716825" y="1121550"/>
              <a:chExt cx="622800" cy="928938"/>
            </a:xfrm>
          </p:grpSpPr>
          <p:cxnSp>
            <p:nvCxnSpPr>
              <p:cNvPr id="13487" name="Google Shape;13487;p56"/>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3488" name="Google Shape;13488;p56"/>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56"/>
            <p:cNvGrpSpPr/>
            <p:nvPr/>
          </p:nvGrpSpPr>
          <p:grpSpPr>
            <a:xfrm>
              <a:off x="1768050" y="1172775"/>
              <a:ext cx="520200" cy="832000"/>
              <a:chOff x="1768050" y="1172775"/>
              <a:chExt cx="520200" cy="832000"/>
            </a:xfrm>
          </p:grpSpPr>
          <p:cxnSp>
            <p:nvCxnSpPr>
              <p:cNvPr id="13490" name="Google Shape;13490;p56"/>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3491" name="Google Shape;13491;p56"/>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2" name="Google Shape;13492;p56"/>
            <p:cNvGrpSpPr/>
            <p:nvPr/>
          </p:nvGrpSpPr>
          <p:grpSpPr>
            <a:xfrm>
              <a:off x="1820100" y="1225475"/>
              <a:ext cx="416400" cy="729575"/>
              <a:chOff x="1820100" y="1225475"/>
              <a:chExt cx="416400" cy="729575"/>
            </a:xfrm>
          </p:grpSpPr>
          <p:cxnSp>
            <p:nvCxnSpPr>
              <p:cNvPr id="13493" name="Google Shape;13493;p56"/>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3494" name="Google Shape;13494;p56"/>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5" name="Google Shape;13495;p56"/>
            <p:cNvGrpSpPr/>
            <p:nvPr/>
          </p:nvGrpSpPr>
          <p:grpSpPr>
            <a:xfrm>
              <a:off x="1874250" y="1278825"/>
              <a:ext cx="308100" cy="605275"/>
              <a:chOff x="1874250" y="1278825"/>
              <a:chExt cx="308100" cy="605275"/>
            </a:xfrm>
          </p:grpSpPr>
          <p:cxnSp>
            <p:nvCxnSpPr>
              <p:cNvPr id="13496" name="Google Shape;13496;p56"/>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3497" name="Google Shape;13497;p56"/>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98" name="Google Shape;13498;p56"/>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9" name="Google Shape;13499;p56"/>
          <p:cNvGrpSpPr/>
          <p:nvPr/>
        </p:nvGrpSpPr>
        <p:grpSpPr>
          <a:xfrm>
            <a:off x="1592007" y="2077763"/>
            <a:ext cx="739072" cy="714152"/>
            <a:chOff x="4334725" y="1355875"/>
            <a:chExt cx="3106650" cy="3001900"/>
          </a:xfrm>
        </p:grpSpPr>
        <p:grpSp>
          <p:nvGrpSpPr>
            <p:cNvPr id="13500" name="Google Shape;13500;p56"/>
            <p:cNvGrpSpPr/>
            <p:nvPr/>
          </p:nvGrpSpPr>
          <p:grpSpPr>
            <a:xfrm>
              <a:off x="4516050" y="1724875"/>
              <a:ext cx="2693725" cy="2632900"/>
              <a:chOff x="4516050" y="1724875"/>
              <a:chExt cx="2693725" cy="2632900"/>
            </a:xfrm>
          </p:grpSpPr>
          <p:sp>
            <p:nvSpPr>
              <p:cNvPr id="13501" name="Google Shape;13501;p56"/>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56"/>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6"/>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4" name="Google Shape;13504;p56"/>
            <p:cNvGrpSpPr/>
            <p:nvPr/>
          </p:nvGrpSpPr>
          <p:grpSpPr>
            <a:xfrm>
              <a:off x="4334725" y="1355875"/>
              <a:ext cx="3106650" cy="2709650"/>
              <a:chOff x="4334725" y="1355875"/>
              <a:chExt cx="3106650" cy="2709650"/>
            </a:xfrm>
          </p:grpSpPr>
          <p:sp>
            <p:nvSpPr>
              <p:cNvPr id="13505" name="Google Shape;13505;p56"/>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56"/>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6"/>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08" name="Google Shape;13508;p56"/>
          <p:cNvGrpSpPr/>
          <p:nvPr/>
        </p:nvGrpSpPr>
        <p:grpSpPr>
          <a:xfrm>
            <a:off x="7708956" y="3708534"/>
            <a:ext cx="312074" cy="684173"/>
            <a:chOff x="7645573" y="3754300"/>
            <a:chExt cx="293855" cy="644170"/>
          </a:xfrm>
        </p:grpSpPr>
        <p:sp>
          <p:nvSpPr>
            <p:cNvPr id="13509" name="Google Shape;13509;p56"/>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6"/>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1" name="Google Shape;13511;p56"/>
          <p:cNvGrpSpPr/>
          <p:nvPr/>
        </p:nvGrpSpPr>
        <p:grpSpPr>
          <a:xfrm>
            <a:off x="5630944" y="1191441"/>
            <a:ext cx="709011" cy="739359"/>
            <a:chOff x="5830645" y="1256617"/>
            <a:chExt cx="530340" cy="553040"/>
          </a:xfrm>
        </p:grpSpPr>
        <p:grpSp>
          <p:nvGrpSpPr>
            <p:cNvPr id="13512" name="Google Shape;13512;p56"/>
            <p:cNvGrpSpPr/>
            <p:nvPr/>
          </p:nvGrpSpPr>
          <p:grpSpPr>
            <a:xfrm>
              <a:off x="5830645" y="1256617"/>
              <a:ext cx="259743" cy="269909"/>
              <a:chOff x="5830645" y="1256617"/>
              <a:chExt cx="259743" cy="269909"/>
            </a:xfrm>
          </p:grpSpPr>
          <p:sp>
            <p:nvSpPr>
              <p:cNvPr id="13513" name="Google Shape;13513;p56"/>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6"/>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5" name="Google Shape;13515;p56"/>
            <p:cNvGrpSpPr/>
            <p:nvPr/>
          </p:nvGrpSpPr>
          <p:grpSpPr>
            <a:xfrm>
              <a:off x="6101293" y="1256617"/>
              <a:ext cx="259692" cy="269909"/>
              <a:chOff x="6101293" y="1256617"/>
              <a:chExt cx="259692" cy="269909"/>
            </a:xfrm>
          </p:grpSpPr>
          <p:sp>
            <p:nvSpPr>
              <p:cNvPr id="13516" name="Google Shape;13516;p56"/>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56"/>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8" name="Google Shape;13518;p56"/>
            <p:cNvGrpSpPr/>
            <p:nvPr/>
          </p:nvGrpSpPr>
          <p:grpSpPr>
            <a:xfrm>
              <a:off x="5830645" y="1539749"/>
              <a:ext cx="259692" cy="269909"/>
              <a:chOff x="5830645" y="1539749"/>
              <a:chExt cx="259692" cy="269909"/>
            </a:xfrm>
          </p:grpSpPr>
          <p:sp>
            <p:nvSpPr>
              <p:cNvPr id="13519" name="Google Shape;13519;p56"/>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6"/>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1" name="Google Shape;13521;p56"/>
            <p:cNvGrpSpPr/>
            <p:nvPr/>
          </p:nvGrpSpPr>
          <p:grpSpPr>
            <a:xfrm>
              <a:off x="6101293" y="1539749"/>
              <a:ext cx="259692" cy="269909"/>
              <a:chOff x="6101293" y="1539749"/>
              <a:chExt cx="259692" cy="269909"/>
            </a:xfrm>
          </p:grpSpPr>
          <p:sp>
            <p:nvSpPr>
              <p:cNvPr id="13522" name="Google Shape;13522;p56"/>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6"/>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4" name="Google Shape;13524;p56"/>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5" name="Google Shape;13525;p56"/>
          <p:cNvGrpSpPr/>
          <p:nvPr/>
        </p:nvGrpSpPr>
        <p:grpSpPr>
          <a:xfrm>
            <a:off x="732438" y="2927557"/>
            <a:ext cx="1452955" cy="621360"/>
            <a:chOff x="732422" y="2990152"/>
            <a:chExt cx="1337773" cy="572102"/>
          </a:xfrm>
        </p:grpSpPr>
        <p:sp>
          <p:nvSpPr>
            <p:cNvPr id="13526" name="Google Shape;13526;p56"/>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56"/>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56"/>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56"/>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6"/>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6"/>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35" name="Shape 13535"/>
        <p:cNvGrpSpPr/>
        <p:nvPr/>
      </p:nvGrpSpPr>
      <p:grpSpPr>
        <a:xfrm>
          <a:off x="0" y="0"/>
          <a:ext cx="0" cy="0"/>
          <a:chOff x="0" y="0"/>
          <a:chExt cx="0" cy="0"/>
        </a:xfrm>
      </p:grpSpPr>
      <p:grpSp>
        <p:nvGrpSpPr>
          <p:cNvPr id="13536" name="Google Shape;13536;p57"/>
          <p:cNvGrpSpPr/>
          <p:nvPr/>
        </p:nvGrpSpPr>
        <p:grpSpPr>
          <a:xfrm>
            <a:off x="729238" y="1179665"/>
            <a:ext cx="1636117" cy="1526144"/>
            <a:chOff x="729238" y="1179665"/>
            <a:chExt cx="1636117" cy="1526144"/>
          </a:xfrm>
        </p:grpSpPr>
        <p:grpSp>
          <p:nvGrpSpPr>
            <p:cNvPr id="13537" name="Google Shape;13537;p57"/>
            <p:cNvGrpSpPr/>
            <p:nvPr/>
          </p:nvGrpSpPr>
          <p:grpSpPr>
            <a:xfrm>
              <a:off x="729238" y="1179665"/>
              <a:ext cx="80700" cy="1526144"/>
              <a:chOff x="729238" y="1179665"/>
              <a:chExt cx="80700" cy="1526144"/>
            </a:xfrm>
          </p:grpSpPr>
          <p:sp>
            <p:nvSpPr>
              <p:cNvPr id="13538" name="Google Shape;13538;p57"/>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7"/>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7"/>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7"/>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5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5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57"/>
            <p:cNvGrpSpPr/>
            <p:nvPr/>
          </p:nvGrpSpPr>
          <p:grpSpPr>
            <a:xfrm>
              <a:off x="903098" y="1179665"/>
              <a:ext cx="80700" cy="1526144"/>
              <a:chOff x="903098" y="1179665"/>
              <a:chExt cx="80700" cy="1526144"/>
            </a:xfrm>
          </p:grpSpPr>
          <p:sp>
            <p:nvSpPr>
              <p:cNvPr id="13549" name="Google Shape;13549;p57"/>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7"/>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7"/>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7"/>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7"/>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7"/>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57"/>
            <p:cNvGrpSpPr/>
            <p:nvPr/>
          </p:nvGrpSpPr>
          <p:grpSpPr>
            <a:xfrm>
              <a:off x="1076958" y="1179665"/>
              <a:ext cx="80700" cy="1526144"/>
              <a:chOff x="1076958" y="1179665"/>
              <a:chExt cx="80700" cy="1526144"/>
            </a:xfrm>
          </p:grpSpPr>
          <p:sp>
            <p:nvSpPr>
              <p:cNvPr id="13560" name="Google Shape;13560;p57"/>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7"/>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7"/>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57"/>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7"/>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7"/>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7"/>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57"/>
            <p:cNvGrpSpPr/>
            <p:nvPr/>
          </p:nvGrpSpPr>
          <p:grpSpPr>
            <a:xfrm>
              <a:off x="1247707" y="1179665"/>
              <a:ext cx="80700" cy="1526144"/>
              <a:chOff x="1247707" y="1179665"/>
              <a:chExt cx="80700" cy="1526144"/>
            </a:xfrm>
          </p:grpSpPr>
          <p:sp>
            <p:nvSpPr>
              <p:cNvPr id="13571" name="Google Shape;13571;p57"/>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7"/>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7"/>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1" name="Google Shape;13581;p57"/>
            <p:cNvGrpSpPr/>
            <p:nvPr/>
          </p:nvGrpSpPr>
          <p:grpSpPr>
            <a:xfrm>
              <a:off x="1421567" y="1179665"/>
              <a:ext cx="80700" cy="1526144"/>
              <a:chOff x="1421567" y="1179665"/>
              <a:chExt cx="80700" cy="1526144"/>
            </a:xfrm>
          </p:grpSpPr>
          <p:sp>
            <p:nvSpPr>
              <p:cNvPr id="13582" name="Google Shape;13582;p57"/>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7"/>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57"/>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7"/>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7"/>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7"/>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7"/>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7"/>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2" name="Google Shape;13592;p57"/>
            <p:cNvGrpSpPr/>
            <p:nvPr/>
          </p:nvGrpSpPr>
          <p:grpSpPr>
            <a:xfrm>
              <a:off x="1592327" y="1179665"/>
              <a:ext cx="80700" cy="1526144"/>
              <a:chOff x="1592327" y="1179665"/>
              <a:chExt cx="80700" cy="1526144"/>
            </a:xfrm>
          </p:grpSpPr>
          <p:sp>
            <p:nvSpPr>
              <p:cNvPr id="13593" name="Google Shape;13593;p57"/>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57"/>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57"/>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7"/>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7"/>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7"/>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5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5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3" name="Google Shape;13603;p57"/>
            <p:cNvGrpSpPr/>
            <p:nvPr/>
          </p:nvGrpSpPr>
          <p:grpSpPr>
            <a:xfrm>
              <a:off x="1766187" y="1179665"/>
              <a:ext cx="80700" cy="1526144"/>
              <a:chOff x="1766187" y="1179665"/>
              <a:chExt cx="80700" cy="1526144"/>
            </a:xfrm>
          </p:grpSpPr>
          <p:sp>
            <p:nvSpPr>
              <p:cNvPr id="13604" name="Google Shape;13604;p57"/>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7"/>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7"/>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7"/>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57"/>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57"/>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57"/>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57"/>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7"/>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4" name="Google Shape;13614;p57"/>
            <p:cNvGrpSpPr/>
            <p:nvPr/>
          </p:nvGrpSpPr>
          <p:grpSpPr>
            <a:xfrm>
              <a:off x="1936935" y="1179665"/>
              <a:ext cx="80700" cy="1526144"/>
              <a:chOff x="1936935" y="1179665"/>
              <a:chExt cx="80700" cy="1526144"/>
            </a:xfrm>
          </p:grpSpPr>
          <p:sp>
            <p:nvSpPr>
              <p:cNvPr id="13615" name="Google Shape;13615;p57"/>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57"/>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57"/>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57"/>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57"/>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5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5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5" name="Google Shape;13625;p57"/>
            <p:cNvGrpSpPr/>
            <p:nvPr/>
          </p:nvGrpSpPr>
          <p:grpSpPr>
            <a:xfrm>
              <a:off x="2110795" y="1179665"/>
              <a:ext cx="80700" cy="1526144"/>
              <a:chOff x="2110795" y="1179665"/>
              <a:chExt cx="80700" cy="1526144"/>
            </a:xfrm>
          </p:grpSpPr>
          <p:sp>
            <p:nvSpPr>
              <p:cNvPr id="13626" name="Google Shape;13626;p57"/>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7"/>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7"/>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7"/>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5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5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5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6" name="Google Shape;13636;p57"/>
            <p:cNvGrpSpPr/>
            <p:nvPr/>
          </p:nvGrpSpPr>
          <p:grpSpPr>
            <a:xfrm>
              <a:off x="2284655" y="1179665"/>
              <a:ext cx="80700" cy="1526144"/>
              <a:chOff x="2284655" y="1179665"/>
              <a:chExt cx="80700" cy="1526144"/>
            </a:xfrm>
          </p:grpSpPr>
          <p:sp>
            <p:nvSpPr>
              <p:cNvPr id="13637" name="Google Shape;13637;p57"/>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7"/>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7"/>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7"/>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57"/>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57"/>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5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5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47" name="Google Shape;13647;p57"/>
          <p:cNvGrpSpPr/>
          <p:nvPr/>
        </p:nvGrpSpPr>
        <p:grpSpPr>
          <a:xfrm>
            <a:off x="2623904" y="1198803"/>
            <a:ext cx="1364248" cy="1102133"/>
            <a:chOff x="2623904" y="1198803"/>
            <a:chExt cx="1364248" cy="1102133"/>
          </a:xfrm>
        </p:grpSpPr>
        <p:grpSp>
          <p:nvGrpSpPr>
            <p:cNvPr id="13648" name="Google Shape;13648;p57"/>
            <p:cNvGrpSpPr/>
            <p:nvPr/>
          </p:nvGrpSpPr>
          <p:grpSpPr>
            <a:xfrm>
              <a:off x="2623907" y="1198803"/>
              <a:ext cx="1364245" cy="273000"/>
              <a:chOff x="2623907" y="1198803"/>
              <a:chExt cx="1364245" cy="273000"/>
            </a:xfrm>
          </p:grpSpPr>
          <p:sp>
            <p:nvSpPr>
              <p:cNvPr id="13649" name="Google Shape;13649;p57"/>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5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4" name="Google Shape;13654;p57"/>
            <p:cNvGrpSpPr/>
            <p:nvPr/>
          </p:nvGrpSpPr>
          <p:grpSpPr>
            <a:xfrm>
              <a:off x="2623904" y="1476964"/>
              <a:ext cx="1364245" cy="273000"/>
              <a:chOff x="2623904" y="1476964"/>
              <a:chExt cx="1364245" cy="273000"/>
            </a:xfrm>
          </p:grpSpPr>
          <p:sp>
            <p:nvSpPr>
              <p:cNvPr id="13655" name="Google Shape;13655;p57"/>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57"/>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57"/>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5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0" name="Google Shape;13660;p57"/>
            <p:cNvGrpSpPr/>
            <p:nvPr/>
          </p:nvGrpSpPr>
          <p:grpSpPr>
            <a:xfrm>
              <a:off x="2623907" y="1749775"/>
              <a:ext cx="1364245" cy="273000"/>
              <a:chOff x="2623907" y="1749775"/>
              <a:chExt cx="1364245" cy="273000"/>
            </a:xfrm>
          </p:grpSpPr>
          <p:sp>
            <p:nvSpPr>
              <p:cNvPr id="13661" name="Google Shape;13661;p57"/>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57"/>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6" name="Google Shape;13666;p57"/>
            <p:cNvGrpSpPr/>
            <p:nvPr/>
          </p:nvGrpSpPr>
          <p:grpSpPr>
            <a:xfrm>
              <a:off x="2623904" y="2027936"/>
              <a:ext cx="1364245" cy="273000"/>
              <a:chOff x="2623904" y="2027936"/>
              <a:chExt cx="1364245" cy="273000"/>
            </a:xfrm>
          </p:grpSpPr>
          <p:sp>
            <p:nvSpPr>
              <p:cNvPr id="13667" name="Google Shape;13667;p5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5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5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72" name="Google Shape;13672;p57"/>
          <p:cNvGrpSpPr/>
          <p:nvPr/>
        </p:nvGrpSpPr>
        <p:grpSpPr>
          <a:xfrm>
            <a:off x="2613365" y="2657986"/>
            <a:ext cx="1387541" cy="159124"/>
            <a:chOff x="3200660" y="2180272"/>
            <a:chExt cx="2563824" cy="378237"/>
          </a:xfrm>
        </p:grpSpPr>
        <p:sp>
          <p:nvSpPr>
            <p:cNvPr id="13673" name="Google Shape;13673;p5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5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5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5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5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57"/>
          <p:cNvGrpSpPr/>
          <p:nvPr/>
        </p:nvGrpSpPr>
        <p:grpSpPr>
          <a:xfrm>
            <a:off x="2609890" y="2935811"/>
            <a:ext cx="1390502" cy="159625"/>
            <a:chOff x="3530150" y="2790075"/>
            <a:chExt cx="1962600" cy="225300"/>
          </a:xfrm>
        </p:grpSpPr>
        <p:sp>
          <p:nvSpPr>
            <p:cNvPr id="13692" name="Google Shape;13692;p57"/>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7"/>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4" name="Google Shape;13694;p57"/>
          <p:cNvGrpSpPr/>
          <p:nvPr/>
        </p:nvGrpSpPr>
        <p:grpSpPr>
          <a:xfrm>
            <a:off x="2610543" y="3214137"/>
            <a:ext cx="1411629" cy="153761"/>
            <a:chOff x="3558802" y="4011427"/>
            <a:chExt cx="1866000" cy="111300"/>
          </a:xfrm>
        </p:grpSpPr>
        <p:sp>
          <p:nvSpPr>
            <p:cNvPr id="13695" name="Google Shape;13695;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7"/>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7" name="Google Shape;13697;p57"/>
          <p:cNvGrpSpPr/>
          <p:nvPr/>
        </p:nvGrpSpPr>
        <p:grpSpPr>
          <a:xfrm>
            <a:off x="2610235" y="2419536"/>
            <a:ext cx="1383503" cy="119749"/>
            <a:chOff x="3465975" y="2270276"/>
            <a:chExt cx="1986364" cy="171929"/>
          </a:xfrm>
        </p:grpSpPr>
        <p:sp>
          <p:nvSpPr>
            <p:cNvPr id="13698" name="Google Shape;13698;p5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7"/>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57"/>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7"/>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7"/>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7"/>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6" name="Google Shape;13706;p57"/>
          <p:cNvGrpSpPr/>
          <p:nvPr/>
        </p:nvGrpSpPr>
        <p:grpSpPr>
          <a:xfrm>
            <a:off x="2621243" y="3783187"/>
            <a:ext cx="1369531" cy="195460"/>
            <a:chOff x="723300" y="4253549"/>
            <a:chExt cx="2276482" cy="324900"/>
          </a:xfrm>
        </p:grpSpPr>
        <p:sp>
          <p:nvSpPr>
            <p:cNvPr id="13707" name="Google Shape;13707;p5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5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5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57"/>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2" name="Google Shape;13712;p57"/>
          <p:cNvGrpSpPr/>
          <p:nvPr/>
        </p:nvGrpSpPr>
        <p:grpSpPr>
          <a:xfrm>
            <a:off x="2610803" y="3484367"/>
            <a:ext cx="1389066" cy="180119"/>
            <a:chOff x="705948" y="3788465"/>
            <a:chExt cx="2308953" cy="299400"/>
          </a:xfrm>
        </p:grpSpPr>
        <p:sp>
          <p:nvSpPr>
            <p:cNvPr id="13713" name="Google Shape;13713;p5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5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57"/>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7"/>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8" name="Google Shape;13718;p57"/>
          <p:cNvGrpSpPr/>
          <p:nvPr/>
        </p:nvGrpSpPr>
        <p:grpSpPr>
          <a:xfrm>
            <a:off x="2658741" y="4097347"/>
            <a:ext cx="1304609" cy="294074"/>
            <a:chOff x="2658741" y="4097347"/>
            <a:chExt cx="1304609" cy="294074"/>
          </a:xfrm>
        </p:grpSpPr>
        <p:grpSp>
          <p:nvGrpSpPr>
            <p:cNvPr id="13719" name="Google Shape;13719;p57"/>
            <p:cNvGrpSpPr/>
            <p:nvPr/>
          </p:nvGrpSpPr>
          <p:grpSpPr>
            <a:xfrm>
              <a:off x="2658741" y="4097347"/>
              <a:ext cx="118572" cy="294074"/>
              <a:chOff x="3343310" y="4475555"/>
              <a:chExt cx="127717" cy="316753"/>
            </a:xfrm>
          </p:grpSpPr>
          <p:sp>
            <p:nvSpPr>
              <p:cNvPr id="13720" name="Google Shape;13720;p5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2" name="Google Shape;13722;p57"/>
            <p:cNvGrpSpPr/>
            <p:nvPr/>
          </p:nvGrpSpPr>
          <p:grpSpPr>
            <a:xfrm>
              <a:off x="3815519" y="4098388"/>
              <a:ext cx="147831" cy="291991"/>
              <a:chOff x="3527539" y="4476677"/>
              <a:chExt cx="159232" cy="314510"/>
            </a:xfrm>
          </p:grpSpPr>
          <p:sp>
            <p:nvSpPr>
              <p:cNvPr id="13723" name="Google Shape;13723;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5" name="Google Shape;13725;p57"/>
            <p:cNvGrpSpPr/>
            <p:nvPr/>
          </p:nvGrpSpPr>
          <p:grpSpPr>
            <a:xfrm>
              <a:off x="3511696" y="4098388"/>
              <a:ext cx="147831" cy="291991"/>
              <a:chOff x="3527539" y="4476677"/>
              <a:chExt cx="159232" cy="314510"/>
            </a:xfrm>
          </p:grpSpPr>
          <p:sp>
            <p:nvSpPr>
              <p:cNvPr id="13726" name="Google Shape;13726;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8" name="Google Shape;13728;p57"/>
            <p:cNvGrpSpPr/>
            <p:nvPr/>
          </p:nvGrpSpPr>
          <p:grpSpPr>
            <a:xfrm>
              <a:off x="3207874" y="4098388"/>
              <a:ext cx="147831" cy="291991"/>
              <a:chOff x="3527539" y="4476677"/>
              <a:chExt cx="159232" cy="314510"/>
            </a:xfrm>
          </p:grpSpPr>
          <p:sp>
            <p:nvSpPr>
              <p:cNvPr id="13729" name="Google Shape;13729;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57"/>
            <p:cNvGrpSpPr/>
            <p:nvPr/>
          </p:nvGrpSpPr>
          <p:grpSpPr>
            <a:xfrm>
              <a:off x="2933305" y="4097347"/>
              <a:ext cx="118572" cy="294074"/>
              <a:chOff x="3343310" y="4475555"/>
              <a:chExt cx="127717" cy="316753"/>
            </a:xfrm>
          </p:grpSpPr>
          <p:sp>
            <p:nvSpPr>
              <p:cNvPr id="13732" name="Google Shape;13732;p5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34" name="Google Shape;13734;p57"/>
          <p:cNvGrpSpPr/>
          <p:nvPr/>
        </p:nvGrpSpPr>
        <p:grpSpPr>
          <a:xfrm>
            <a:off x="4277571" y="2080469"/>
            <a:ext cx="1433821" cy="191501"/>
            <a:chOff x="4273350" y="2080469"/>
            <a:chExt cx="1433821" cy="191501"/>
          </a:xfrm>
        </p:grpSpPr>
        <p:grpSp>
          <p:nvGrpSpPr>
            <p:cNvPr id="13735" name="Google Shape;13735;p57"/>
            <p:cNvGrpSpPr/>
            <p:nvPr/>
          </p:nvGrpSpPr>
          <p:grpSpPr>
            <a:xfrm>
              <a:off x="4273350" y="2080469"/>
              <a:ext cx="1433821" cy="0"/>
              <a:chOff x="5224975" y="2962250"/>
              <a:chExt cx="1544400" cy="0"/>
            </a:xfrm>
          </p:grpSpPr>
          <p:cxnSp>
            <p:nvCxnSpPr>
              <p:cNvPr id="13736" name="Google Shape;13736;p5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737" name="Google Shape;13737;p57"/>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3738" name="Google Shape;13738;p57"/>
            <p:cNvGrpSpPr/>
            <p:nvPr/>
          </p:nvGrpSpPr>
          <p:grpSpPr>
            <a:xfrm>
              <a:off x="4273350" y="2271969"/>
              <a:ext cx="1433821" cy="0"/>
              <a:chOff x="5224975" y="2962250"/>
              <a:chExt cx="1544400" cy="0"/>
            </a:xfrm>
          </p:grpSpPr>
          <p:cxnSp>
            <p:nvCxnSpPr>
              <p:cNvPr id="13739" name="Google Shape;13739;p5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740" name="Google Shape;13740;p57"/>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3741" name="Google Shape;13741;p57"/>
          <p:cNvGrpSpPr/>
          <p:nvPr/>
        </p:nvGrpSpPr>
        <p:grpSpPr>
          <a:xfrm>
            <a:off x="4279126" y="1183036"/>
            <a:ext cx="1430711" cy="743389"/>
            <a:chOff x="5159450" y="1919950"/>
            <a:chExt cx="1541050" cy="862500"/>
          </a:xfrm>
        </p:grpSpPr>
        <p:sp>
          <p:nvSpPr>
            <p:cNvPr id="13742" name="Google Shape;13742;p5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3743" name="Google Shape;13743;p57"/>
            <p:cNvGrpSpPr/>
            <p:nvPr/>
          </p:nvGrpSpPr>
          <p:grpSpPr>
            <a:xfrm>
              <a:off x="5159450" y="1919950"/>
              <a:ext cx="1541050" cy="862500"/>
              <a:chOff x="5159450" y="1919950"/>
              <a:chExt cx="1541050" cy="862500"/>
            </a:xfrm>
          </p:grpSpPr>
          <p:cxnSp>
            <p:nvCxnSpPr>
              <p:cNvPr id="13744" name="Google Shape;13744;p5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3745" name="Google Shape;13745;p5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3746" name="Google Shape;13746;p57"/>
          <p:cNvGrpSpPr/>
          <p:nvPr/>
        </p:nvGrpSpPr>
        <p:grpSpPr>
          <a:xfrm>
            <a:off x="4269239" y="2406364"/>
            <a:ext cx="1450484" cy="1052087"/>
            <a:chOff x="5230575" y="1554475"/>
            <a:chExt cx="2137150" cy="1550150"/>
          </a:xfrm>
        </p:grpSpPr>
        <p:sp>
          <p:nvSpPr>
            <p:cNvPr id="13747" name="Google Shape;13747;p57"/>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7"/>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7"/>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7"/>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7"/>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7"/>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7"/>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7"/>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7"/>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57"/>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57"/>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7"/>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7"/>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0" name="Google Shape;13760;p57"/>
          <p:cNvGrpSpPr/>
          <p:nvPr/>
        </p:nvGrpSpPr>
        <p:grpSpPr>
          <a:xfrm rot="10800000">
            <a:off x="4285790" y="3498553"/>
            <a:ext cx="1417383" cy="887946"/>
            <a:chOff x="5645403" y="2920021"/>
            <a:chExt cx="2650800" cy="2180614"/>
          </a:xfrm>
        </p:grpSpPr>
        <p:sp>
          <p:nvSpPr>
            <p:cNvPr id="13761" name="Google Shape;13761;p57"/>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62" name="Google Shape;13762;p57"/>
            <p:cNvCxnSpPr>
              <a:stCxn id="1376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3763" name="Google Shape;13763;p57"/>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64" name="Google Shape;13764;p57"/>
            <p:cNvCxnSpPr>
              <a:endCxn id="13763"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3765" name="Google Shape;13765;p57"/>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66" name="Google Shape;13766;p57"/>
            <p:cNvCxnSpPr>
              <a:stCxn id="13765"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3767" name="Google Shape;13767;p57"/>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68" name="Google Shape;13768;p57"/>
            <p:cNvCxnSpPr>
              <a:endCxn id="1376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3769" name="Google Shape;13769;p57"/>
          <p:cNvGrpSpPr/>
          <p:nvPr/>
        </p:nvGrpSpPr>
        <p:grpSpPr>
          <a:xfrm>
            <a:off x="7386150" y="2401908"/>
            <a:ext cx="1071743" cy="1021579"/>
            <a:chOff x="7189833" y="2022667"/>
            <a:chExt cx="1251159" cy="1192597"/>
          </a:xfrm>
        </p:grpSpPr>
        <p:sp>
          <p:nvSpPr>
            <p:cNvPr id="13770" name="Google Shape;13770;p57"/>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7"/>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7"/>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7"/>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4" name="Google Shape;13774;p57"/>
          <p:cNvGrpSpPr/>
          <p:nvPr/>
        </p:nvGrpSpPr>
        <p:grpSpPr>
          <a:xfrm>
            <a:off x="727421" y="2828315"/>
            <a:ext cx="1695374" cy="1560837"/>
            <a:chOff x="727421" y="2828315"/>
            <a:chExt cx="1695374" cy="1560837"/>
          </a:xfrm>
        </p:grpSpPr>
        <p:grpSp>
          <p:nvGrpSpPr>
            <p:cNvPr id="13775" name="Google Shape;13775;p57"/>
            <p:cNvGrpSpPr/>
            <p:nvPr/>
          </p:nvGrpSpPr>
          <p:grpSpPr>
            <a:xfrm>
              <a:off x="819108" y="2882501"/>
              <a:ext cx="103104" cy="1426186"/>
              <a:chOff x="4674013" y="3100904"/>
              <a:chExt cx="122758" cy="1698043"/>
            </a:xfrm>
          </p:grpSpPr>
          <p:sp>
            <p:nvSpPr>
              <p:cNvPr id="13776" name="Google Shape;13776;p5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5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5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5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5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3" name="Google Shape;13783;p57"/>
            <p:cNvGrpSpPr/>
            <p:nvPr/>
          </p:nvGrpSpPr>
          <p:grpSpPr>
            <a:xfrm>
              <a:off x="1062475" y="2882501"/>
              <a:ext cx="103104" cy="1426186"/>
              <a:chOff x="4940438" y="3100904"/>
              <a:chExt cx="122758" cy="1698043"/>
            </a:xfrm>
          </p:grpSpPr>
          <p:sp>
            <p:nvSpPr>
              <p:cNvPr id="13784" name="Google Shape;13784;p5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5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5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1" name="Google Shape;13791;p57"/>
            <p:cNvGrpSpPr/>
            <p:nvPr/>
          </p:nvGrpSpPr>
          <p:grpSpPr>
            <a:xfrm>
              <a:off x="1299324" y="2882501"/>
              <a:ext cx="103104" cy="1426186"/>
              <a:chOff x="5206863" y="3100904"/>
              <a:chExt cx="122758" cy="1698043"/>
            </a:xfrm>
          </p:grpSpPr>
          <p:sp>
            <p:nvSpPr>
              <p:cNvPr id="13792" name="Google Shape;13792;p5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5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5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5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9" name="Google Shape;13799;p57"/>
            <p:cNvGrpSpPr/>
            <p:nvPr/>
          </p:nvGrpSpPr>
          <p:grpSpPr>
            <a:xfrm>
              <a:off x="1786057" y="2882501"/>
              <a:ext cx="103104" cy="1426186"/>
              <a:chOff x="6006138" y="3143629"/>
              <a:chExt cx="122758" cy="1698043"/>
            </a:xfrm>
          </p:grpSpPr>
          <p:sp>
            <p:nvSpPr>
              <p:cNvPr id="13800" name="Google Shape;13800;p5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5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7" name="Google Shape;13807;p57"/>
            <p:cNvGrpSpPr/>
            <p:nvPr/>
          </p:nvGrpSpPr>
          <p:grpSpPr>
            <a:xfrm>
              <a:off x="2029422" y="2882501"/>
              <a:ext cx="103104" cy="1426186"/>
              <a:chOff x="6805413" y="3100904"/>
              <a:chExt cx="122758" cy="1698043"/>
            </a:xfrm>
          </p:grpSpPr>
          <p:sp>
            <p:nvSpPr>
              <p:cNvPr id="13808" name="Google Shape;13808;p5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5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5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5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5" name="Google Shape;13815;p57"/>
            <p:cNvGrpSpPr/>
            <p:nvPr/>
          </p:nvGrpSpPr>
          <p:grpSpPr>
            <a:xfrm>
              <a:off x="727421" y="2828315"/>
              <a:ext cx="1695374" cy="1560837"/>
              <a:chOff x="734799" y="2782450"/>
              <a:chExt cx="1571100" cy="1577400"/>
            </a:xfrm>
          </p:grpSpPr>
          <p:cxnSp>
            <p:nvCxnSpPr>
              <p:cNvPr id="13816" name="Google Shape;13816;p5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3817" name="Google Shape;13817;p5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3818" name="Google Shape;13818;p57"/>
            <p:cNvGrpSpPr/>
            <p:nvPr/>
          </p:nvGrpSpPr>
          <p:grpSpPr>
            <a:xfrm>
              <a:off x="2272795" y="2882501"/>
              <a:ext cx="103104" cy="1426186"/>
              <a:chOff x="5206863" y="3100904"/>
              <a:chExt cx="122758" cy="1698043"/>
            </a:xfrm>
          </p:grpSpPr>
          <p:sp>
            <p:nvSpPr>
              <p:cNvPr id="13819" name="Google Shape;13819;p5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5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5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6" name="Google Shape;13826;p57"/>
            <p:cNvGrpSpPr/>
            <p:nvPr/>
          </p:nvGrpSpPr>
          <p:grpSpPr>
            <a:xfrm>
              <a:off x="1542694" y="2882501"/>
              <a:ext cx="103104" cy="1426186"/>
              <a:chOff x="6006138" y="3143629"/>
              <a:chExt cx="122758" cy="1698043"/>
            </a:xfrm>
          </p:grpSpPr>
          <p:sp>
            <p:nvSpPr>
              <p:cNvPr id="13827" name="Google Shape;13827;p5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5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5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34" name="Google Shape;13834;p57"/>
          <p:cNvGrpSpPr/>
          <p:nvPr/>
        </p:nvGrpSpPr>
        <p:grpSpPr>
          <a:xfrm>
            <a:off x="5936000" y="2405887"/>
            <a:ext cx="1248543" cy="1025319"/>
            <a:chOff x="5183758" y="1210600"/>
            <a:chExt cx="3605380" cy="2960783"/>
          </a:xfrm>
        </p:grpSpPr>
        <p:sp>
          <p:nvSpPr>
            <p:cNvPr id="13835" name="Google Shape;13835;p5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39" name="Google Shape;13839;p57"/>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3840" name="Google Shape;13840;p57"/>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3841" name="Google Shape;13841;p57"/>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3842" name="Google Shape;13842;p57"/>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3843" name="Google Shape;13843;p57"/>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4" name="Google Shape;13844;p57"/>
          <p:cNvGrpSpPr/>
          <p:nvPr/>
        </p:nvGrpSpPr>
        <p:grpSpPr>
          <a:xfrm>
            <a:off x="5793062" y="3544204"/>
            <a:ext cx="2664831" cy="843440"/>
            <a:chOff x="5916567" y="1099697"/>
            <a:chExt cx="2556683" cy="809211"/>
          </a:xfrm>
        </p:grpSpPr>
        <p:sp>
          <p:nvSpPr>
            <p:cNvPr id="13845" name="Google Shape;13845;p57"/>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57"/>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57"/>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7"/>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7"/>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57"/>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57"/>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7"/>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3" name="Google Shape;13853;p57"/>
          <p:cNvGrpSpPr/>
          <p:nvPr/>
        </p:nvGrpSpPr>
        <p:grpSpPr>
          <a:xfrm>
            <a:off x="5900602" y="1193063"/>
            <a:ext cx="1299851" cy="1023338"/>
            <a:chOff x="5900602" y="1193063"/>
            <a:chExt cx="1299851" cy="1023338"/>
          </a:xfrm>
        </p:grpSpPr>
        <p:grpSp>
          <p:nvGrpSpPr>
            <p:cNvPr id="13854" name="Google Shape;13854;p57"/>
            <p:cNvGrpSpPr/>
            <p:nvPr/>
          </p:nvGrpSpPr>
          <p:grpSpPr>
            <a:xfrm>
              <a:off x="6743564" y="1193063"/>
              <a:ext cx="456889" cy="700379"/>
              <a:chOff x="6743564" y="1193063"/>
              <a:chExt cx="456889" cy="700379"/>
            </a:xfrm>
          </p:grpSpPr>
          <p:grpSp>
            <p:nvGrpSpPr>
              <p:cNvPr id="13855" name="Google Shape;13855;p57"/>
              <p:cNvGrpSpPr/>
              <p:nvPr/>
            </p:nvGrpSpPr>
            <p:grpSpPr>
              <a:xfrm>
                <a:off x="6743564" y="1690731"/>
                <a:ext cx="214402" cy="202710"/>
                <a:chOff x="6743564" y="1690731"/>
                <a:chExt cx="214402" cy="202710"/>
              </a:xfrm>
            </p:grpSpPr>
            <p:sp>
              <p:nvSpPr>
                <p:cNvPr id="13856" name="Google Shape;13856;p57"/>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57"/>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8" name="Google Shape;13858;p57"/>
              <p:cNvGrpSpPr/>
              <p:nvPr/>
            </p:nvGrpSpPr>
            <p:grpSpPr>
              <a:xfrm>
                <a:off x="6915505" y="1193063"/>
                <a:ext cx="284947" cy="589637"/>
                <a:chOff x="6915505" y="1193063"/>
                <a:chExt cx="284947" cy="589637"/>
              </a:xfrm>
            </p:grpSpPr>
            <p:sp>
              <p:nvSpPr>
                <p:cNvPr id="13859" name="Google Shape;13859;p5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60" name="Google Shape;13860;p57"/>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3861" name="Google Shape;13861;p57"/>
            <p:cNvGrpSpPr/>
            <p:nvPr/>
          </p:nvGrpSpPr>
          <p:grpSpPr>
            <a:xfrm>
              <a:off x="6520337" y="1193063"/>
              <a:ext cx="341815" cy="801589"/>
              <a:chOff x="6520337" y="1193063"/>
              <a:chExt cx="341815" cy="801589"/>
            </a:xfrm>
          </p:grpSpPr>
          <p:grpSp>
            <p:nvGrpSpPr>
              <p:cNvPr id="13862" name="Google Shape;13862;p57"/>
              <p:cNvGrpSpPr/>
              <p:nvPr/>
            </p:nvGrpSpPr>
            <p:grpSpPr>
              <a:xfrm>
                <a:off x="6520337" y="1589527"/>
                <a:ext cx="213950" cy="405125"/>
                <a:chOff x="6520337" y="1589527"/>
                <a:chExt cx="213950" cy="405125"/>
              </a:xfrm>
            </p:grpSpPr>
            <p:sp>
              <p:nvSpPr>
                <p:cNvPr id="13863" name="Google Shape;13863;p5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57"/>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5" name="Google Shape;13865;p57"/>
              <p:cNvGrpSpPr/>
              <p:nvPr/>
            </p:nvGrpSpPr>
            <p:grpSpPr>
              <a:xfrm>
                <a:off x="6577204" y="1193063"/>
                <a:ext cx="284947" cy="453562"/>
                <a:chOff x="6577204" y="1193063"/>
                <a:chExt cx="284947" cy="453562"/>
              </a:xfrm>
            </p:grpSpPr>
            <p:sp>
              <p:nvSpPr>
                <p:cNvPr id="13866" name="Google Shape;13866;p5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67" name="Google Shape;13867;p57"/>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3868" name="Google Shape;13868;p57"/>
            <p:cNvGrpSpPr/>
            <p:nvPr/>
          </p:nvGrpSpPr>
          <p:grpSpPr>
            <a:xfrm>
              <a:off x="6238903" y="1193063"/>
              <a:ext cx="300475" cy="901782"/>
              <a:chOff x="6238903" y="1193063"/>
              <a:chExt cx="300475" cy="901782"/>
            </a:xfrm>
          </p:grpSpPr>
          <p:grpSp>
            <p:nvGrpSpPr>
              <p:cNvPr id="13869" name="Google Shape;13869;p57"/>
              <p:cNvGrpSpPr/>
              <p:nvPr/>
            </p:nvGrpSpPr>
            <p:grpSpPr>
              <a:xfrm>
                <a:off x="6290865" y="1489315"/>
                <a:ext cx="248514" cy="605530"/>
                <a:chOff x="6290865" y="1489315"/>
                <a:chExt cx="248514" cy="605530"/>
              </a:xfrm>
            </p:grpSpPr>
            <p:sp>
              <p:nvSpPr>
                <p:cNvPr id="13870" name="Google Shape;13870;p5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57"/>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2" name="Google Shape;13872;p57"/>
              <p:cNvGrpSpPr/>
              <p:nvPr/>
            </p:nvGrpSpPr>
            <p:grpSpPr>
              <a:xfrm>
                <a:off x="6238903" y="1193063"/>
                <a:ext cx="284947" cy="327512"/>
                <a:chOff x="6238903" y="1193063"/>
                <a:chExt cx="284947" cy="327512"/>
              </a:xfrm>
            </p:grpSpPr>
            <p:sp>
              <p:nvSpPr>
                <p:cNvPr id="13873" name="Google Shape;13873;p5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74" name="Google Shape;13874;p57"/>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3875" name="Google Shape;13875;p57"/>
            <p:cNvGrpSpPr/>
            <p:nvPr/>
          </p:nvGrpSpPr>
          <p:grpSpPr>
            <a:xfrm>
              <a:off x="5900602" y="1193063"/>
              <a:ext cx="444345" cy="1023338"/>
              <a:chOff x="5900602" y="1193063"/>
              <a:chExt cx="444345" cy="1023338"/>
            </a:xfrm>
          </p:grpSpPr>
          <p:grpSp>
            <p:nvGrpSpPr>
              <p:cNvPr id="13876" name="Google Shape;13876;p57"/>
              <p:cNvGrpSpPr/>
              <p:nvPr/>
            </p:nvGrpSpPr>
            <p:grpSpPr>
              <a:xfrm>
                <a:off x="6046501" y="1367785"/>
                <a:ext cx="298446" cy="848616"/>
                <a:chOff x="6046501" y="1367785"/>
                <a:chExt cx="298446" cy="848616"/>
              </a:xfrm>
            </p:grpSpPr>
            <p:sp>
              <p:nvSpPr>
                <p:cNvPr id="13877" name="Google Shape;13877;p5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57"/>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9" name="Google Shape;13879;p57"/>
              <p:cNvGrpSpPr/>
              <p:nvPr/>
            </p:nvGrpSpPr>
            <p:grpSpPr>
              <a:xfrm>
                <a:off x="5900602" y="1193063"/>
                <a:ext cx="284947" cy="182312"/>
                <a:chOff x="5900602" y="1193063"/>
                <a:chExt cx="284947" cy="182312"/>
              </a:xfrm>
            </p:grpSpPr>
            <p:sp>
              <p:nvSpPr>
                <p:cNvPr id="13880" name="Google Shape;13880;p5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81" name="Google Shape;13881;p5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3882" name="Google Shape;13882;p57"/>
          <p:cNvGrpSpPr/>
          <p:nvPr/>
        </p:nvGrpSpPr>
        <p:grpSpPr>
          <a:xfrm>
            <a:off x="7238484" y="1193208"/>
            <a:ext cx="1219413" cy="1051365"/>
            <a:chOff x="7287122" y="1165658"/>
            <a:chExt cx="1219413" cy="1051365"/>
          </a:xfrm>
        </p:grpSpPr>
        <p:grpSp>
          <p:nvGrpSpPr>
            <p:cNvPr id="13883" name="Google Shape;13883;p57"/>
            <p:cNvGrpSpPr/>
            <p:nvPr/>
          </p:nvGrpSpPr>
          <p:grpSpPr>
            <a:xfrm>
              <a:off x="7287122" y="1969723"/>
              <a:ext cx="1219413" cy="247300"/>
              <a:chOff x="7287122" y="1969723"/>
              <a:chExt cx="1219413" cy="247300"/>
            </a:xfrm>
          </p:grpSpPr>
          <p:sp>
            <p:nvSpPr>
              <p:cNvPr id="13884" name="Google Shape;13884;p5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5" name="Google Shape;13885;p57"/>
              <p:cNvGrpSpPr/>
              <p:nvPr/>
            </p:nvGrpSpPr>
            <p:grpSpPr>
              <a:xfrm>
                <a:off x="7287122" y="2063892"/>
                <a:ext cx="1151753" cy="73428"/>
                <a:chOff x="7287122" y="2063892"/>
                <a:chExt cx="1151753" cy="73428"/>
              </a:xfrm>
            </p:grpSpPr>
            <p:sp>
              <p:nvSpPr>
                <p:cNvPr id="13886" name="Google Shape;13886;p5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87" name="Google Shape;13887;p5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3888" name="Google Shape;13888;p57"/>
            <p:cNvGrpSpPr/>
            <p:nvPr/>
          </p:nvGrpSpPr>
          <p:grpSpPr>
            <a:xfrm>
              <a:off x="7287122" y="1712201"/>
              <a:ext cx="1219403" cy="246767"/>
              <a:chOff x="7287122" y="1712201"/>
              <a:chExt cx="1219403" cy="246767"/>
            </a:xfrm>
          </p:grpSpPr>
          <p:sp>
            <p:nvSpPr>
              <p:cNvPr id="13889" name="Google Shape;13889;p5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0" name="Google Shape;13890;p57"/>
              <p:cNvGrpSpPr/>
              <p:nvPr/>
            </p:nvGrpSpPr>
            <p:grpSpPr>
              <a:xfrm>
                <a:off x="7287122" y="1842861"/>
                <a:ext cx="1005303" cy="73419"/>
                <a:chOff x="7287122" y="1842861"/>
                <a:chExt cx="1005303" cy="73419"/>
              </a:xfrm>
            </p:grpSpPr>
            <p:sp>
              <p:nvSpPr>
                <p:cNvPr id="13891" name="Google Shape;13891;p5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92" name="Google Shape;13892;p5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3893" name="Google Shape;13893;p57"/>
            <p:cNvGrpSpPr/>
            <p:nvPr/>
          </p:nvGrpSpPr>
          <p:grpSpPr>
            <a:xfrm>
              <a:off x="7287122" y="1447520"/>
              <a:ext cx="1219403" cy="286667"/>
              <a:chOff x="7287122" y="1447520"/>
              <a:chExt cx="1219403" cy="286667"/>
            </a:xfrm>
          </p:grpSpPr>
          <p:sp>
            <p:nvSpPr>
              <p:cNvPr id="13894" name="Google Shape;13894;p5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5" name="Google Shape;13895;p57"/>
              <p:cNvGrpSpPr/>
              <p:nvPr/>
            </p:nvGrpSpPr>
            <p:grpSpPr>
              <a:xfrm>
                <a:off x="7287122" y="1581977"/>
                <a:ext cx="852803" cy="73428"/>
                <a:chOff x="7287122" y="1581977"/>
                <a:chExt cx="852803" cy="73428"/>
              </a:xfrm>
            </p:grpSpPr>
            <p:sp>
              <p:nvSpPr>
                <p:cNvPr id="13896" name="Google Shape;13896;p5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97" name="Google Shape;13897;p5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3898" name="Google Shape;13898;p57"/>
            <p:cNvGrpSpPr/>
            <p:nvPr/>
          </p:nvGrpSpPr>
          <p:grpSpPr>
            <a:xfrm>
              <a:off x="7287122" y="1165658"/>
              <a:ext cx="1219403" cy="344253"/>
              <a:chOff x="7287122" y="1165658"/>
              <a:chExt cx="1219403" cy="344253"/>
            </a:xfrm>
          </p:grpSpPr>
          <p:sp>
            <p:nvSpPr>
              <p:cNvPr id="13899" name="Google Shape;13899;p5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0" name="Google Shape;13900;p57"/>
              <p:cNvGrpSpPr/>
              <p:nvPr/>
            </p:nvGrpSpPr>
            <p:grpSpPr>
              <a:xfrm>
                <a:off x="7287122" y="1341025"/>
                <a:ext cx="695703" cy="73419"/>
                <a:chOff x="7287122" y="1341025"/>
                <a:chExt cx="695703" cy="73419"/>
              </a:xfrm>
            </p:grpSpPr>
            <p:sp>
              <p:nvSpPr>
                <p:cNvPr id="13901" name="Google Shape;13901;p5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902" name="Google Shape;13902;p5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906" name="Shape 13906"/>
        <p:cNvGrpSpPr/>
        <p:nvPr/>
      </p:nvGrpSpPr>
      <p:grpSpPr>
        <a:xfrm>
          <a:off x="0" y="0"/>
          <a:ext cx="0" cy="0"/>
          <a:chOff x="0" y="0"/>
          <a:chExt cx="0" cy="0"/>
        </a:xfrm>
      </p:grpSpPr>
      <p:sp>
        <p:nvSpPr>
          <p:cNvPr id="13907" name="Google Shape;13907;p5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908" name="Google Shape;13908;p58"/>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909" name="Google Shape;13909;p58"/>
          <p:cNvGrpSpPr/>
          <p:nvPr/>
        </p:nvGrpSpPr>
        <p:grpSpPr>
          <a:xfrm>
            <a:off x="866243" y="2291587"/>
            <a:ext cx="415546" cy="355053"/>
            <a:chOff x="866243" y="2291587"/>
            <a:chExt cx="415546" cy="355053"/>
          </a:xfrm>
        </p:grpSpPr>
        <p:sp>
          <p:nvSpPr>
            <p:cNvPr id="13910" name="Google Shape;13910;p58"/>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8"/>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8"/>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8"/>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8"/>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5" name="Google Shape;13915;p58"/>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16" name="Google Shape;13916;p58"/>
          <p:cNvGrpSpPr/>
          <p:nvPr/>
        </p:nvGrpSpPr>
        <p:grpSpPr>
          <a:xfrm>
            <a:off x="1958520" y="2302574"/>
            <a:ext cx="359213" cy="327807"/>
            <a:chOff x="1958520" y="2302574"/>
            <a:chExt cx="359213" cy="327807"/>
          </a:xfrm>
        </p:grpSpPr>
        <p:sp>
          <p:nvSpPr>
            <p:cNvPr id="13917" name="Google Shape;13917;p58"/>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58"/>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8"/>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0" name="Google Shape;13920;p58"/>
          <p:cNvGrpSpPr/>
          <p:nvPr/>
        </p:nvGrpSpPr>
        <p:grpSpPr>
          <a:xfrm>
            <a:off x="2579882" y="2287427"/>
            <a:ext cx="207582" cy="359594"/>
            <a:chOff x="2656082" y="2287427"/>
            <a:chExt cx="207582" cy="359594"/>
          </a:xfrm>
        </p:grpSpPr>
        <p:sp>
          <p:nvSpPr>
            <p:cNvPr id="13921" name="Google Shape;13921;p58"/>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58"/>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58"/>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58"/>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5" name="Google Shape;13925;p58"/>
          <p:cNvGrpSpPr/>
          <p:nvPr/>
        </p:nvGrpSpPr>
        <p:grpSpPr>
          <a:xfrm>
            <a:off x="3049653" y="2321468"/>
            <a:ext cx="362991" cy="290018"/>
            <a:chOff x="3049653" y="2321468"/>
            <a:chExt cx="362991" cy="290018"/>
          </a:xfrm>
        </p:grpSpPr>
        <p:sp>
          <p:nvSpPr>
            <p:cNvPr id="13926" name="Google Shape;13926;p58"/>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8"/>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8"/>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8"/>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0" name="Google Shape;13930;p58"/>
          <p:cNvGrpSpPr/>
          <p:nvPr/>
        </p:nvGrpSpPr>
        <p:grpSpPr>
          <a:xfrm>
            <a:off x="3564243" y="2289904"/>
            <a:ext cx="422342" cy="355243"/>
            <a:chOff x="3564243" y="2289904"/>
            <a:chExt cx="422342" cy="355243"/>
          </a:xfrm>
        </p:grpSpPr>
        <p:sp>
          <p:nvSpPr>
            <p:cNvPr id="13931" name="Google Shape;13931;p58"/>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58"/>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8"/>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8"/>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58"/>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6" name="Google Shape;13936;p58"/>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7" name="Google Shape;13937;p58"/>
          <p:cNvGrpSpPr/>
          <p:nvPr/>
        </p:nvGrpSpPr>
        <p:grpSpPr>
          <a:xfrm>
            <a:off x="4687894" y="2289713"/>
            <a:ext cx="359594" cy="353909"/>
            <a:chOff x="4687894" y="2289713"/>
            <a:chExt cx="359594" cy="353909"/>
          </a:xfrm>
        </p:grpSpPr>
        <p:sp>
          <p:nvSpPr>
            <p:cNvPr id="13938" name="Google Shape;13938;p58"/>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58"/>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58"/>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1" name="Google Shape;13941;p58"/>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2" name="Google Shape;13942;p58"/>
          <p:cNvGrpSpPr/>
          <p:nvPr/>
        </p:nvGrpSpPr>
        <p:grpSpPr>
          <a:xfrm>
            <a:off x="6372624" y="2308227"/>
            <a:ext cx="263567" cy="317614"/>
            <a:chOff x="6421399" y="2308227"/>
            <a:chExt cx="263567" cy="317614"/>
          </a:xfrm>
        </p:grpSpPr>
        <p:sp>
          <p:nvSpPr>
            <p:cNvPr id="13943" name="Google Shape;13943;p58"/>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58"/>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58"/>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58"/>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7" name="Google Shape;13947;p58"/>
          <p:cNvGrpSpPr/>
          <p:nvPr/>
        </p:nvGrpSpPr>
        <p:grpSpPr>
          <a:xfrm>
            <a:off x="6870193" y="2295620"/>
            <a:ext cx="360356" cy="343462"/>
            <a:chOff x="6870193" y="2295620"/>
            <a:chExt cx="360356" cy="343462"/>
          </a:xfrm>
        </p:grpSpPr>
        <p:sp>
          <p:nvSpPr>
            <p:cNvPr id="13948" name="Google Shape;13948;p58"/>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58"/>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0" name="Google Shape;13950;p58"/>
          <p:cNvGrpSpPr/>
          <p:nvPr/>
        </p:nvGrpSpPr>
        <p:grpSpPr>
          <a:xfrm>
            <a:off x="7441465" y="2302860"/>
            <a:ext cx="342192" cy="327140"/>
            <a:chOff x="7441465" y="2302860"/>
            <a:chExt cx="342192" cy="327140"/>
          </a:xfrm>
        </p:grpSpPr>
        <p:sp>
          <p:nvSpPr>
            <p:cNvPr id="13951" name="Google Shape;13951;p58"/>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8"/>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3" name="Google Shape;13953;p58"/>
          <p:cNvGrpSpPr/>
          <p:nvPr/>
        </p:nvGrpSpPr>
        <p:grpSpPr>
          <a:xfrm>
            <a:off x="7989683" y="2350207"/>
            <a:ext cx="332761" cy="234066"/>
            <a:chOff x="7989683" y="2350207"/>
            <a:chExt cx="332761" cy="234066"/>
          </a:xfrm>
        </p:grpSpPr>
        <p:sp>
          <p:nvSpPr>
            <p:cNvPr id="13954" name="Google Shape;13954;p58"/>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58"/>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8"/>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58"/>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58"/>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58"/>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0" name="Google Shape;13960;p58"/>
          <p:cNvGrpSpPr/>
          <p:nvPr/>
        </p:nvGrpSpPr>
        <p:grpSpPr>
          <a:xfrm>
            <a:off x="5823294" y="2309751"/>
            <a:ext cx="315327" cy="314978"/>
            <a:chOff x="5823294" y="2309751"/>
            <a:chExt cx="315327" cy="314978"/>
          </a:xfrm>
        </p:grpSpPr>
        <p:sp>
          <p:nvSpPr>
            <p:cNvPr id="13961" name="Google Shape;13961;p58"/>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58"/>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8"/>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8"/>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8"/>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58"/>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58"/>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58"/>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58"/>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58"/>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8"/>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8"/>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8"/>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58"/>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58"/>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8"/>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8"/>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8" name="Google Shape;13978;p58"/>
          <p:cNvGrpSpPr/>
          <p:nvPr/>
        </p:nvGrpSpPr>
        <p:grpSpPr>
          <a:xfrm>
            <a:off x="2497275" y="2744159"/>
            <a:ext cx="370930" cy="370549"/>
            <a:chOff x="2497275" y="2744159"/>
            <a:chExt cx="370930" cy="370549"/>
          </a:xfrm>
        </p:grpSpPr>
        <p:sp>
          <p:nvSpPr>
            <p:cNvPr id="13979" name="Google Shape;13979;p58"/>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8"/>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58"/>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58"/>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8"/>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58"/>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5" name="Google Shape;13985;p58"/>
          <p:cNvGrpSpPr/>
          <p:nvPr/>
        </p:nvGrpSpPr>
        <p:grpSpPr>
          <a:xfrm>
            <a:off x="860940" y="2746477"/>
            <a:ext cx="371883" cy="365691"/>
            <a:chOff x="860940" y="2746477"/>
            <a:chExt cx="371883" cy="365691"/>
          </a:xfrm>
        </p:grpSpPr>
        <p:sp>
          <p:nvSpPr>
            <p:cNvPr id="13986" name="Google Shape;13986;p58"/>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8"/>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58"/>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8"/>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8"/>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1" name="Google Shape;13991;p58"/>
          <p:cNvGrpSpPr/>
          <p:nvPr/>
        </p:nvGrpSpPr>
        <p:grpSpPr>
          <a:xfrm>
            <a:off x="1493849" y="2775533"/>
            <a:ext cx="283985" cy="341080"/>
            <a:chOff x="1493849" y="2775533"/>
            <a:chExt cx="283985" cy="341080"/>
          </a:xfrm>
        </p:grpSpPr>
        <p:sp>
          <p:nvSpPr>
            <p:cNvPr id="13992" name="Google Shape;13992;p58"/>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58"/>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58"/>
          <p:cNvGrpSpPr/>
          <p:nvPr/>
        </p:nvGrpSpPr>
        <p:grpSpPr>
          <a:xfrm>
            <a:off x="1952836" y="2774422"/>
            <a:ext cx="372835" cy="342573"/>
            <a:chOff x="1952836" y="2774422"/>
            <a:chExt cx="372835" cy="342573"/>
          </a:xfrm>
        </p:grpSpPr>
        <p:sp>
          <p:nvSpPr>
            <p:cNvPr id="13995" name="Google Shape;13995;p58"/>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8"/>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8"/>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8" name="Google Shape;13998;p58"/>
          <p:cNvGrpSpPr/>
          <p:nvPr/>
        </p:nvGrpSpPr>
        <p:grpSpPr>
          <a:xfrm>
            <a:off x="3079916" y="2744477"/>
            <a:ext cx="332729" cy="372518"/>
            <a:chOff x="3079916" y="2744477"/>
            <a:chExt cx="332729" cy="372518"/>
          </a:xfrm>
        </p:grpSpPr>
        <p:sp>
          <p:nvSpPr>
            <p:cNvPr id="13999" name="Google Shape;13999;p58"/>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58"/>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58"/>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2" name="Google Shape;14002;p58"/>
          <p:cNvGrpSpPr/>
          <p:nvPr/>
        </p:nvGrpSpPr>
        <p:grpSpPr>
          <a:xfrm>
            <a:off x="3620576" y="2745525"/>
            <a:ext cx="336889" cy="355592"/>
            <a:chOff x="3620576" y="2745525"/>
            <a:chExt cx="336889" cy="355592"/>
          </a:xfrm>
        </p:grpSpPr>
        <p:sp>
          <p:nvSpPr>
            <p:cNvPr id="14003" name="Google Shape;14003;p58"/>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8"/>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5" name="Google Shape;14005;p58"/>
          <p:cNvGrpSpPr/>
          <p:nvPr/>
        </p:nvGrpSpPr>
        <p:grpSpPr>
          <a:xfrm>
            <a:off x="4126815" y="2760704"/>
            <a:ext cx="380393" cy="363118"/>
            <a:chOff x="4126815" y="2760704"/>
            <a:chExt cx="380393" cy="363118"/>
          </a:xfrm>
        </p:grpSpPr>
        <p:sp>
          <p:nvSpPr>
            <p:cNvPr id="14006" name="Google Shape;14006;p58"/>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8"/>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8"/>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8"/>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0" name="Google Shape;14010;p58"/>
          <p:cNvGrpSpPr/>
          <p:nvPr/>
        </p:nvGrpSpPr>
        <p:grpSpPr>
          <a:xfrm>
            <a:off x="4675986" y="2745684"/>
            <a:ext cx="381346" cy="368644"/>
            <a:chOff x="4675986" y="2745684"/>
            <a:chExt cx="381346" cy="368644"/>
          </a:xfrm>
        </p:grpSpPr>
        <p:sp>
          <p:nvSpPr>
            <p:cNvPr id="14011" name="Google Shape;14011;p58"/>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58"/>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3" name="Google Shape;14013;p58"/>
          <p:cNvGrpSpPr/>
          <p:nvPr/>
        </p:nvGrpSpPr>
        <p:grpSpPr>
          <a:xfrm>
            <a:off x="5220616" y="2791061"/>
            <a:ext cx="373185" cy="302466"/>
            <a:chOff x="5220616" y="2791061"/>
            <a:chExt cx="373185" cy="302466"/>
          </a:xfrm>
        </p:grpSpPr>
        <p:sp>
          <p:nvSpPr>
            <p:cNvPr id="14014" name="Google Shape;14014;p58"/>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58"/>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58"/>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8"/>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58"/>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58"/>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8"/>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58"/>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8"/>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58"/>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58"/>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58"/>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58"/>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8"/>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8"/>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58"/>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8"/>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8"/>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2" name="Google Shape;14032;p58"/>
          <p:cNvGrpSpPr/>
          <p:nvPr/>
        </p:nvGrpSpPr>
        <p:grpSpPr>
          <a:xfrm>
            <a:off x="5788661" y="2772517"/>
            <a:ext cx="284366" cy="344097"/>
            <a:chOff x="5864861" y="2772517"/>
            <a:chExt cx="284366" cy="344097"/>
          </a:xfrm>
        </p:grpSpPr>
        <p:sp>
          <p:nvSpPr>
            <p:cNvPr id="14033" name="Google Shape;14033;p58"/>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8"/>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58"/>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58"/>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8"/>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58"/>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9" name="Google Shape;14039;p58"/>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0" name="Google Shape;14040;p58"/>
          <p:cNvGrpSpPr/>
          <p:nvPr/>
        </p:nvGrpSpPr>
        <p:grpSpPr>
          <a:xfrm>
            <a:off x="6974158" y="2789537"/>
            <a:ext cx="255247" cy="327458"/>
            <a:chOff x="6974158" y="2789537"/>
            <a:chExt cx="255247" cy="327458"/>
          </a:xfrm>
        </p:grpSpPr>
        <p:sp>
          <p:nvSpPr>
            <p:cNvPr id="14041" name="Google Shape;14041;p58"/>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58"/>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8"/>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8"/>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58"/>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58"/>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7" name="Google Shape;14047;p58"/>
          <p:cNvGrpSpPr/>
          <p:nvPr/>
        </p:nvGrpSpPr>
        <p:grpSpPr>
          <a:xfrm>
            <a:off x="7530697" y="2790299"/>
            <a:ext cx="244291" cy="326314"/>
            <a:chOff x="7530697" y="2790299"/>
            <a:chExt cx="244291" cy="326314"/>
          </a:xfrm>
        </p:grpSpPr>
        <p:sp>
          <p:nvSpPr>
            <p:cNvPr id="14048" name="Google Shape;14048;p58"/>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58"/>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58"/>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8"/>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8"/>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8"/>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4" name="Google Shape;14054;p58"/>
          <p:cNvGrpSpPr/>
          <p:nvPr/>
        </p:nvGrpSpPr>
        <p:grpSpPr>
          <a:xfrm>
            <a:off x="7988191" y="2832248"/>
            <a:ext cx="332348" cy="283985"/>
            <a:chOff x="7988191" y="2832248"/>
            <a:chExt cx="332348" cy="283985"/>
          </a:xfrm>
        </p:grpSpPr>
        <p:sp>
          <p:nvSpPr>
            <p:cNvPr id="14055" name="Google Shape;14055;p58"/>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58"/>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8"/>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8" name="Google Shape;14058;p58"/>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9" name="Google Shape;14059;p58"/>
          <p:cNvGrpSpPr/>
          <p:nvPr/>
        </p:nvGrpSpPr>
        <p:grpSpPr>
          <a:xfrm>
            <a:off x="3588440" y="3258368"/>
            <a:ext cx="364484" cy="262423"/>
            <a:chOff x="3588440" y="3258368"/>
            <a:chExt cx="364484" cy="262423"/>
          </a:xfrm>
        </p:grpSpPr>
        <p:sp>
          <p:nvSpPr>
            <p:cNvPr id="14060" name="Google Shape;14060;p58"/>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8"/>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8"/>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58"/>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58"/>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58"/>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6" name="Google Shape;14066;p58"/>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7" name="Google Shape;14067;p58"/>
          <p:cNvGrpSpPr/>
          <p:nvPr/>
        </p:nvGrpSpPr>
        <p:grpSpPr>
          <a:xfrm>
            <a:off x="5765817" y="3227724"/>
            <a:ext cx="364865" cy="324822"/>
            <a:chOff x="5765817" y="3227724"/>
            <a:chExt cx="364865" cy="324822"/>
          </a:xfrm>
        </p:grpSpPr>
        <p:sp>
          <p:nvSpPr>
            <p:cNvPr id="14068" name="Google Shape;14068;p58"/>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8"/>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8"/>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58"/>
          <p:cNvGrpSpPr/>
          <p:nvPr/>
        </p:nvGrpSpPr>
        <p:grpSpPr>
          <a:xfrm>
            <a:off x="6228583" y="3237664"/>
            <a:ext cx="446539" cy="303895"/>
            <a:chOff x="6228583" y="3237664"/>
            <a:chExt cx="446539" cy="303895"/>
          </a:xfrm>
        </p:grpSpPr>
        <p:sp>
          <p:nvSpPr>
            <p:cNvPr id="14072" name="Google Shape;14072;p58"/>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8"/>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8"/>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8"/>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8"/>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8"/>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8"/>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8"/>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8"/>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58"/>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58"/>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58"/>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58"/>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58"/>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8"/>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8"/>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8"/>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9" name="Google Shape;14089;p58"/>
          <p:cNvGrpSpPr/>
          <p:nvPr/>
        </p:nvGrpSpPr>
        <p:grpSpPr>
          <a:xfrm>
            <a:off x="865862" y="3207306"/>
            <a:ext cx="364484" cy="364897"/>
            <a:chOff x="865862" y="3207306"/>
            <a:chExt cx="364484" cy="364897"/>
          </a:xfrm>
        </p:grpSpPr>
        <p:sp>
          <p:nvSpPr>
            <p:cNvPr id="14090" name="Google Shape;14090;p58"/>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8"/>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8"/>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8"/>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8"/>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8"/>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58"/>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58"/>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8"/>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8"/>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8"/>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58"/>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58"/>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8"/>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4" name="Google Shape;14104;p58"/>
          <p:cNvGrpSpPr/>
          <p:nvPr/>
        </p:nvGrpSpPr>
        <p:grpSpPr>
          <a:xfrm>
            <a:off x="1404617" y="3226962"/>
            <a:ext cx="370168" cy="325965"/>
            <a:chOff x="1404617" y="3226962"/>
            <a:chExt cx="370168" cy="325965"/>
          </a:xfrm>
        </p:grpSpPr>
        <p:sp>
          <p:nvSpPr>
            <p:cNvPr id="14105" name="Google Shape;14105;p58"/>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8"/>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8"/>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8"/>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8"/>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8"/>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8"/>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8"/>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8"/>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4" name="Google Shape;14114;p58"/>
          <p:cNvGrpSpPr/>
          <p:nvPr/>
        </p:nvGrpSpPr>
        <p:grpSpPr>
          <a:xfrm>
            <a:off x="1954741" y="3212419"/>
            <a:ext cx="366389" cy="354481"/>
            <a:chOff x="1954741" y="3212419"/>
            <a:chExt cx="366389" cy="354481"/>
          </a:xfrm>
        </p:grpSpPr>
        <p:sp>
          <p:nvSpPr>
            <p:cNvPr id="14115" name="Google Shape;14115;p58"/>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8"/>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8"/>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8"/>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8"/>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8"/>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8"/>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2" name="Google Shape;14122;p58"/>
          <p:cNvGrpSpPr/>
          <p:nvPr/>
        </p:nvGrpSpPr>
        <p:grpSpPr>
          <a:xfrm>
            <a:off x="3043239" y="3215626"/>
            <a:ext cx="366008" cy="348670"/>
            <a:chOff x="3043239" y="3215626"/>
            <a:chExt cx="366008" cy="348670"/>
          </a:xfrm>
        </p:grpSpPr>
        <p:sp>
          <p:nvSpPr>
            <p:cNvPr id="14123" name="Google Shape;14123;p58"/>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58"/>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5" name="Google Shape;14125;p58"/>
          <p:cNvGrpSpPr/>
          <p:nvPr/>
        </p:nvGrpSpPr>
        <p:grpSpPr>
          <a:xfrm>
            <a:off x="4218333" y="3184982"/>
            <a:ext cx="209107" cy="383442"/>
            <a:chOff x="4218333" y="3184982"/>
            <a:chExt cx="209107" cy="383442"/>
          </a:xfrm>
        </p:grpSpPr>
        <p:sp>
          <p:nvSpPr>
            <p:cNvPr id="14126" name="Google Shape;14126;p58"/>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58"/>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28" name="Google Shape;14128;p58"/>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9" name="Google Shape;14129;p58"/>
          <p:cNvGrpSpPr/>
          <p:nvPr/>
        </p:nvGrpSpPr>
        <p:grpSpPr>
          <a:xfrm>
            <a:off x="6896644" y="3216007"/>
            <a:ext cx="322917" cy="347876"/>
            <a:chOff x="6896644" y="3216007"/>
            <a:chExt cx="322917" cy="347876"/>
          </a:xfrm>
        </p:grpSpPr>
        <p:sp>
          <p:nvSpPr>
            <p:cNvPr id="14130" name="Google Shape;14130;p58"/>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8"/>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8"/>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8"/>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58"/>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58"/>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8"/>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7" name="Google Shape;14137;p58"/>
          <p:cNvGrpSpPr/>
          <p:nvPr/>
        </p:nvGrpSpPr>
        <p:grpSpPr>
          <a:xfrm>
            <a:off x="7429366" y="3223183"/>
            <a:ext cx="334634" cy="333904"/>
            <a:chOff x="7429366" y="3223183"/>
            <a:chExt cx="334634" cy="333904"/>
          </a:xfrm>
        </p:grpSpPr>
        <p:sp>
          <p:nvSpPr>
            <p:cNvPr id="14138" name="Google Shape;14138;p58"/>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8"/>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0" name="Google Shape;14140;p58"/>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41" name="Google Shape;14141;p58"/>
          <p:cNvGrpSpPr/>
          <p:nvPr/>
        </p:nvGrpSpPr>
        <p:grpSpPr>
          <a:xfrm>
            <a:off x="5216456" y="3725484"/>
            <a:ext cx="356196" cy="265631"/>
            <a:chOff x="5216456" y="3725484"/>
            <a:chExt cx="356196" cy="265631"/>
          </a:xfrm>
        </p:grpSpPr>
        <p:sp>
          <p:nvSpPr>
            <p:cNvPr id="14142" name="Google Shape;14142;p58"/>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8"/>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4" name="Google Shape;14144;p58"/>
          <p:cNvGrpSpPr/>
          <p:nvPr/>
        </p:nvGrpSpPr>
        <p:grpSpPr>
          <a:xfrm>
            <a:off x="6849393" y="3733994"/>
            <a:ext cx="355053" cy="248038"/>
            <a:chOff x="6849393" y="3733994"/>
            <a:chExt cx="355053" cy="248038"/>
          </a:xfrm>
        </p:grpSpPr>
        <p:sp>
          <p:nvSpPr>
            <p:cNvPr id="14145" name="Google Shape;14145;p58"/>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58"/>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8"/>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8"/>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8"/>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0" name="Google Shape;14150;p58"/>
          <p:cNvGrpSpPr/>
          <p:nvPr/>
        </p:nvGrpSpPr>
        <p:grpSpPr>
          <a:xfrm>
            <a:off x="7918997" y="3714687"/>
            <a:ext cx="392111" cy="280206"/>
            <a:chOff x="7918997" y="3714687"/>
            <a:chExt cx="392111" cy="280206"/>
          </a:xfrm>
        </p:grpSpPr>
        <p:sp>
          <p:nvSpPr>
            <p:cNvPr id="14151" name="Google Shape;14151;p58"/>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8"/>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8"/>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8"/>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58"/>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6" name="Google Shape;14156;p58"/>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57" name="Google Shape;14157;p58"/>
          <p:cNvGrpSpPr/>
          <p:nvPr/>
        </p:nvGrpSpPr>
        <p:grpSpPr>
          <a:xfrm>
            <a:off x="1408777" y="3680964"/>
            <a:ext cx="357720" cy="355148"/>
            <a:chOff x="1408777" y="3680964"/>
            <a:chExt cx="357720" cy="355148"/>
          </a:xfrm>
        </p:grpSpPr>
        <p:sp>
          <p:nvSpPr>
            <p:cNvPr id="14158" name="Google Shape;14158;p58"/>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8"/>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8"/>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8"/>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8"/>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3" name="Google Shape;14163;p58"/>
          <p:cNvGrpSpPr/>
          <p:nvPr/>
        </p:nvGrpSpPr>
        <p:grpSpPr>
          <a:xfrm>
            <a:off x="1952836" y="3680964"/>
            <a:ext cx="357720" cy="355148"/>
            <a:chOff x="1952836" y="3680964"/>
            <a:chExt cx="357720" cy="355148"/>
          </a:xfrm>
        </p:grpSpPr>
        <p:sp>
          <p:nvSpPr>
            <p:cNvPr id="14164" name="Google Shape;14164;p58"/>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8"/>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8"/>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8"/>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8"/>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9" name="Google Shape;14169;p58"/>
          <p:cNvGrpSpPr/>
          <p:nvPr/>
        </p:nvGrpSpPr>
        <p:grpSpPr>
          <a:xfrm>
            <a:off x="2496894" y="3680964"/>
            <a:ext cx="357720" cy="355148"/>
            <a:chOff x="2496894" y="3680964"/>
            <a:chExt cx="357720" cy="355148"/>
          </a:xfrm>
        </p:grpSpPr>
        <p:sp>
          <p:nvSpPr>
            <p:cNvPr id="14170" name="Google Shape;14170;p58"/>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58"/>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58"/>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8"/>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8"/>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5" name="Google Shape;14175;p58"/>
          <p:cNvGrpSpPr/>
          <p:nvPr/>
        </p:nvGrpSpPr>
        <p:grpSpPr>
          <a:xfrm>
            <a:off x="3040984" y="3681059"/>
            <a:ext cx="356164" cy="355815"/>
            <a:chOff x="3040984" y="3681059"/>
            <a:chExt cx="356164" cy="355815"/>
          </a:xfrm>
        </p:grpSpPr>
        <p:sp>
          <p:nvSpPr>
            <p:cNvPr id="14176" name="Google Shape;14176;p58"/>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58"/>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58"/>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9" name="Google Shape;14179;p58"/>
          <p:cNvGrpSpPr/>
          <p:nvPr/>
        </p:nvGrpSpPr>
        <p:grpSpPr>
          <a:xfrm>
            <a:off x="3584280" y="3699191"/>
            <a:ext cx="358069" cy="317995"/>
            <a:chOff x="3584280" y="3699191"/>
            <a:chExt cx="358069" cy="317995"/>
          </a:xfrm>
        </p:grpSpPr>
        <p:sp>
          <p:nvSpPr>
            <p:cNvPr id="14180" name="Google Shape;14180;p58"/>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8"/>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8"/>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8"/>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4" name="Google Shape;14184;p58"/>
          <p:cNvGrpSpPr/>
          <p:nvPr/>
        </p:nvGrpSpPr>
        <p:grpSpPr>
          <a:xfrm>
            <a:off x="4129482" y="3681059"/>
            <a:ext cx="355402" cy="354291"/>
            <a:chOff x="4129482" y="3681059"/>
            <a:chExt cx="355402" cy="354291"/>
          </a:xfrm>
        </p:grpSpPr>
        <p:sp>
          <p:nvSpPr>
            <p:cNvPr id="14185" name="Google Shape;14185;p58"/>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58"/>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8"/>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8"/>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9" name="Google Shape;14189;p58"/>
          <p:cNvGrpSpPr/>
          <p:nvPr/>
        </p:nvGrpSpPr>
        <p:grpSpPr>
          <a:xfrm>
            <a:off x="4673540" y="3680297"/>
            <a:ext cx="355434" cy="355815"/>
            <a:chOff x="4673540" y="3680297"/>
            <a:chExt cx="355434" cy="355815"/>
          </a:xfrm>
        </p:grpSpPr>
        <p:sp>
          <p:nvSpPr>
            <p:cNvPr id="14190" name="Google Shape;14190;p58"/>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58"/>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58"/>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3" name="Google Shape;14193;p58"/>
          <p:cNvGrpSpPr/>
          <p:nvPr/>
        </p:nvGrpSpPr>
        <p:grpSpPr>
          <a:xfrm>
            <a:off x="5779408" y="3699191"/>
            <a:ext cx="317645" cy="318757"/>
            <a:chOff x="5779408" y="3699191"/>
            <a:chExt cx="317645" cy="318757"/>
          </a:xfrm>
        </p:grpSpPr>
        <p:sp>
          <p:nvSpPr>
            <p:cNvPr id="14194" name="Google Shape;14194;p58"/>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58"/>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96" name="Google Shape;14196;p58"/>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97" name="Google Shape;14197;p58"/>
          <p:cNvGrpSpPr/>
          <p:nvPr/>
        </p:nvGrpSpPr>
        <p:grpSpPr>
          <a:xfrm>
            <a:off x="7390435" y="3680868"/>
            <a:ext cx="372073" cy="355243"/>
            <a:chOff x="7390435" y="3680868"/>
            <a:chExt cx="372073" cy="355243"/>
          </a:xfrm>
        </p:grpSpPr>
        <p:sp>
          <p:nvSpPr>
            <p:cNvPr id="14198" name="Google Shape;14198;p58"/>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8"/>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8"/>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8"/>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8"/>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8"/>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58"/>
          <p:cNvGrpSpPr/>
          <p:nvPr/>
        </p:nvGrpSpPr>
        <p:grpSpPr>
          <a:xfrm>
            <a:off x="1421638" y="4125629"/>
            <a:ext cx="374709" cy="374010"/>
            <a:chOff x="1421638" y="4125629"/>
            <a:chExt cx="374709" cy="374010"/>
          </a:xfrm>
        </p:grpSpPr>
        <p:sp>
          <p:nvSpPr>
            <p:cNvPr id="14205" name="Google Shape;14205;p58"/>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8"/>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7" name="Google Shape;14207;p58"/>
          <p:cNvGrpSpPr/>
          <p:nvPr/>
        </p:nvGrpSpPr>
        <p:grpSpPr>
          <a:xfrm>
            <a:off x="1973254" y="4156304"/>
            <a:ext cx="357720" cy="342192"/>
            <a:chOff x="1973254" y="4156304"/>
            <a:chExt cx="357720" cy="342192"/>
          </a:xfrm>
        </p:grpSpPr>
        <p:sp>
          <p:nvSpPr>
            <p:cNvPr id="14208" name="Google Shape;14208;p58"/>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58"/>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8"/>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58"/>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58"/>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8"/>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4" name="Google Shape;14214;p58"/>
          <p:cNvGrpSpPr/>
          <p:nvPr/>
        </p:nvGrpSpPr>
        <p:grpSpPr>
          <a:xfrm>
            <a:off x="2523759" y="4135505"/>
            <a:ext cx="341049" cy="340318"/>
            <a:chOff x="2523759" y="4135505"/>
            <a:chExt cx="341049" cy="340318"/>
          </a:xfrm>
        </p:grpSpPr>
        <p:sp>
          <p:nvSpPr>
            <p:cNvPr id="14215" name="Google Shape;14215;p58"/>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8"/>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7" name="Google Shape;14217;p58"/>
          <p:cNvGrpSpPr/>
          <p:nvPr/>
        </p:nvGrpSpPr>
        <p:grpSpPr>
          <a:xfrm>
            <a:off x="3040603" y="4130360"/>
            <a:ext cx="392079" cy="350353"/>
            <a:chOff x="3040603" y="4130360"/>
            <a:chExt cx="392079" cy="350353"/>
          </a:xfrm>
        </p:grpSpPr>
        <p:sp>
          <p:nvSpPr>
            <p:cNvPr id="14218" name="Google Shape;14218;p58"/>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58"/>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58"/>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8"/>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8"/>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58"/>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8"/>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58"/>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58"/>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58"/>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8" name="Google Shape;14228;p58"/>
          <p:cNvGrpSpPr/>
          <p:nvPr/>
        </p:nvGrpSpPr>
        <p:grpSpPr>
          <a:xfrm>
            <a:off x="3662144" y="4135505"/>
            <a:ext cx="232955" cy="340318"/>
            <a:chOff x="3662144" y="4135505"/>
            <a:chExt cx="232955" cy="340318"/>
          </a:xfrm>
        </p:grpSpPr>
        <p:sp>
          <p:nvSpPr>
            <p:cNvPr id="14229" name="Google Shape;14229;p58"/>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58"/>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58"/>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58"/>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3" name="Google Shape;14233;p58"/>
          <p:cNvGrpSpPr/>
          <p:nvPr/>
        </p:nvGrpSpPr>
        <p:grpSpPr>
          <a:xfrm>
            <a:off x="4149138" y="4121151"/>
            <a:ext cx="344065" cy="368644"/>
            <a:chOff x="4149138" y="4121151"/>
            <a:chExt cx="344065" cy="368644"/>
          </a:xfrm>
        </p:grpSpPr>
        <p:sp>
          <p:nvSpPr>
            <p:cNvPr id="14234" name="Google Shape;14234;p58"/>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8"/>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8"/>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8"/>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8"/>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8"/>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8"/>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8"/>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8"/>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8"/>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8"/>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58"/>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46" name="Google Shape;14246;p58"/>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47" name="Google Shape;14247;p58"/>
          <p:cNvGrpSpPr/>
          <p:nvPr/>
        </p:nvGrpSpPr>
        <p:grpSpPr>
          <a:xfrm>
            <a:off x="5206262" y="4174817"/>
            <a:ext cx="397763" cy="262804"/>
            <a:chOff x="5206262" y="4174817"/>
            <a:chExt cx="397763" cy="262804"/>
          </a:xfrm>
        </p:grpSpPr>
        <p:sp>
          <p:nvSpPr>
            <p:cNvPr id="14248" name="Google Shape;14248;p58"/>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8"/>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8"/>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58"/>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58"/>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58"/>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58"/>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5" name="Google Shape;14255;p58"/>
          <p:cNvGrpSpPr/>
          <p:nvPr/>
        </p:nvGrpSpPr>
        <p:grpSpPr>
          <a:xfrm>
            <a:off x="5727616" y="4204699"/>
            <a:ext cx="440505" cy="290018"/>
            <a:chOff x="5727616" y="4204699"/>
            <a:chExt cx="440505" cy="290018"/>
          </a:xfrm>
        </p:grpSpPr>
        <p:sp>
          <p:nvSpPr>
            <p:cNvPr id="14256" name="Google Shape;14256;p58"/>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8"/>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8"/>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8"/>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8"/>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58"/>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8"/>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8"/>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4" name="Google Shape;14264;p58"/>
          <p:cNvGrpSpPr/>
          <p:nvPr/>
        </p:nvGrpSpPr>
        <p:grpSpPr>
          <a:xfrm>
            <a:off x="6410063" y="4135124"/>
            <a:ext cx="159950" cy="364516"/>
            <a:chOff x="6410063" y="4135124"/>
            <a:chExt cx="159950" cy="364516"/>
          </a:xfrm>
        </p:grpSpPr>
        <p:sp>
          <p:nvSpPr>
            <p:cNvPr id="14265" name="Google Shape;14265;p58"/>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58"/>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58"/>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8"/>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9" name="Google Shape;14269;p58"/>
          <p:cNvGrpSpPr/>
          <p:nvPr/>
        </p:nvGrpSpPr>
        <p:grpSpPr>
          <a:xfrm>
            <a:off x="6924652" y="4135505"/>
            <a:ext cx="214378" cy="364135"/>
            <a:chOff x="6924652" y="4135505"/>
            <a:chExt cx="214378" cy="364135"/>
          </a:xfrm>
        </p:grpSpPr>
        <p:sp>
          <p:nvSpPr>
            <p:cNvPr id="14270" name="Google Shape;14270;p58"/>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8"/>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8"/>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58"/>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4" name="Google Shape;14274;p58"/>
          <p:cNvGrpSpPr/>
          <p:nvPr/>
        </p:nvGrpSpPr>
        <p:grpSpPr>
          <a:xfrm>
            <a:off x="7384751" y="4147984"/>
            <a:ext cx="380012" cy="351274"/>
            <a:chOff x="7384751" y="4147984"/>
            <a:chExt cx="380012" cy="351274"/>
          </a:xfrm>
        </p:grpSpPr>
        <p:sp>
          <p:nvSpPr>
            <p:cNvPr id="14275" name="Google Shape;14275;p58"/>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8"/>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58"/>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58"/>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8"/>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83" name="Shape 14283"/>
        <p:cNvGrpSpPr/>
        <p:nvPr/>
      </p:nvGrpSpPr>
      <p:grpSpPr>
        <a:xfrm>
          <a:off x="0" y="0"/>
          <a:ext cx="0" cy="0"/>
          <a:chOff x="0" y="0"/>
          <a:chExt cx="0" cy="0"/>
        </a:xfrm>
      </p:grpSpPr>
      <p:sp>
        <p:nvSpPr>
          <p:cNvPr id="14284" name="Google Shape;14284;p59"/>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285" name="Google Shape;14285;p59"/>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4286" name="Google Shape;14286;p59"/>
          <p:cNvGrpSpPr/>
          <p:nvPr/>
        </p:nvGrpSpPr>
        <p:grpSpPr>
          <a:xfrm>
            <a:off x="1989449" y="4282269"/>
            <a:ext cx="374774" cy="346073"/>
            <a:chOff x="1989449" y="4282269"/>
            <a:chExt cx="374774" cy="346073"/>
          </a:xfrm>
        </p:grpSpPr>
        <p:sp>
          <p:nvSpPr>
            <p:cNvPr id="14287" name="Google Shape;14287;p59"/>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9"/>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9"/>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9"/>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9"/>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2" name="Google Shape;14292;p59"/>
          <p:cNvGrpSpPr/>
          <p:nvPr/>
        </p:nvGrpSpPr>
        <p:grpSpPr>
          <a:xfrm>
            <a:off x="2487439" y="4280740"/>
            <a:ext cx="198775" cy="348972"/>
            <a:chOff x="2487439" y="4280740"/>
            <a:chExt cx="198775" cy="348972"/>
          </a:xfrm>
        </p:grpSpPr>
        <p:sp>
          <p:nvSpPr>
            <p:cNvPr id="14293" name="Google Shape;14293;p59"/>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9"/>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9"/>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9"/>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7" name="Google Shape;14297;p59"/>
          <p:cNvGrpSpPr/>
          <p:nvPr/>
        </p:nvGrpSpPr>
        <p:grpSpPr>
          <a:xfrm>
            <a:off x="2810958" y="4273923"/>
            <a:ext cx="353145" cy="361873"/>
            <a:chOff x="2810958" y="4273923"/>
            <a:chExt cx="353145" cy="361873"/>
          </a:xfrm>
        </p:grpSpPr>
        <p:sp>
          <p:nvSpPr>
            <p:cNvPr id="14298" name="Google Shape;14298;p59"/>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59"/>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9"/>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59"/>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59"/>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9"/>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59"/>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5" name="Google Shape;14305;p59"/>
          <p:cNvGrpSpPr/>
          <p:nvPr/>
        </p:nvGrpSpPr>
        <p:grpSpPr>
          <a:xfrm>
            <a:off x="6275635" y="4282651"/>
            <a:ext cx="209383" cy="366778"/>
            <a:chOff x="6275635" y="4282651"/>
            <a:chExt cx="209383" cy="366778"/>
          </a:xfrm>
        </p:grpSpPr>
        <p:sp>
          <p:nvSpPr>
            <p:cNvPr id="14306" name="Google Shape;14306;p59"/>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59"/>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8" name="Google Shape;14308;p59"/>
          <p:cNvGrpSpPr/>
          <p:nvPr/>
        </p:nvGrpSpPr>
        <p:grpSpPr>
          <a:xfrm>
            <a:off x="6701186" y="4283033"/>
            <a:ext cx="280292" cy="366396"/>
            <a:chOff x="6701186" y="4283033"/>
            <a:chExt cx="280292" cy="366396"/>
          </a:xfrm>
        </p:grpSpPr>
        <p:sp>
          <p:nvSpPr>
            <p:cNvPr id="14309" name="Google Shape;14309;p59"/>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9"/>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1" name="Google Shape;14311;p59"/>
          <p:cNvGrpSpPr/>
          <p:nvPr/>
        </p:nvGrpSpPr>
        <p:grpSpPr>
          <a:xfrm>
            <a:off x="2609571" y="3824958"/>
            <a:ext cx="373627" cy="347347"/>
            <a:chOff x="2609571" y="3824958"/>
            <a:chExt cx="373627" cy="347347"/>
          </a:xfrm>
        </p:grpSpPr>
        <p:sp>
          <p:nvSpPr>
            <p:cNvPr id="14312" name="Google Shape;14312;p59"/>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9"/>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4" name="Google Shape;14314;p59"/>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5" name="Google Shape;14315;p59"/>
          <p:cNvGrpSpPr/>
          <p:nvPr/>
        </p:nvGrpSpPr>
        <p:grpSpPr>
          <a:xfrm>
            <a:off x="916127" y="3807056"/>
            <a:ext cx="221902" cy="380795"/>
            <a:chOff x="916127" y="3807056"/>
            <a:chExt cx="221902" cy="380795"/>
          </a:xfrm>
        </p:grpSpPr>
        <p:sp>
          <p:nvSpPr>
            <p:cNvPr id="14316" name="Google Shape;14316;p59"/>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9"/>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59"/>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59"/>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20" name="Google Shape;14320;p59"/>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9"/>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22" name="Google Shape;14322;p59"/>
          <p:cNvGrpSpPr/>
          <p:nvPr/>
        </p:nvGrpSpPr>
        <p:grpSpPr>
          <a:xfrm>
            <a:off x="3513010" y="3816134"/>
            <a:ext cx="362223" cy="361108"/>
            <a:chOff x="3513010" y="3816134"/>
            <a:chExt cx="362223" cy="361108"/>
          </a:xfrm>
        </p:grpSpPr>
        <p:sp>
          <p:nvSpPr>
            <p:cNvPr id="14323" name="Google Shape;14323;p59"/>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9"/>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9"/>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9"/>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7" name="Google Shape;14327;p59"/>
          <p:cNvGrpSpPr/>
          <p:nvPr/>
        </p:nvGrpSpPr>
        <p:grpSpPr>
          <a:xfrm>
            <a:off x="3950316" y="3820307"/>
            <a:ext cx="369805" cy="353782"/>
            <a:chOff x="3950316" y="3820307"/>
            <a:chExt cx="369805" cy="353782"/>
          </a:xfrm>
        </p:grpSpPr>
        <p:sp>
          <p:nvSpPr>
            <p:cNvPr id="14328" name="Google Shape;14328;p59"/>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9"/>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9"/>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9"/>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2" name="Google Shape;14332;p59"/>
          <p:cNvGrpSpPr/>
          <p:nvPr/>
        </p:nvGrpSpPr>
        <p:grpSpPr>
          <a:xfrm>
            <a:off x="1761909" y="3811961"/>
            <a:ext cx="307974" cy="371716"/>
            <a:chOff x="1761909" y="3811961"/>
            <a:chExt cx="307974" cy="371716"/>
          </a:xfrm>
        </p:grpSpPr>
        <p:sp>
          <p:nvSpPr>
            <p:cNvPr id="14333" name="Google Shape;14333;p59"/>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59"/>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9"/>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9"/>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9"/>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9"/>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9"/>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59"/>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9"/>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9"/>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3" name="Google Shape;14343;p59"/>
          <p:cNvGrpSpPr/>
          <p:nvPr/>
        </p:nvGrpSpPr>
        <p:grpSpPr>
          <a:xfrm>
            <a:off x="5373342" y="3808935"/>
            <a:ext cx="231395" cy="353145"/>
            <a:chOff x="5373342" y="3808935"/>
            <a:chExt cx="231395" cy="353145"/>
          </a:xfrm>
        </p:grpSpPr>
        <p:sp>
          <p:nvSpPr>
            <p:cNvPr id="14344" name="Google Shape;14344;p59"/>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9"/>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9"/>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9"/>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59"/>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59"/>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59"/>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9"/>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9"/>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3" name="Google Shape;14353;p59"/>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54" name="Google Shape;14354;p59"/>
          <p:cNvGrpSpPr/>
          <p:nvPr/>
        </p:nvGrpSpPr>
        <p:grpSpPr>
          <a:xfrm>
            <a:off x="5833775" y="3809445"/>
            <a:ext cx="235185" cy="352253"/>
            <a:chOff x="5833775" y="3809445"/>
            <a:chExt cx="235185" cy="352253"/>
          </a:xfrm>
        </p:grpSpPr>
        <p:sp>
          <p:nvSpPr>
            <p:cNvPr id="14355" name="Google Shape;14355;p59"/>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59"/>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9"/>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8" name="Google Shape;14358;p59"/>
          <p:cNvGrpSpPr/>
          <p:nvPr/>
        </p:nvGrpSpPr>
        <p:grpSpPr>
          <a:xfrm>
            <a:off x="4942472" y="3809318"/>
            <a:ext cx="238976" cy="352762"/>
            <a:chOff x="4942472" y="3809318"/>
            <a:chExt cx="238976" cy="352762"/>
          </a:xfrm>
        </p:grpSpPr>
        <p:sp>
          <p:nvSpPr>
            <p:cNvPr id="14359" name="Google Shape;14359;p59"/>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9"/>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9"/>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9"/>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59"/>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59"/>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59"/>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6" name="Google Shape;14366;p59"/>
          <p:cNvGrpSpPr/>
          <p:nvPr/>
        </p:nvGrpSpPr>
        <p:grpSpPr>
          <a:xfrm>
            <a:off x="6266525" y="3807788"/>
            <a:ext cx="260223" cy="353527"/>
            <a:chOff x="6266525" y="3807788"/>
            <a:chExt cx="260223" cy="353527"/>
          </a:xfrm>
        </p:grpSpPr>
        <p:sp>
          <p:nvSpPr>
            <p:cNvPr id="14367" name="Google Shape;14367;p59"/>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9"/>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9"/>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59"/>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71" name="Google Shape;14371;p59"/>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72" name="Google Shape;14372;p59"/>
          <p:cNvGrpSpPr/>
          <p:nvPr/>
        </p:nvGrpSpPr>
        <p:grpSpPr>
          <a:xfrm>
            <a:off x="7184363" y="3809604"/>
            <a:ext cx="202184" cy="352762"/>
            <a:chOff x="7184363" y="3809604"/>
            <a:chExt cx="202184" cy="352762"/>
          </a:xfrm>
        </p:grpSpPr>
        <p:sp>
          <p:nvSpPr>
            <p:cNvPr id="14373" name="Google Shape;14373;p59"/>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9"/>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5" name="Google Shape;14375;p59"/>
          <p:cNvGrpSpPr/>
          <p:nvPr/>
        </p:nvGrpSpPr>
        <p:grpSpPr>
          <a:xfrm>
            <a:off x="7571624" y="3808935"/>
            <a:ext cx="292047" cy="352762"/>
            <a:chOff x="7571624" y="3808935"/>
            <a:chExt cx="292047" cy="352762"/>
          </a:xfrm>
        </p:grpSpPr>
        <p:sp>
          <p:nvSpPr>
            <p:cNvPr id="14376" name="Google Shape;14376;p59"/>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9"/>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9"/>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9"/>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9"/>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9"/>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2" name="Google Shape;14382;p59"/>
          <p:cNvGrpSpPr/>
          <p:nvPr/>
        </p:nvGrpSpPr>
        <p:grpSpPr>
          <a:xfrm>
            <a:off x="2174559" y="3356116"/>
            <a:ext cx="364135" cy="359930"/>
            <a:chOff x="2174559" y="3356116"/>
            <a:chExt cx="364135" cy="359930"/>
          </a:xfrm>
        </p:grpSpPr>
        <p:sp>
          <p:nvSpPr>
            <p:cNvPr id="14383" name="Google Shape;14383;p59"/>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59"/>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5" name="Google Shape;14385;p59"/>
          <p:cNvGrpSpPr/>
          <p:nvPr/>
        </p:nvGrpSpPr>
        <p:grpSpPr>
          <a:xfrm>
            <a:off x="1731934" y="3355639"/>
            <a:ext cx="368371" cy="361554"/>
            <a:chOff x="1731934" y="3355639"/>
            <a:chExt cx="368371" cy="361554"/>
          </a:xfrm>
        </p:grpSpPr>
        <p:sp>
          <p:nvSpPr>
            <p:cNvPr id="14386" name="Google Shape;14386;p59"/>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9"/>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8" name="Google Shape;14388;p59"/>
          <p:cNvGrpSpPr/>
          <p:nvPr/>
        </p:nvGrpSpPr>
        <p:grpSpPr>
          <a:xfrm>
            <a:off x="3990517" y="3354173"/>
            <a:ext cx="279559" cy="363402"/>
            <a:chOff x="3990517" y="3354173"/>
            <a:chExt cx="279559" cy="363402"/>
          </a:xfrm>
        </p:grpSpPr>
        <p:sp>
          <p:nvSpPr>
            <p:cNvPr id="14389" name="Google Shape;14389;p59"/>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9"/>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9"/>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2" name="Google Shape;14392;p59"/>
          <p:cNvGrpSpPr/>
          <p:nvPr/>
        </p:nvGrpSpPr>
        <p:grpSpPr>
          <a:xfrm>
            <a:off x="3497847" y="3417374"/>
            <a:ext cx="379680" cy="237606"/>
            <a:chOff x="3497847" y="3417374"/>
            <a:chExt cx="379680" cy="237606"/>
          </a:xfrm>
        </p:grpSpPr>
        <p:sp>
          <p:nvSpPr>
            <p:cNvPr id="14393" name="Google Shape;14393;p59"/>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59"/>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59"/>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59"/>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7" name="Google Shape;14397;p59"/>
          <p:cNvGrpSpPr/>
          <p:nvPr/>
        </p:nvGrpSpPr>
        <p:grpSpPr>
          <a:xfrm>
            <a:off x="2612597" y="3367075"/>
            <a:ext cx="376271" cy="337982"/>
            <a:chOff x="2612597" y="3367075"/>
            <a:chExt cx="376271" cy="337982"/>
          </a:xfrm>
        </p:grpSpPr>
        <p:sp>
          <p:nvSpPr>
            <p:cNvPr id="14398" name="Google Shape;14398;p59"/>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59"/>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0" name="Google Shape;14400;p59"/>
          <p:cNvGrpSpPr/>
          <p:nvPr/>
        </p:nvGrpSpPr>
        <p:grpSpPr>
          <a:xfrm>
            <a:off x="3071914" y="3364431"/>
            <a:ext cx="343652" cy="342505"/>
            <a:chOff x="3071914" y="3364431"/>
            <a:chExt cx="343652" cy="342505"/>
          </a:xfrm>
        </p:grpSpPr>
        <p:sp>
          <p:nvSpPr>
            <p:cNvPr id="14401" name="Google Shape;14401;p59"/>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9"/>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9"/>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59"/>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59"/>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6" name="Google Shape;14406;p59"/>
          <p:cNvGrpSpPr/>
          <p:nvPr/>
        </p:nvGrpSpPr>
        <p:grpSpPr>
          <a:xfrm>
            <a:off x="897141" y="3359875"/>
            <a:ext cx="257962" cy="352762"/>
            <a:chOff x="897141" y="3359875"/>
            <a:chExt cx="257962" cy="352762"/>
          </a:xfrm>
        </p:grpSpPr>
        <p:sp>
          <p:nvSpPr>
            <p:cNvPr id="14407" name="Google Shape;14407;p59"/>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59"/>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59"/>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59"/>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9"/>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9"/>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9"/>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59"/>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5" name="Google Shape;14415;p59"/>
          <p:cNvGrpSpPr/>
          <p:nvPr/>
        </p:nvGrpSpPr>
        <p:grpSpPr>
          <a:xfrm>
            <a:off x="1333682" y="3344330"/>
            <a:ext cx="271213" cy="383088"/>
            <a:chOff x="1333682" y="3344330"/>
            <a:chExt cx="271213" cy="383088"/>
          </a:xfrm>
        </p:grpSpPr>
        <p:sp>
          <p:nvSpPr>
            <p:cNvPr id="14416" name="Google Shape;14416;p59"/>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9"/>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9"/>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59"/>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9"/>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59"/>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59"/>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9"/>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9"/>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9"/>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9"/>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7" name="Google Shape;14427;p59"/>
          <p:cNvGrpSpPr/>
          <p:nvPr/>
        </p:nvGrpSpPr>
        <p:grpSpPr>
          <a:xfrm>
            <a:off x="6664394" y="3346974"/>
            <a:ext cx="353113" cy="351998"/>
            <a:chOff x="6664394" y="3346974"/>
            <a:chExt cx="353113" cy="351998"/>
          </a:xfrm>
        </p:grpSpPr>
        <p:sp>
          <p:nvSpPr>
            <p:cNvPr id="14428" name="Google Shape;14428;p59"/>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9"/>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59"/>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59"/>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59"/>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3" name="Google Shape;14433;p59"/>
          <p:cNvGrpSpPr/>
          <p:nvPr/>
        </p:nvGrpSpPr>
        <p:grpSpPr>
          <a:xfrm>
            <a:off x="849741" y="1959307"/>
            <a:ext cx="399398" cy="375443"/>
            <a:chOff x="849741" y="1959307"/>
            <a:chExt cx="399398" cy="375443"/>
          </a:xfrm>
        </p:grpSpPr>
        <p:sp>
          <p:nvSpPr>
            <p:cNvPr id="14434" name="Google Shape;14434;p59"/>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59"/>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6" name="Google Shape;14436;p59"/>
          <p:cNvGrpSpPr/>
          <p:nvPr/>
        </p:nvGrpSpPr>
        <p:grpSpPr>
          <a:xfrm>
            <a:off x="1284212" y="1963766"/>
            <a:ext cx="379489" cy="366046"/>
            <a:chOff x="1284212" y="1963766"/>
            <a:chExt cx="379489" cy="366046"/>
          </a:xfrm>
        </p:grpSpPr>
        <p:sp>
          <p:nvSpPr>
            <p:cNvPr id="14437" name="Google Shape;14437;p59"/>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59"/>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9" name="Google Shape;14439;p59"/>
          <p:cNvGrpSpPr/>
          <p:nvPr/>
        </p:nvGrpSpPr>
        <p:grpSpPr>
          <a:xfrm>
            <a:off x="3037766" y="1969564"/>
            <a:ext cx="370219" cy="354928"/>
            <a:chOff x="3037766" y="1969564"/>
            <a:chExt cx="370219" cy="354928"/>
          </a:xfrm>
        </p:grpSpPr>
        <p:sp>
          <p:nvSpPr>
            <p:cNvPr id="14440" name="Google Shape;14440;p59"/>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9"/>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9"/>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9"/>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59"/>
          <p:cNvGrpSpPr/>
          <p:nvPr/>
        </p:nvGrpSpPr>
        <p:grpSpPr>
          <a:xfrm>
            <a:off x="3982553" y="1971730"/>
            <a:ext cx="304566" cy="350501"/>
            <a:chOff x="3982553" y="1971730"/>
            <a:chExt cx="304566" cy="350501"/>
          </a:xfrm>
        </p:grpSpPr>
        <p:sp>
          <p:nvSpPr>
            <p:cNvPr id="14445" name="Google Shape;14445;p59"/>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59"/>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7" name="Google Shape;14447;p59"/>
          <p:cNvGrpSpPr/>
          <p:nvPr/>
        </p:nvGrpSpPr>
        <p:grpSpPr>
          <a:xfrm>
            <a:off x="2567841" y="1994124"/>
            <a:ext cx="399812" cy="306477"/>
            <a:chOff x="2567841" y="1994124"/>
            <a:chExt cx="399812" cy="306477"/>
          </a:xfrm>
        </p:grpSpPr>
        <p:sp>
          <p:nvSpPr>
            <p:cNvPr id="14448" name="Google Shape;14448;p59"/>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59"/>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59"/>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1" name="Google Shape;14451;p59"/>
          <p:cNvGrpSpPr/>
          <p:nvPr/>
        </p:nvGrpSpPr>
        <p:grpSpPr>
          <a:xfrm>
            <a:off x="2212084" y="1960358"/>
            <a:ext cx="324698" cy="372863"/>
            <a:chOff x="2212084" y="1960358"/>
            <a:chExt cx="324698" cy="372863"/>
          </a:xfrm>
        </p:grpSpPr>
        <p:sp>
          <p:nvSpPr>
            <p:cNvPr id="14452" name="Google Shape;14452;p59"/>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59"/>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9"/>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5" name="Google Shape;14455;p59"/>
          <p:cNvGrpSpPr/>
          <p:nvPr/>
        </p:nvGrpSpPr>
        <p:grpSpPr>
          <a:xfrm>
            <a:off x="1805901" y="1960358"/>
            <a:ext cx="284847" cy="373627"/>
            <a:chOff x="1805901" y="1960358"/>
            <a:chExt cx="284847" cy="373627"/>
          </a:xfrm>
        </p:grpSpPr>
        <p:sp>
          <p:nvSpPr>
            <p:cNvPr id="14456" name="Google Shape;14456;p59"/>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9"/>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58" name="Google Shape;14458;p59"/>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59"/>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59"/>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61" name="Google Shape;14461;p59"/>
          <p:cNvGrpSpPr/>
          <p:nvPr/>
        </p:nvGrpSpPr>
        <p:grpSpPr>
          <a:xfrm>
            <a:off x="6656812" y="2029388"/>
            <a:ext cx="368690" cy="245793"/>
            <a:chOff x="6656812" y="2029388"/>
            <a:chExt cx="368690" cy="245793"/>
          </a:xfrm>
        </p:grpSpPr>
        <p:sp>
          <p:nvSpPr>
            <p:cNvPr id="14462" name="Google Shape;14462;p59"/>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59"/>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59"/>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59"/>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59"/>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59"/>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59"/>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59"/>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9"/>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9"/>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2" name="Google Shape;14472;p59"/>
          <p:cNvGrpSpPr/>
          <p:nvPr/>
        </p:nvGrpSpPr>
        <p:grpSpPr>
          <a:xfrm>
            <a:off x="4869651" y="2012218"/>
            <a:ext cx="376654" cy="281566"/>
            <a:chOff x="4869651" y="2012218"/>
            <a:chExt cx="376654" cy="281566"/>
          </a:xfrm>
        </p:grpSpPr>
        <p:sp>
          <p:nvSpPr>
            <p:cNvPr id="14473" name="Google Shape;14473;p59"/>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59"/>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59"/>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9"/>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7" name="Google Shape;14477;p59"/>
          <p:cNvGrpSpPr/>
          <p:nvPr/>
        </p:nvGrpSpPr>
        <p:grpSpPr>
          <a:xfrm>
            <a:off x="5306224" y="2012313"/>
            <a:ext cx="367925" cy="281694"/>
            <a:chOff x="5306224" y="2012313"/>
            <a:chExt cx="367925" cy="281694"/>
          </a:xfrm>
        </p:grpSpPr>
        <p:sp>
          <p:nvSpPr>
            <p:cNvPr id="14478" name="Google Shape;14478;p59"/>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59"/>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80" name="Google Shape;14480;p59"/>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81" name="Google Shape;14481;p59"/>
          <p:cNvGrpSpPr/>
          <p:nvPr/>
        </p:nvGrpSpPr>
        <p:grpSpPr>
          <a:xfrm>
            <a:off x="6195998" y="1983102"/>
            <a:ext cx="368308" cy="338746"/>
            <a:chOff x="6195998" y="1983102"/>
            <a:chExt cx="368308" cy="338746"/>
          </a:xfrm>
        </p:grpSpPr>
        <p:sp>
          <p:nvSpPr>
            <p:cNvPr id="14482" name="Google Shape;14482;p59"/>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59"/>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59"/>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5" name="Google Shape;14485;p59"/>
          <p:cNvGrpSpPr/>
          <p:nvPr/>
        </p:nvGrpSpPr>
        <p:grpSpPr>
          <a:xfrm>
            <a:off x="7542031" y="2011835"/>
            <a:ext cx="369072" cy="280037"/>
            <a:chOff x="7542031" y="2011835"/>
            <a:chExt cx="369072" cy="280037"/>
          </a:xfrm>
        </p:grpSpPr>
        <p:sp>
          <p:nvSpPr>
            <p:cNvPr id="14486" name="Google Shape;14486;p59"/>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9"/>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59"/>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59"/>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9"/>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9"/>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59"/>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59"/>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59"/>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5" name="Google Shape;14495;p59"/>
          <p:cNvGrpSpPr/>
          <p:nvPr/>
        </p:nvGrpSpPr>
        <p:grpSpPr>
          <a:xfrm>
            <a:off x="8010427" y="3348503"/>
            <a:ext cx="278795" cy="351615"/>
            <a:chOff x="8010427" y="3348503"/>
            <a:chExt cx="278795" cy="351615"/>
          </a:xfrm>
        </p:grpSpPr>
        <p:sp>
          <p:nvSpPr>
            <p:cNvPr id="14496" name="Google Shape;14496;p59"/>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9"/>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9"/>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59"/>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0" name="Google Shape;14500;p59"/>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01" name="Google Shape;14501;p59"/>
          <p:cNvGrpSpPr/>
          <p:nvPr/>
        </p:nvGrpSpPr>
        <p:grpSpPr>
          <a:xfrm>
            <a:off x="7141900" y="3349204"/>
            <a:ext cx="281057" cy="351010"/>
            <a:chOff x="7141900" y="3349204"/>
            <a:chExt cx="281057" cy="351010"/>
          </a:xfrm>
        </p:grpSpPr>
        <p:sp>
          <p:nvSpPr>
            <p:cNvPr id="14502" name="Google Shape;14502;p59"/>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59"/>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59"/>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5" name="Google Shape;14505;p59"/>
          <p:cNvGrpSpPr/>
          <p:nvPr/>
        </p:nvGrpSpPr>
        <p:grpSpPr>
          <a:xfrm>
            <a:off x="5314188" y="3350032"/>
            <a:ext cx="363752" cy="353113"/>
            <a:chOff x="5314188" y="3350032"/>
            <a:chExt cx="363752" cy="353113"/>
          </a:xfrm>
        </p:grpSpPr>
        <p:sp>
          <p:nvSpPr>
            <p:cNvPr id="14506" name="Google Shape;14506;p59"/>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59"/>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8" name="Google Shape;14508;p59"/>
          <p:cNvGrpSpPr/>
          <p:nvPr/>
        </p:nvGrpSpPr>
        <p:grpSpPr>
          <a:xfrm>
            <a:off x="6203579" y="3348981"/>
            <a:ext cx="351615" cy="350373"/>
            <a:chOff x="6203579" y="3348981"/>
            <a:chExt cx="351615" cy="350373"/>
          </a:xfrm>
        </p:grpSpPr>
        <p:sp>
          <p:nvSpPr>
            <p:cNvPr id="14509" name="Google Shape;14509;p59"/>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9"/>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9"/>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9"/>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9"/>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4" name="Google Shape;14514;p59"/>
          <p:cNvGrpSpPr/>
          <p:nvPr/>
        </p:nvGrpSpPr>
        <p:grpSpPr>
          <a:xfrm>
            <a:off x="5829984" y="3350032"/>
            <a:ext cx="220755" cy="352348"/>
            <a:chOff x="5829984" y="3350032"/>
            <a:chExt cx="220755" cy="352348"/>
          </a:xfrm>
        </p:grpSpPr>
        <p:sp>
          <p:nvSpPr>
            <p:cNvPr id="14515" name="Google Shape;14515;p59"/>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9"/>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9"/>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9"/>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59"/>
          <p:cNvGrpSpPr/>
          <p:nvPr/>
        </p:nvGrpSpPr>
        <p:grpSpPr>
          <a:xfrm>
            <a:off x="4882170" y="3349841"/>
            <a:ext cx="358464" cy="352316"/>
            <a:chOff x="4882170" y="3349841"/>
            <a:chExt cx="358464" cy="352316"/>
          </a:xfrm>
        </p:grpSpPr>
        <p:sp>
          <p:nvSpPr>
            <p:cNvPr id="14520" name="Google Shape;14520;p59"/>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59"/>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22" name="Google Shape;14522;p59"/>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59"/>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4" name="Google Shape;14524;p59"/>
          <p:cNvGrpSpPr/>
          <p:nvPr/>
        </p:nvGrpSpPr>
        <p:grpSpPr>
          <a:xfrm>
            <a:off x="3044965" y="2435220"/>
            <a:ext cx="400194" cy="324316"/>
            <a:chOff x="3044965" y="2435220"/>
            <a:chExt cx="400194" cy="324316"/>
          </a:xfrm>
        </p:grpSpPr>
        <p:sp>
          <p:nvSpPr>
            <p:cNvPr id="14525" name="Google Shape;14525;p59"/>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59"/>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59"/>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59"/>
          <p:cNvGrpSpPr/>
          <p:nvPr/>
        </p:nvGrpSpPr>
        <p:grpSpPr>
          <a:xfrm>
            <a:off x="4878379" y="2473892"/>
            <a:ext cx="367161" cy="287523"/>
            <a:chOff x="4878379" y="2473892"/>
            <a:chExt cx="367161" cy="287523"/>
          </a:xfrm>
        </p:grpSpPr>
        <p:sp>
          <p:nvSpPr>
            <p:cNvPr id="14529" name="Google Shape;14529;p59"/>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9"/>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9"/>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59"/>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59"/>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4" name="Google Shape;14534;p59"/>
          <p:cNvGrpSpPr/>
          <p:nvPr/>
        </p:nvGrpSpPr>
        <p:grpSpPr>
          <a:xfrm>
            <a:off x="1325719" y="2887689"/>
            <a:ext cx="290581" cy="372481"/>
            <a:chOff x="1325719" y="2887689"/>
            <a:chExt cx="290581" cy="372481"/>
          </a:xfrm>
        </p:grpSpPr>
        <p:sp>
          <p:nvSpPr>
            <p:cNvPr id="14535" name="Google Shape;14535;p59"/>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59"/>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7" name="Google Shape;14537;p59"/>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8" name="Google Shape;14538;p59"/>
          <p:cNvGrpSpPr/>
          <p:nvPr/>
        </p:nvGrpSpPr>
        <p:grpSpPr>
          <a:xfrm>
            <a:off x="3510335" y="2892499"/>
            <a:ext cx="360726" cy="361204"/>
            <a:chOff x="3510335" y="2892499"/>
            <a:chExt cx="360726" cy="361204"/>
          </a:xfrm>
        </p:grpSpPr>
        <p:sp>
          <p:nvSpPr>
            <p:cNvPr id="14539" name="Google Shape;14539;p59"/>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9"/>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9"/>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9"/>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9"/>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4" name="Google Shape;14544;p59"/>
          <p:cNvGrpSpPr/>
          <p:nvPr/>
        </p:nvGrpSpPr>
        <p:grpSpPr>
          <a:xfrm>
            <a:off x="3086313" y="2877049"/>
            <a:ext cx="320143" cy="392581"/>
            <a:chOff x="3086313" y="2877049"/>
            <a:chExt cx="320143" cy="392581"/>
          </a:xfrm>
        </p:grpSpPr>
        <p:sp>
          <p:nvSpPr>
            <p:cNvPr id="14545" name="Google Shape;14545;p59"/>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9"/>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9"/>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59"/>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59"/>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59"/>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59"/>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59"/>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59"/>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59"/>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59"/>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59"/>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7" name="Google Shape;14557;p59"/>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8" name="Google Shape;14558;p59"/>
          <p:cNvGrpSpPr/>
          <p:nvPr/>
        </p:nvGrpSpPr>
        <p:grpSpPr>
          <a:xfrm>
            <a:off x="861113" y="2885746"/>
            <a:ext cx="333809" cy="373277"/>
            <a:chOff x="861113" y="2885746"/>
            <a:chExt cx="333809" cy="373277"/>
          </a:xfrm>
        </p:grpSpPr>
        <p:sp>
          <p:nvSpPr>
            <p:cNvPr id="14559" name="Google Shape;14559;p59"/>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59"/>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59"/>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2" name="Google Shape;14562;p59"/>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59"/>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4" name="Google Shape;14564;p59"/>
          <p:cNvGrpSpPr/>
          <p:nvPr/>
        </p:nvGrpSpPr>
        <p:grpSpPr>
          <a:xfrm>
            <a:off x="1297654" y="1504481"/>
            <a:ext cx="349354" cy="362223"/>
            <a:chOff x="1297654" y="1504481"/>
            <a:chExt cx="349354" cy="362223"/>
          </a:xfrm>
        </p:grpSpPr>
        <p:sp>
          <p:nvSpPr>
            <p:cNvPr id="14565" name="Google Shape;14565;p59"/>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59"/>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59"/>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8" name="Google Shape;14568;p59"/>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9" name="Google Shape;14569;p59"/>
          <p:cNvGrpSpPr/>
          <p:nvPr/>
        </p:nvGrpSpPr>
        <p:grpSpPr>
          <a:xfrm>
            <a:off x="852385" y="1510916"/>
            <a:ext cx="353145" cy="351998"/>
            <a:chOff x="852385" y="1510916"/>
            <a:chExt cx="353145" cy="351998"/>
          </a:xfrm>
        </p:grpSpPr>
        <p:sp>
          <p:nvSpPr>
            <p:cNvPr id="14570" name="Google Shape;14570;p59"/>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59"/>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59"/>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3" name="Google Shape;14573;p59"/>
          <p:cNvGrpSpPr/>
          <p:nvPr/>
        </p:nvGrpSpPr>
        <p:grpSpPr>
          <a:xfrm>
            <a:off x="1745217" y="1515471"/>
            <a:ext cx="343269" cy="342505"/>
            <a:chOff x="1745217" y="1515471"/>
            <a:chExt cx="343269" cy="342505"/>
          </a:xfrm>
        </p:grpSpPr>
        <p:sp>
          <p:nvSpPr>
            <p:cNvPr id="14574" name="Google Shape;14574;p59"/>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59"/>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59"/>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59"/>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78" name="Google Shape;14578;p59"/>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79" name="Google Shape;14579;p59"/>
          <p:cNvGrpSpPr/>
          <p:nvPr/>
        </p:nvGrpSpPr>
        <p:grpSpPr>
          <a:xfrm>
            <a:off x="3042703" y="1529137"/>
            <a:ext cx="411535" cy="315587"/>
            <a:chOff x="3042703" y="1529137"/>
            <a:chExt cx="411535" cy="315587"/>
          </a:xfrm>
        </p:grpSpPr>
        <p:sp>
          <p:nvSpPr>
            <p:cNvPr id="14580" name="Google Shape;14580;p59"/>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59"/>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59"/>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59"/>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59"/>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59"/>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59"/>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59"/>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59"/>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59"/>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0" name="Google Shape;14590;p59"/>
          <p:cNvGrpSpPr/>
          <p:nvPr/>
        </p:nvGrpSpPr>
        <p:grpSpPr>
          <a:xfrm>
            <a:off x="2629289" y="1544682"/>
            <a:ext cx="350501" cy="284497"/>
            <a:chOff x="2629289" y="1544682"/>
            <a:chExt cx="350501" cy="284497"/>
          </a:xfrm>
        </p:grpSpPr>
        <p:sp>
          <p:nvSpPr>
            <p:cNvPr id="14591" name="Google Shape;14591;p59"/>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59"/>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59"/>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59"/>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59"/>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6" name="Google Shape;14596;p59"/>
          <p:cNvGrpSpPr/>
          <p:nvPr/>
        </p:nvGrpSpPr>
        <p:grpSpPr>
          <a:xfrm>
            <a:off x="5305077" y="1502633"/>
            <a:ext cx="367893" cy="365218"/>
            <a:chOff x="5305077" y="1502633"/>
            <a:chExt cx="367893" cy="365218"/>
          </a:xfrm>
        </p:grpSpPr>
        <p:sp>
          <p:nvSpPr>
            <p:cNvPr id="14597" name="Google Shape;14597;p59"/>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59"/>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9" name="Google Shape;14599;p59"/>
          <p:cNvGrpSpPr/>
          <p:nvPr/>
        </p:nvGrpSpPr>
        <p:grpSpPr>
          <a:xfrm>
            <a:off x="7100170" y="1500117"/>
            <a:ext cx="368308" cy="367033"/>
            <a:chOff x="7100170" y="1500117"/>
            <a:chExt cx="368308" cy="367033"/>
          </a:xfrm>
        </p:grpSpPr>
        <p:sp>
          <p:nvSpPr>
            <p:cNvPr id="14600" name="Google Shape;14600;p59"/>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59"/>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59"/>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59"/>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59"/>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59"/>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59"/>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59"/>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59"/>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59"/>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59"/>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59"/>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59"/>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13" name="Google Shape;14613;p59"/>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14" name="Google Shape;14614;p59"/>
          <p:cNvGrpSpPr/>
          <p:nvPr/>
        </p:nvGrpSpPr>
        <p:grpSpPr>
          <a:xfrm>
            <a:off x="6649231" y="1500021"/>
            <a:ext cx="390287" cy="367065"/>
            <a:chOff x="6649231" y="1500021"/>
            <a:chExt cx="390287" cy="367065"/>
          </a:xfrm>
        </p:grpSpPr>
        <p:sp>
          <p:nvSpPr>
            <p:cNvPr id="14615" name="Google Shape;14615;p59"/>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59"/>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59"/>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59"/>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59"/>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59"/>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59"/>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59"/>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59"/>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59"/>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59"/>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59"/>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7" name="Google Shape;14627;p59"/>
          <p:cNvGrpSpPr/>
          <p:nvPr/>
        </p:nvGrpSpPr>
        <p:grpSpPr>
          <a:xfrm>
            <a:off x="5746938" y="1543503"/>
            <a:ext cx="387261" cy="280356"/>
            <a:chOff x="5746938" y="1543503"/>
            <a:chExt cx="387261" cy="280356"/>
          </a:xfrm>
        </p:grpSpPr>
        <p:sp>
          <p:nvSpPr>
            <p:cNvPr id="14628" name="Google Shape;14628;p59"/>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59"/>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0" name="Google Shape;14630;p59"/>
          <p:cNvGrpSpPr/>
          <p:nvPr/>
        </p:nvGrpSpPr>
        <p:grpSpPr>
          <a:xfrm>
            <a:off x="6196730" y="1525346"/>
            <a:ext cx="369072" cy="317467"/>
            <a:chOff x="6196730" y="1525346"/>
            <a:chExt cx="369072" cy="317467"/>
          </a:xfrm>
        </p:grpSpPr>
        <p:sp>
          <p:nvSpPr>
            <p:cNvPr id="14631" name="Google Shape;14631;p59"/>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59"/>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59"/>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4" name="Google Shape;14634;p59"/>
          <p:cNvGrpSpPr/>
          <p:nvPr/>
        </p:nvGrpSpPr>
        <p:grpSpPr>
          <a:xfrm>
            <a:off x="4940592" y="1500690"/>
            <a:ext cx="246558" cy="367161"/>
            <a:chOff x="4940592" y="1500690"/>
            <a:chExt cx="246558" cy="367161"/>
          </a:xfrm>
        </p:grpSpPr>
        <p:sp>
          <p:nvSpPr>
            <p:cNvPr id="14635" name="Google Shape;14635;p59"/>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59"/>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59"/>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59"/>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9" name="Google Shape;14639;p59"/>
          <p:cNvGrpSpPr/>
          <p:nvPr/>
        </p:nvGrpSpPr>
        <p:grpSpPr>
          <a:xfrm>
            <a:off x="7964906" y="1499894"/>
            <a:ext cx="380858" cy="367575"/>
            <a:chOff x="7964906" y="1499894"/>
            <a:chExt cx="380858" cy="367575"/>
          </a:xfrm>
        </p:grpSpPr>
        <p:sp>
          <p:nvSpPr>
            <p:cNvPr id="14640" name="Google Shape;14640;p59"/>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59"/>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59"/>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43" name="Google Shape;14643;p59"/>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4" name="Google Shape;14644;p59"/>
          <p:cNvGrpSpPr/>
          <p:nvPr/>
        </p:nvGrpSpPr>
        <p:grpSpPr>
          <a:xfrm>
            <a:off x="8007400" y="2902278"/>
            <a:ext cx="285230" cy="355597"/>
            <a:chOff x="8007400" y="2902278"/>
            <a:chExt cx="285230" cy="355597"/>
          </a:xfrm>
        </p:grpSpPr>
        <p:sp>
          <p:nvSpPr>
            <p:cNvPr id="14645" name="Google Shape;14645;p59"/>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59"/>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7" name="Google Shape;14647;p59"/>
          <p:cNvGrpSpPr/>
          <p:nvPr/>
        </p:nvGrpSpPr>
        <p:grpSpPr>
          <a:xfrm>
            <a:off x="6219124" y="2902788"/>
            <a:ext cx="318231" cy="355470"/>
            <a:chOff x="6219124" y="2902788"/>
            <a:chExt cx="318231" cy="355470"/>
          </a:xfrm>
        </p:grpSpPr>
        <p:sp>
          <p:nvSpPr>
            <p:cNvPr id="14648" name="Google Shape;14648;p59"/>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59"/>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59"/>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1" name="Google Shape;14651;p59"/>
          <p:cNvGrpSpPr/>
          <p:nvPr/>
        </p:nvGrpSpPr>
        <p:grpSpPr>
          <a:xfrm>
            <a:off x="4969421" y="2902852"/>
            <a:ext cx="185109" cy="355406"/>
            <a:chOff x="4969421" y="2902852"/>
            <a:chExt cx="185109" cy="355406"/>
          </a:xfrm>
        </p:grpSpPr>
        <p:sp>
          <p:nvSpPr>
            <p:cNvPr id="14652" name="Google Shape;14652;p59"/>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59"/>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59"/>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59"/>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59"/>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59"/>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8" name="Google Shape;14658;p59"/>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59"/>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60" name="Google Shape;14660;p59"/>
          <p:cNvGrpSpPr/>
          <p:nvPr/>
        </p:nvGrpSpPr>
        <p:grpSpPr>
          <a:xfrm>
            <a:off x="6685259" y="2902852"/>
            <a:ext cx="311414" cy="355406"/>
            <a:chOff x="6685259" y="2902852"/>
            <a:chExt cx="311414" cy="355406"/>
          </a:xfrm>
        </p:grpSpPr>
        <p:sp>
          <p:nvSpPr>
            <p:cNvPr id="14661" name="Google Shape;14661;p59"/>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59"/>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59"/>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4" name="Google Shape;14664;p59"/>
          <p:cNvGrpSpPr/>
          <p:nvPr/>
        </p:nvGrpSpPr>
        <p:grpSpPr>
          <a:xfrm>
            <a:off x="5309250" y="2903170"/>
            <a:ext cx="359579" cy="355852"/>
            <a:chOff x="5309250" y="2903170"/>
            <a:chExt cx="359579" cy="355852"/>
          </a:xfrm>
        </p:grpSpPr>
        <p:sp>
          <p:nvSpPr>
            <p:cNvPr id="14665" name="Google Shape;14665;p59"/>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59"/>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59"/>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8" name="Google Shape;14668;p59"/>
          <p:cNvGrpSpPr/>
          <p:nvPr/>
        </p:nvGrpSpPr>
        <p:grpSpPr>
          <a:xfrm>
            <a:off x="2199565" y="2421172"/>
            <a:ext cx="312179" cy="353431"/>
            <a:chOff x="2199565" y="2421172"/>
            <a:chExt cx="312179" cy="353431"/>
          </a:xfrm>
        </p:grpSpPr>
        <p:sp>
          <p:nvSpPr>
            <p:cNvPr id="14669" name="Google Shape;14669;p59"/>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59"/>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1" name="Google Shape;14671;p59"/>
          <p:cNvGrpSpPr/>
          <p:nvPr/>
        </p:nvGrpSpPr>
        <p:grpSpPr>
          <a:xfrm>
            <a:off x="1750887" y="2425727"/>
            <a:ext cx="320143" cy="343269"/>
            <a:chOff x="1750887" y="2425727"/>
            <a:chExt cx="320143" cy="343269"/>
          </a:xfrm>
        </p:grpSpPr>
        <p:sp>
          <p:nvSpPr>
            <p:cNvPr id="14672" name="Google Shape;14672;p59"/>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59"/>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4" name="Google Shape;14674;p59"/>
          <p:cNvGrpSpPr/>
          <p:nvPr/>
        </p:nvGrpSpPr>
        <p:grpSpPr>
          <a:xfrm>
            <a:off x="1298037" y="2425727"/>
            <a:ext cx="338364" cy="342887"/>
            <a:chOff x="1298037" y="2425727"/>
            <a:chExt cx="338364" cy="342887"/>
          </a:xfrm>
        </p:grpSpPr>
        <p:sp>
          <p:nvSpPr>
            <p:cNvPr id="14675" name="Google Shape;14675;p59"/>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59"/>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59"/>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59"/>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9" name="Google Shape;14679;p59"/>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0" name="Google Shape;14680;p59"/>
          <p:cNvGrpSpPr/>
          <p:nvPr/>
        </p:nvGrpSpPr>
        <p:grpSpPr>
          <a:xfrm>
            <a:off x="3974207" y="2429009"/>
            <a:ext cx="320143" cy="338491"/>
            <a:chOff x="3974207" y="2429009"/>
            <a:chExt cx="320143" cy="338491"/>
          </a:xfrm>
        </p:grpSpPr>
        <p:sp>
          <p:nvSpPr>
            <p:cNvPr id="14681" name="Google Shape;14681;p59"/>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59"/>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3" name="Google Shape;14683;p59"/>
          <p:cNvGrpSpPr/>
          <p:nvPr/>
        </p:nvGrpSpPr>
        <p:grpSpPr>
          <a:xfrm>
            <a:off x="2623237" y="2431047"/>
            <a:ext cx="355024" cy="332630"/>
            <a:chOff x="2623237" y="2431047"/>
            <a:chExt cx="355024" cy="332630"/>
          </a:xfrm>
        </p:grpSpPr>
        <p:sp>
          <p:nvSpPr>
            <p:cNvPr id="14684" name="Google Shape;14684;p59"/>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59"/>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59"/>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59"/>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8" name="Google Shape;14688;p59"/>
          <p:cNvGrpSpPr/>
          <p:nvPr/>
        </p:nvGrpSpPr>
        <p:grpSpPr>
          <a:xfrm>
            <a:off x="6657194" y="2434073"/>
            <a:ext cx="375507" cy="367925"/>
            <a:chOff x="6657194" y="2434073"/>
            <a:chExt cx="375507" cy="367925"/>
          </a:xfrm>
        </p:grpSpPr>
        <p:sp>
          <p:nvSpPr>
            <p:cNvPr id="14689" name="Google Shape;14689;p59"/>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59"/>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59"/>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2" name="Google Shape;14692;p59"/>
          <p:cNvGrpSpPr/>
          <p:nvPr/>
        </p:nvGrpSpPr>
        <p:grpSpPr>
          <a:xfrm>
            <a:off x="7101317" y="2441655"/>
            <a:ext cx="367925" cy="352380"/>
            <a:chOff x="7101317" y="2441655"/>
            <a:chExt cx="367925" cy="352380"/>
          </a:xfrm>
        </p:grpSpPr>
        <p:sp>
          <p:nvSpPr>
            <p:cNvPr id="14693" name="Google Shape;14693;p59"/>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59"/>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5" name="Google Shape;14695;p59"/>
          <p:cNvGrpSpPr/>
          <p:nvPr/>
        </p:nvGrpSpPr>
        <p:grpSpPr>
          <a:xfrm>
            <a:off x="5756399" y="2434456"/>
            <a:ext cx="367925" cy="367161"/>
            <a:chOff x="5756399" y="2434456"/>
            <a:chExt cx="367925" cy="367161"/>
          </a:xfrm>
        </p:grpSpPr>
        <p:sp>
          <p:nvSpPr>
            <p:cNvPr id="14696" name="Google Shape;14696;p59"/>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59"/>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59"/>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59"/>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59"/>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59"/>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59"/>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3" name="Google Shape;14703;p59"/>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59"/>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5" name="Google Shape;14705;p59"/>
          <p:cNvGrpSpPr/>
          <p:nvPr/>
        </p:nvGrpSpPr>
        <p:grpSpPr>
          <a:xfrm>
            <a:off x="7964906" y="2434073"/>
            <a:ext cx="373627" cy="367925"/>
            <a:chOff x="7964906" y="2434073"/>
            <a:chExt cx="373627" cy="367925"/>
          </a:xfrm>
        </p:grpSpPr>
        <p:sp>
          <p:nvSpPr>
            <p:cNvPr id="14706" name="Google Shape;14706;p59"/>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59"/>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8" name="Google Shape;14708;p59"/>
          <p:cNvGrpSpPr/>
          <p:nvPr/>
        </p:nvGrpSpPr>
        <p:grpSpPr>
          <a:xfrm>
            <a:off x="6194086" y="2437737"/>
            <a:ext cx="369837" cy="360471"/>
            <a:chOff x="6194086" y="2437737"/>
            <a:chExt cx="369837" cy="360471"/>
          </a:xfrm>
        </p:grpSpPr>
        <p:sp>
          <p:nvSpPr>
            <p:cNvPr id="14709" name="Google Shape;14709;p59"/>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59"/>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14" name="Shape 14714"/>
        <p:cNvGrpSpPr/>
        <p:nvPr/>
      </p:nvGrpSpPr>
      <p:grpSpPr>
        <a:xfrm>
          <a:off x="0" y="0"/>
          <a:ext cx="0" cy="0"/>
          <a:chOff x="0" y="0"/>
          <a:chExt cx="0" cy="0"/>
        </a:xfrm>
      </p:grpSpPr>
      <p:sp>
        <p:nvSpPr>
          <p:cNvPr id="14715" name="Google Shape;14715;p60"/>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716" name="Google Shape;14716;p60"/>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4717" name="Google Shape;14717;p60"/>
          <p:cNvGrpSpPr/>
          <p:nvPr/>
        </p:nvGrpSpPr>
        <p:grpSpPr>
          <a:xfrm>
            <a:off x="3541011" y="1508594"/>
            <a:ext cx="350166" cy="349434"/>
            <a:chOff x="3541011" y="1508594"/>
            <a:chExt cx="350166" cy="349434"/>
          </a:xfrm>
        </p:grpSpPr>
        <p:sp>
          <p:nvSpPr>
            <p:cNvPr id="14718" name="Google Shape;14718;p60"/>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60"/>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60"/>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0"/>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60"/>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60"/>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60"/>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0"/>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0"/>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0"/>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0"/>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0"/>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60"/>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1" name="Google Shape;14731;p60"/>
          <p:cNvGrpSpPr/>
          <p:nvPr/>
        </p:nvGrpSpPr>
        <p:grpSpPr>
          <a:xfrm>
            <a:off x="3122257" y="1508594"/>
            <a:ext cx="294850" cy="349434"/>
            <a:chOff x="3122257" y="1508594"/>
            <a:chExt cx="294850" cy="349434"/>
          </a:xfrm>
        </p:grpSpPr>
        <p:sp>
          <p:nvSpPr>
            <p:cNvPr id="14732" name="Google Shape;14732;p60"/>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60"/>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60"/>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60"/>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60"/>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7" name="Google Shape;14737;p60"/>
          <p:cNvGrpSpPr/>
          <p:nvPr/>
        </p:nvGrpSpPr>
        <p:grpSpPr>
          <a:xfrm>
            <a:off x="910723" y="1508212"/>
            <a:ext cx="251660" cy="350166"/>
            <a:chOff x="910723" y="1508212"/>
            <a:chExt cx="251660" cy="350166"/>
          </a:xfrm>
        </p:grpSpPr>
        <p:sp>
          <p:nvSpPr>
            <p:cNvPr id="14738" name="Google Shape;14738;p60"/>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0"/>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0"/>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60"/>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60"/>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0"/>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0"/>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60"/>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60"/>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60"/>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0"/>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0"/>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60"/>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60"/>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0"/>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0"/>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60"/>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5" name="Google Shape;14755;p60"/>
          <p:cNvGrpSpPr/>
          <p:nvPr/>
        </p:nvGrpSpPr>
        <p:grpSpPr>
          <a:xfrm>
            <a:off x="1308631" y="1507830"/>
            <a:ext cx="350166" cy="350198"/>
            <a:chOff x="1308631" y="1507830"/>
            <a:chExt cx="350166" cy="350198"/>
          </a:xfrm>
        </p:grpSpPr>
        <p:sp>
          <p:nvSpPr>
            <p:cNvPr id="14756" name="Google Shape;14756;p60"/>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60"/>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60"/>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60"/>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0" name="Google Shape;14760;p60"/>
          <p:cNvGrpSpPr/>
          <p:nvPr/>
        </p:nvGrpSpPr>
        <p:grpSpPr>
          <a:xfrm>
            <a:off x="1756921" y="1509739"/>
            <a:ext cx="345997" cy="345997"/>
            <a:chOff x="1756921" y="1509739"/>
            <a:chExt cx="345997" cy="345997"/>
          </a:xfrm>
        </p:grpSpPr>
        <p:sp>
          <p:nvSpPr>
            <p:cNvPr id="14761" name="Google Shape;14761;p60"/>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60"/>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0"/>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0"/>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60"/>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60"/>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0"/>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0"/>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0"/>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0"/>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0"/>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60"/>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60"/>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0"/>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60"/>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0"/>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0"/>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8" name="Google Shape;14778;p60"/>
          <p:cNvGrpSpPr/>
          <p:nvPr/>
        </p:nvGrpSpPr>
        <p:grpSpPr>
          <a:xfrm>
            <a:off x="2216956" y="1510503"/>
            <a:ext cx="318721" cy="345615"/>
            <a:chOff x="2216956" y="1510503"/>
            <a:chExt cx="318721" cy="345615"/>
          </a:xfrm>
        </p:grpSpPr>
        <p:sp>
          <p:nvSpPr>
            <p:cNvPr id="14779" name="Google Shape;14779;p60"/>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60"/>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0"/>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60"/>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60"/>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4" name="Google Shape;14784;p60"/>
          <p:cNvGrpSpPr/>
          <p:nvPr/>
        </p:nvGrpSpPr>
        <p:grpSpPr>
          <a:xfrm>
            <a:off x="3988156" y="1568461"/>
            <a:ext cx="349052" cy="230049"/>
            <a:chOff x="3988156" y="1568461"/>
            <a:chExt cx="349052" cy="230049"/>
          </a:xfrm>
        </p:grpSpPr>
        <p:sp>
          <p:nvSpPr>
            <p:cNvPr id="14785" name="Google Shape;14785;p60"/>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0"/>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0"/>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0"/>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60"/>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0"/>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60"/>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2" name="Google Shape;14792;p60"/>
          <p:cNvGrpSpPr/>
          <p:nvPr/>
        </p:nvGrpSpPr>
        <p:grpSpPr>
          <a:xfrm>
            <a:off x="2633037" y="1499873"/>
            <a:ext cx="379002" cy="366112"/>
            <a:chOff x="2633037" y="1499873"/>
            <a:chExt cx="379002" cy="366112"/>
          </a:xfrm>
        </p:grpSpPr>
        <p:sp>
          <p:nvSpPr>
            <p:cNvPr id="14793" name="Google Shape;14793;p60"/>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0"/>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0"/>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0"/>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60"/>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60"/>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9" name="Google Shape;14799;p60"/>
          <p:cNvGrpSpPr/>
          <p:nvPr/>
        </p:nvGrpSpPr>
        <p:grpSpPr>
          <a:xfrm>
            <a:off x="6675256" y="1516169"/>
            <a:ext cx="327823" cy="357009"/>
            <a:chOff x="6675256" y="1516169"/>
            <a:chExt cx="327823" cy="357009"/>
          </a:xfrm>
        </p:grpSpPr>
        <p:sp>
          <p:nvSpPr>
            <p:cNvPr id="14800" name="Google Shape;14800;p60"/>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60"/>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60"/>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60"/>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60"/>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60"/>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0"/>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60"/>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60"/>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9" name="Google Shape;14809;p60"/>
          <p:cNvGrpSpPr/>
          <p:nvPr/>
        </p:nvGrpSpPr>
        <p:grpSpPr>
          <a:xfrm>
            <a:off x="8020159" y="1516551"/>
            <a:ext cx="300897" cy="356627"/>
            <a:chOff x="8020159" y="1516551"/>
            <a:chExt cx="300897" cy="356627"/>
          </a:xfrm>
        </p:grpSpPr>
        <p:sp>
          <p:nvSpPr>
            <p:cNvPr id="14810" name="Google Shape;14810;p60"/>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0"/>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0"/>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0"/>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0"/>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5" name="Google Shape;14815;p60"/>
          <p:cNvGrpSpPr/>
          <p:nvPr/>
        </p:nvGrpSpPr>
        <p:grpSpPr>
          <a:xfrm>
            <a:off x="5377363" y="1516169"/>
            <a:ext cx="257357" cy="356627"/>
            <a:chOff x="5377363" y="1516169"/>
            <a:chExt cx="257357" cy="356627"/>
          </a:xfrm>
        </p:grpSpPr>
        <p:sp>
          <p:nvSpPr>
            <p:cNvPr id="14816" name="Google Shape;14816;p60"/>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60"/>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60"/>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60"/>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0"/>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0"/>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0"/>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0"/>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0"/>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0"/>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0"/>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60"/>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60"/>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60"/>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60"/>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0"/>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0"/>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3" name="Google Shape;14833;p60"/>
          <p:cNvGrpSpPr/>
          <p:nvPr/>
        </p:nvGrpSpPr>
        <p:grpSpPr>
          <a:xfrm>
            <a:off x="4880567" y="1535870"/>
            <a:ext cx="356245" cy="317607"/>
            <a:chOff x="4880567" y="1535870"/>
            <a:chExt cx="356245" cy="317607"/>
          </a:xfrm>
        </p:grpSpPr>
        <p:sp>
          <p:nvSpPr>
            <p:cNvPr id="14834" name="Google Shape;14834;p60"/>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0"/>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0"/>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0"/>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0"/>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9" name="Google Shape;14839;p60"/>
          <p:cNvGrpSpPr/>
          <p:nvPr/>
        </p:nvGrpSpPr>
        <p:grpSpPr>
          <a:xfrm>
            <a:off x="5771483" y="1515787"/>
            <a:ext cx="357359" cy="357391"/>
            <a:chOff x="5771483" y="1515787"/>
            <a:chExt cx="357359" cy="357391"/>
          </a:xfrm>
        </p:grpSpPr>
        <p:sp>
          <p:nvSpPr>
            <p:cNvPr id="14840" name="Google Shape;14840;p60"/>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60"/>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60"/>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0"/>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4" name="Google Shape;14844;p60"/>
          <p:cNvGrpSpPr/>
          <p:nvPr/>
        </p:nvGrpSpPr>
        <p:grpSpPr>
          <a:xfrm>
            <a:off x="7121669" y="1533610"/>
            <a:ext cx="321362" cy="321362"/>
            <a:chOff x="7121669" y="1533610"/>
            <a:chExt cx="321362" cy="321362"/>
          </a:xfrm>
        </p:grpSpPr>
        <p:sp>
          <p:nvSpPr>
            <p:cNvPr id="14845" name="Google Shape;14845;p60"/>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60"/>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60"/>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60"/>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9" name="Google Shape;14849;p60"/>
          <p:cNvGrpSpPr/>
          <p:nvPr/>
        </p:nvGrpSpPr>
        <p:grpSpPr>
          <a:xfrm>
            <a:off x="7562766" y="1514864"/>
            <a:ext cx="327059" cy="360192"/>
            <a:chOff x="7562766" y="1514864"/>
            <a:chExt cx="327059" cy="360192"/>
          </a:xfrm>
        </p:grpSpPr>
        <p:sp>
          <p:nvSpPr>
            <p:cNvPr id="14850" name="Google Shape;14850;p60"/>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60"/>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60"/>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0"/>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4" name="Google Shape;14854;p60"/>
          <p:cNvGrpSpPr/>
          <p:nvPr/>
        </p:nvGrpSpPr>
        <p:grpSpPr>
          <a:xfrm>
            <a:off x="6221229" y="1498673"/>
            <a:ext cx="361636" cy="362183"/>
            <a:chOff x="6259175" y="1559008"/>
            <a:chExt cx="271743" cy="272093"/>
          </a:xfrm>
        </p:grpSpPr>
        <p:sp>
          <p:nvSpPr>
            <p:cNvPr id="14855" name="Google Shape;14855;p60"/>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0"/>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60"/>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60"/>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0"/>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60"/>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60"/>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0"/>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60"/>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60"/>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60"/>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0"/>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0"/>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60"/>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60"/>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60"/>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0"/>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2" name="Google Shape;14872;p60"/>
          <p:cNvGrpSpPr/>
          <p:nvPr/>
        </p:nvGrpSpPr>
        <p:grpSpPr>
          <a:xfrm>
            <a:off x="2661459" y="2015001"/>
            <a:ext cx="322508" cy="273494"/>
            <a:chOff x="2661459" y="2015001"/>
            <a:chExt cx="322508" cy="273494"/>
          </a:xfrm>
        </p:grpSpPr>
        <p:sp>
          <p:nvSpPr>
            <p:cNvPr id="14873" name="Google Shape;14873;p60"/>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60"/>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5" name="Google Shape;14875;p60"/>
          <p:cNvGrpSpPr/>
          <p:nvPr/>
        </p:nvGrpSpPr>
        <p:grpSpPr>
          <a:xfrm>
            <a:off x="6671087" y="2009304"/>
            <a:ext cx="332757" cy="281833"/>
            <a:chOff x="6671087" y="2009304"/>
            <a:chExt cx="332757" cy="281833"/>
          </a:xfrm>
        </p:grpSpPr>
        <p:sp>
          <p:nvSpPr>
            <p:cNvPr id="14876" name="Google Shape;14876;p60"/>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60"/>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78" name="Google Shape;14878;p60"/>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9" name="Google Shape;14879;p60"/>
          <p:cNvGrpSpPr/>
          <p:nvPr/>
        </p:nvGrpSpPr>
        <p:grpSpPr>
          <a:xfrm>
            <a:off x="2201806" y="1976585"/>
            <a:ext cx="349784" cy="349434"/>
            <a:chOff x="2201806" y="1976585"/>
            <a:chExt cx="349784" cy="349434"/>
          </a:xfrm>
        </p:grpSpPr>
        <p:sp>
          <p:nvSpPr>
            <p:cNvPr id="14880" name="Google Shape;14880;p60"/>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60"/>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60"/>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0"/>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4" name="Google Shape;14884;p60"/>
          <p:cNvGrpSpPr/>
          <p:nvPr/>
        </p:nvGrpSpPr>
        <p:grpSpPr>
          <a:xfrm>
            <a:off x="3094217" y="1976585"/>
            <a:ext cx="350198" cy="350548"/>
            <a:chOff x="3094217" y="1976585"/>
            <a:chExt cx="350198" cy="350548"/>
          </a:xfrm>
        </p:grpSpPr>
        <p:sp>
          <p:nvSpPr>
            <p:cNvPr id="14885" name="Google Shape;14885;p60"/>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60"/>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60"/>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60"/>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0"/>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0"/>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0"/>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60"/>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60"/>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60"/>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0"/>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0"/>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0"/>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8" name="Google Shape;14898;p60"/>
          <p:cNvGrpSpPr/>
          <p:nvPr/>
        </p:nvGrpSpPr>
        <p:grpSpPr>
          <a:xfrm>
            <a:off x="870939" y="1975821"/>
            <a:ext cx="332375" cy="350071"/>
            <a:chOff x="870939" y="1975821"/>
            <a:chExt cx="332375" cy="350071"/>
          </a:xfrm>
        </p:grpSpPr>
        <p:sp>
          <p:nvSpPr>
            <p:cNvPr id="14899" name="Google Shape;14899;p60"/>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60"/>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60"/>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0"/>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03" name="Google Shape;14903;p60"/>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4" name="Google Shape;14904;p60"/>
          <p:cNvGrpSpPr/>
          <p:nvPr/>
        </p:nvGrpSpPr>
        <p:grpSpPr>
          <a:xfrm>
            <a:off x="3979435" y="1976585"/>
            <a:ext cx="345265" cy="349848"/>
            <a:chOff x="3979435" y="1976585"/>
            <a:chExt cx="345265" cy="349848"/>
          </a:xfrm>
        </p:grpSpPr>
        <p:sp>
          <p:nvSpPr>
            <p:cNvPr id="14905" name="Google Shape;14905;p60"/>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0"/>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0"/>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0"/>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60"/>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60"/>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0"/>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60"/>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60"/>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0"/>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0"/>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0"/>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0"/>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0"/>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0"/>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0"/>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0"/>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2" name="Google Shape;14922;p60"/>
          <p:cNvGrpSpPr/>
          <p:nvPr/>
        </p:nvGrpSpPr>
        <p:grpSpPr>
          <a:xfrm>
            <a:off x="3576626" y="1975821"/>
            <a:ext cx="284251" cy="351694"/>
            <a:chOff x="3576626" y="1975821"/>
            <a:chExt cx="284251" cy="351694"/>
          </a:xfrm>
        </p:grpSpPr>
        <p:sp>
          <p:nvSpPr>
            <p:cNvPr id="14923" name="Google Shape;14923;p60"/>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0"/>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0"/>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6" name="Google Shape;14926;p60"/>
          <p:cNvGrpSpPr/>
          <p:nvPr/>
        </p:nvGrpSpPr>
        <p:grpSpPr>
          <a:xfrm>
            <a:off x="2722090" y="2890162"/>
            <a:ext cx="238770" cy="371841"/>
            <a:chOff x="2722090" y="2890162"/>
            <a:chExt cx="238770" cy="371841"/>
          </a:xfrm>
        </p:grpSpPr>
        <p:sp>
          <p:nvSpPr>
            <p:cNvPr id="14927" name="Google Shape;14927;p60"/>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0"/>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60"/>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0" name="Google Shape;14930;p60"/>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1" name="Google Shape;14931;p60"/>
          <p:cNvGrpSpPr/>
          <p:nvPr/>
        </p:nvGrpSpPr>
        <p:grpSpPr>
          <a:xfrm>
            <a:off x="6216367" y="1970156"/>
            <a:ext cx="361147" cy="361147"/>
            <a:chOff x="6216367" y="1970156"/>
            <a:chExt cx="361147" cy="361147"/>
          </a:xfrm>
        </p:grpSpPr>
        <p:sp>
          <p:nvSpPr>
            <p:cNvPr id="14932" name="Google Shape;14932;p60"/>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60"/>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0"/>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0"/>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6" name="Google Shape;14936;p60"/>
          <p:cNvGrpSpPr/>
          <p:nvPr/>
        </p:nvGrpSpPr>
        <p:grpSpPr>
          <a:xfrm>
            <a:off x="1289311" y="2926222"/>
            <a:ext cx="408156" cy="299783"/>
            <a:chOff x="1289311" y="2926222"/>
            <a:chExt cx="408156" cy="299783"/>
          </a:xfrm>
        </p:grpSpPr>
        <p:sp>
          <p:nvSpPr>
            <p:cNvPr id="14937" name="Google Shape;14937;p60"/>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60"/>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9" name="Google Shape;14939;p60"/>
          <p:cNvGrpSpPr/>
          <p:nvPr/>
        </p:nvGrpSpPr>
        <p:grpSpPr>
          <a:xfrm>
            <a:off x="7978465" y="1969392"/>
            <a:ext cx="361147" cy="360797"/>
            <a:chOff x="7978465" y="1969392"/>
            <a:chExt cx="361147" cy="360797"/>
          </a:xfrm>
        </p:grpSpPr>
        <p:sp>
          <p:nvSpPr>
            <p:cNvPr id="14940" name="Google Shape;14940;p60"/>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0"/>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0"/>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60"/>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0"/>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0"/>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60"/>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60"/>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0"/>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9" name="Google Shape;14949;p60"/>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0" name="Google Shape;14950;p60"/>
          <p:cNvGrpSpPr/>
          <p:nvPr/>
        </p:nvGrpSpPr>
        <p:grpSpPr>
          <a:xfrm>
            <a:off x="854261" y="2908813"/>
            <a:ext cx="377474" cy="335748"/>
            <a:chOff x="854261" y="2908813"/>
            <a:chExt cx="377474" cy="335748"/>
          </a:xfrm>
        </p:grpSpPr>
        <p:sp>
          <p:nvSpPr>
            <p:cNvPr id="14951" name="Google Shape;14951;p60"/>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0"/>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60"/>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60"/>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60"/>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6" name="Google Shape;14956;p60"/>
          <p:cNvGrpSpPr/>
          <p:nvPr/>
        </p:nvGrpSpPr>
        <p:grpSpPr>
          <a:xfrm>
            <a:off x="1749728" y="2894777"/>
            <a:ext cx="386927" cy="363438"/>
            <a:chOff x="1749728" y="2894777"/>
            <a:chExt cx="386927" cy="363438"/>
          </a:xfrm>
        </p:grpSpPr>
        <p:sp>
          <p:nvSpPr>
            <p:cNvPr id="14957" name="Google Shape;14957;p60"/>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60"/>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0"/>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0"/>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0"/>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0"/>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0"/>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4" name="Google Shape;14964;p60"/>
          <p:cNvGrpSpPr/>
          <p:nvPr/>
        </p:nvGrpSpPr>
        <p:grpSpPr>
          <a:xfrm>
            <a:off x="7098912" y="1969392"/>
            <a:ext cx="359651" cy="361560"/>
            <a:chOff x="7098912" y="1969392"/>
            <a:chExt cx="359651" cy="361560"/>
          </a:xfrm>
        </p:grpSpPr>
        <p:sp>
          <p:nvSpPr>
            <p:cNvPr id="14965" name="Google Shape;14965;p60"/>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60"/>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60"/>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0"/>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60"/>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60"/>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0"/>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0"/>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0"/>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0"/>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0"/>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60"/>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60"/>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78" name="Google Shape;14978;p60"/>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79" name="Google Shape;14979;p60"/>
          <p:cNvGrpSpPr/>
          <p:nvPr/>
        </p:nvGrpSpPr>
        <p:grpSpPr>
          <a:xfrm>
            <a:off x="5352728" y="1990239"/>
            <a:ext cx="327091" cy="322508"/>
            <a:chOff x="5352728" y="1990239"/>
            <a:chExt cx="327091" cy="322508"/>
          </a:xfrm>
        </p:grpSpPr>
        <p:sp>
          <p:nvSpPr>
            <p:cNvPr id="14980" name="Google Shape;14980;p60"/>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60"/>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60"/>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3" name="Google Shape;14983;p60"/>
          <p:cNvGrpSpPr/>
          <p:nvPr/>
        </p:nvGrpSpPr>
        <p:grpSpPr>
          <a:xfrm>
            <a:off x="7538896" y="1970156"/>
            <a:ext cx="361147" cy="361529"/>
            <a:chOff x="7538896" y="1970156"/>
            <a:chExt cx="361147" cy="361529"/>
          </a:xfrm>
        </p:grpSpPr>
        <p:sp>
          <p:nvSpPr>
            <p:cNvPr id="14984" name="Google Shape;14984;p60"/>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0"/>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0"/>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0"/>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0"/>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0"/>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0" name="Google Shape;14990;p60"/>
          <p:cNvGrpSpPr/>
          <p:nvPr/>
        </p:nvGrpSpPr>
        <p:grpSpPr>
          <a:xfrm>
            <a:off x="4896099" y="1970920"/>
            <a:ext cx="358155" cy="358123"/>
            <a:chOff x="4896099" y="1970920"/>
            <a:chExt cx="358155" cy="358123"/>
          </a:xfrm>
        </p:grpSpPr>
        <p:sp>
          <p:nvSpPr>
            <p:cNvPr id="14991" name="Google Shape;14991;p60"/>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0"/>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0"/>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4" name="Google Shape;14994;p60"/>
          <p:cNvGrpSpPr/>
          <p:nvPr/>
        </p:nvGrpSpPr>
        <p:grpSpPr>
          <a:xfrm>
            <a:off x="4048787" y="2977019"/>
            <a:ext cx="283488" cy="198604"/>
            <a:chOff x="4048787" y="2977019"/>
            <a:chExt cx="283488" cy="198604"/>
          </a:xfrm>
        </p:grpSpPr>
        <p:sp>
          <p:nvSpPr>
            <p:cNvPr id="14995" name="Google Shape;14995;p60"/>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0"/>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0"/>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0"/>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60"/>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60"/>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1" name="Google Shape;15001;p60"/>
          <p:cNvGrpSpPr/>
          <p:nvPr/>
        </p:nvGrpSpPr>
        <p:grpSpPr>
          <a:xfrm>
            <a:off x="4054103" y="2430191"/>
            <a:ext cx="218687" cy="349052"/>
            <a:chOff x="4054103" y="2430191"/>
            <a:chExt cx="218687" cy="349052"/>
          </a:xfrm>
        </p:grpSpPr>
        <p:sp>
          <p:nvSpPr>
            <p:cNvPr id="15002" name="Google Shape;15002;p60"/>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60"/>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4" name="Google Shape;15004;p60"/>
          <p:cNvGrpSpPr/>
          <p:nvPr/>
        </p:nvGrpSpPr>
        <p:grpSpPr>
          <a:xfrm>
            <a:off x="2185128" y="2427549"/>
            <a:ext cx="382758" cy="356595"/>
            <a:chOff x="2185128" y="2427549"/>
            <a:chExt cx="382758" cy="356595"/>
          </a:xfrm>
        </p:grpSpPr>
        <p:sp>
          <p:nvSpPr>
            <p:cNvPr id="15005" name="Google Shape;15005;p60"/>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0"/>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0"/>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60"/>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9" name="Google Shape;15009;p60"/>
          <p:cNvGrpSpPr/>
          <p:nvPr/>
        </p:nvGrpSpPr>
        <p:grpSpPr>
          <a:xfrm>
            <a:off x="3539102" y="2427549"/>
            <a:ext cx="355099" cy="355481"/>
            <a:chOff x="3539102" y="2427549"/>
            <a:chExt cx="355099" cy="355481"/>
          </a:xfrm>
        </p:grpSpPr>
        <p:sp>
          <p:nvSpPr>
            <p:cNvPr id="15010" name="Google Shape;15010;p60"/>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60"/>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2" name="Google Shape;15012;p60"/>
          <p:cNvGrpSpPr/>
          <p:nvPr/>
        </p:nvGrpSpPr>
        <p:grpSpPr>
          <a:xfrm>
            <a:off x="2656907" y="2439293"/>
            <a:ext cx="332757" cy="332343"/>
            <a:chOff x="2656907" y="2439293"/>
            <a:chExt cx="332757" cy="332343"/>
          </a:xfrm>
        </p:grpSpPr>
        <p:sp>
          <p:nvSpPr>
            <p:cNvPr id="15013" name="Google Shape;15013;p60"/>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60"/>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0"/>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60"/>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60"/>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0"/>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60"/>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0" name="Google Shape;15020;p60"/>
          <p:cNvGrpSpPr/>
          <p:nvPr/>
        </p:nvGrpSpPr>
        <p:grpSpPr>
          <a:xfrm>
            <a:off x="1731523" y="2422616"/>
            <a:ext cx="399435" cy="365698"/>
            <a:chOff x="1731523" y="2422616"/>
            <a:chExt cx="399435" cy="365698"/>
          </a:xfrm>
        </p:grpSpPr>
        <p:sp>
          <p:nvSpPr>
            <p:cNvPr id="15021" name="Google Shape;15021;p60"/>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60"/>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60"/>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4" name="Google Shape;15024;p60"/>
          <p:cNvGrpSpPr/>
          <p:nvPr/>
        </p:nvGrpSpPr>
        <p:grpSpPr>
          <a:xfrm>
            <a:off x="3097241" y="2433564"/>
            <a:ext cx="344883" cy="343387"/>
            <a:chOff x="3097241" y="2433564"/>
            <a:chExt cx="344883" cy="343387"/>
          </a:xfrm>
        </p:grpSpPr>
        <p:sp>
          <p:nvSpPr>
            <p:cNvPr id="15025" name="Google Shape;15025;p60"/>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0"/>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0"/>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0"/>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60"/>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60"/>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60"/>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0"/>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0"/>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4" name="Google Shape;15034;p60"/>
          <p:cNvGrpSpPr/>
          <p:nvPr/>
        </p:nvGrpSpPr>
        <p:grpSpPr>
          <a:xfrm>
            <a:off x="1278299" y="2439293"/>
            <a:ext cx="410829" cy="332343"/>
            <a:chOff x="1278299" y="2439293"/>
            <a:chExt cx="410829" cy="332343"/>
          </a:xfrm>
        </p:grpSpPr>
        <p:sp>
          <p:nvSpPr>
            <p:cNvPr id="15035" name="Google Shape;15035;p60"/>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0"/>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60"/>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60"/>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0"/>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0"/>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0"/>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0"/>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3" name="Google Shape;15043;p60"/>
          <p:cNvGrpSpPr/>
          <p:nvPr/>
        </p:nvGrpSpPr>
        <p:grpSpPr>
          <a:xfrm>
            <a:off x="870939" y="2439293"/>
            <a:ext cx="331993" cy="331993"/>
            <a:chOff x="870939" y="2439293"/>
            <a:chExt cx="331993" cy="331993"/>
          </a:xfrm>
        </p:grpSpPr>
        <p:sp>
          <p:nvSpPr>
            <p:cNvPr id="15044" name="Google Shape;15044;p60"/>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60"/>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0"/>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0"/>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0"/>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0"/>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0"/>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0"/>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0"/>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60"/>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60"/>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0"/>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60"/>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60"/>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60"/>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0"/>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0" name="Google Shape;15060;p60"/>
          <p:cNvGrpSpPr/>
          <p:nvPr/>
        </p:nvGrpSpPr>
        <p:grpSpPr>
          <a:xfrm>
            <a:off x="6644957" y="2456353"/>
            <a:ext cx="371395" cy="278904"/>
            <a:chOff x="6644957" y="2456353"/>
            <a:chExt cx="371395" cy="278904"/>
          </a:xfrm>
        </p:grpSpPr>
        <p:sp>
          <p:nvSpPr>
            <p:cNvPr id="15061" name="Google Shape;15061;p60"/>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0"/>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0"/>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0"/>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0"/>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6" name="Google Shape;15066;p60"/>
          <p:cNvGrpSpPr/>
          <p:nvPr/>
        </p:nvGrpSpPr>
        <p:grpSpPr>
          <a:xfrm>
            <a:off x="5388757" y="2414659"/>
            <a:ext cx="260349" cy="362292"/>
            <a:chOff x="5388757" y="2414659"/>
            <a:chExt cx="260349" cy="362292"/>
          </a:xfrm>
        </p:grpSpPr>
        <p:sp>
          <p:nvSpPr>
            <p:cNvPr id="15067" name="Google Shape;15067;p60"/>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0"/>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0"/>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0"/>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0"/>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60"/>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60"/>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0"/>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60"/>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60"/>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0"/>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0"/>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60"/>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60"/>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60"/>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0"/>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0"/>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60"/>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60"/>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60"/>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7" name="Google Shape;15087;p60"/>
          <p:cNvGrpSpPr/>
          <p:nvPr/>
        </p:nvGrpSpPr>
        <p:grpSpPr>
          <a:xfrm>
            <a:off x="3567142" y="2905757"/>
            <a:ext cx="348288" cy="340331"/>
            <a:chOff x="3567142" y="2905757"/>
            <a:chExt cx="348288" cy="340331"/>
          </a:xfrm>
        </p:grpSpPr>
        <p:sp>
          <p:nvSpPr>
            <p:cNvPr id="15088" name="Google Shape;15088;p60"/>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0"/>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60"/>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60"/>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0"/>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3" name="Google Shape;15093;p60"/>
          <p:cNvGrpSpPr/>
          <p:nvPr/>
        </p:nvGrpSpPr>
        <p:grpSpPr>
          <a:xfrm>
            <a:off x="7967103" y="2415041"/>
            <a:ext cx="355863" cy="361911"/>
            <a:chOff x="7967103" y="2415041"/>
            <a:chExt cx="355863" cy="361911"/>
          </a:xfrm>
        </p:grpSpPr>
        <p:sp>
          <p:nvSpPr>
            <p:cNvPr id="15094" name="Google Shape;15094;p60"/>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0"/>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0"/>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60"/>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60"/>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60"/>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60"/>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0"/>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0"/>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0"/>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0"/>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5" name="Google Shape;15105;p60"/>
          <p:cNvGrpSpPr/>
          <p:nvPr/>
        </p:nvGrpSpPr>
        <p:grpSpPr>
          <a:xfrm>
            <a:off x="7529411" y="2414659"/>
            <a:ext cx="355863" cy="362292"/>
            <a:chOff x="7529411" y="2414659"/>
            <a:chExt cx="355863" cy="362292"/>
          </a:xfrm>
        </p:grpSpPr>
        <p:sp>
          <p:nvSpPr>
            <p:cNvPr id="15106" name="Google Shape;15106;p60"/>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0"/>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60"/>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60"/>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60"/>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0"/>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60"/>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60"/>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60"/>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60"/>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60"/>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0"/>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8" name="Google Shape;15118;p60"/>
          <p:cNvGrpSpPr/>
          <p:nvPr/>
        </p:nvGrpSpPr>
        <p:grpSpPr>
          <a:xfrm>
            <a:off x="5733194" y="2431718"/>
            <a:ext cx="446826" cy="327059"/>
            <a:chOff x="5733194" y="2431718"/>
            <a:chExt cx="446826" cy="327059"/>
          </a:xfrm>
        </p:grpSpPr>
        <p:sp>
          <p:nvSpPr>
            <p:cNvPr id="15119" name="Google Shape;15119;p60"/>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0"/>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60"/>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2" name="Google Shape;15122;p60"/>
          <p:cNvGrpSpPr/>
          <p:nvPr/>
        </p:nvGrpSpPr>
        <p:grpSpPr>
          <a:xfrm>
            <a:off x="4876780" y="2418064"/>
            <a:ext cx="407774" cy="356627"/>
            <a:chOff x="4876780" y="2418064"/>
            <a:chExt cx="407774" cy="356627"/>
          </a:xfrm>
        </p:grpSpPr>
        <p:sp>
          <p:nvSpPr>
            <p:cNvPr id="15123" name="Google Shape;15123;p60"/>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0"/>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0"/>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0"/>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60"/>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60"/>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0"/>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60"/>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1" name="Google Shape;15131;p60"/>
          <p:cNvGrpSpPr/>
          <p:nvPr/>
        </p:nvGrpSpPr>
        <p:grpSpPr>
          <a:xfrm>
            <a:off x="7070872" y="2410871"/>
            <a:ext cx="398321" cy="371013"/>
            <a:chOff x="7070872" y="2410871"/>
            <a:chExt cx="398321" cy="371013"/>
          </a:xfrm>
        </p:grpSpPr>
        <p:sp>
          <p:nvSpPr>
            <p:cNvPr id="15132" name="Google Shape;15132;p60"/>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60"/>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60"/>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0"/>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36" name="Google Shape;15136;p60"/>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7" name="Google Shape;15137;p60"/>
          <p:cNvGrpSpPr/>
          <p:nvPr/>
        </p:nvGrpSpPr>
        <p:grpSpPr>
          <a:xfrm>
            <a:off x="5318259" y="2982111"/>
            <a:ext cx="371013" cy="220787"/>
            <a:chOff x="5318259" y="2982111"/>
            <a:chExt cx="371013" cy="220787"/>
          </a:xfrm>
        </p:grpSpPr>
        <p:sp>
          <p:nvSpPr>
            <p:cNvPr id="15138" name="Google Shape;15138;p60"/>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60"/>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60"/>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60"/>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60"/>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60"/>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0"/>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0"/>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6" name="Google Shape;15146;p60"/>
          <p:cNvGrpSpPr/>
          <p:nvPr/>
        </p:nvGrpSpPr>
        <p:grpSpPr>
          <a:xfrm>
            <a:off x="7073928" y="2905757"/>
            <a:ext cx="371395" cy="371809"/>
            <a:chOff x="7073928" y="2905757"/>
            <a:chExt cx="371395" cy="371809"/>
          </a:xfrm>
        </p:grpSpPr>
        <p:sp>
          <p:nvSpPr>
            <p:cNvPr id="15147" name="Google Shape;15147;p60"/>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60"/>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0"/>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0" name="Google Shape;15150;p60"/>
          <p:cNvGrpSpPr/>
          <p:nvPr/>
        </p:nvGrpSpPr>
        <p:grpSpPr>
          <a:xfrm>
            <a:off x="6188327" y="2955408"/>
            <a:ext cx="371395" cy="272857"/>
            <a:chOff x="6188327" y="2955408"/>
            <a:chExt cx="371395" cy="272857"/>
          </a:xfrm>
        </p:grpSpPr>
        <p:sp>
          <p:nvSpPr>
            <p:cNvPr id="15151" name="Google Shape;15151;p60"/>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0"/>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3" name="Google Shape;15153;p60"/>
          <p:cNvGrpSpPr/>
          <p:nvPr/>
        </p:nvGrpSpPr>
        <p:grpSpPr>
          <a:xfrm>
            <a:off x="7521454" y="2906139"/>
            <a:ext cx="359651" cy="371013"/>
            <a:chOff x="7521454" y="2906139"/>
            <a:chExt cx="359651" cy="371013"/>
          </a:xfrm>
        </p:grpSpPr>
        <p:sp>
          <p:nvSpPr>
            <p:cNvPr id="15154" name="Google Shape;15154;p60"/>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60"/>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0"/>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60"/>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60"/>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9" name="Google Shape;15159;p60"/>
          <p:cNvGrpSpPr/>
          <p:nvPr/>
        </p:nvGrpSpPr>
        <p:grpSpPr>
          <a:xfrm>
            <a:off x="5782845" y="2906521"/>
            <a:ext cx="301661" cy="371013"/>
            <a:chOff x="5782845" y="2906521"/>
            <a:chExt cx="301661" cy="371013"/>
          </a:xfrm>
        </p:grpSpPr>
        <p:sp>
          <p:nvSpPr>
            <p:cNvPr id="15160" name="Google Shape;15160;p60"/>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60"/>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0"/>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3" name="Google Shape;15163;p60"/>
          <p:cNvGrpSpPr/>
          <p:nvPr/>
        </p:nvGrpSpPr>
        <p:grpSpPr>
          <a:xfrm>
            <a:off x="6630539" y="2917502"/>
            <a:ext cx="371777" cy="349434"/>
            <a:chOff x="6630539" y="2917502"/>
            <a:chExt cx="371777" cy="349434"/>
          </a:xfrm>
        </p:grpSpPr>
        <p:sp>
          <p:nvSpPr>
            <p:cNvPr id="15164" name="Google Shape;15164;p60"/>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60"/>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60"/>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0"/>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0"/>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60"/>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60"/>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1" name="Google Shape;15171;p60"/>
          <p:cNvGrpSpPr/>
          <p:nvPr/>
        </p:nvGrpSpPr>
        <p:grpSpPr>
          <a:xfrm>
            <a:off x="2171474" y="3369229"/>
            <a:ext cx="408156" cy="343737"/>
            <a:chOff x="2171474" y="3369229"/>
            <a:chExt cx="408156" cy="343737"/>
          </a:xfrm>
        </p:grpSpPr>
        <p:sp>
          <p:nvSpPr>
            <p:cNvPr id="15172" name="Google Shape;15172;p60"/>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60"/>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60"/>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60"/>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6" name="Google Shape;15176;p60"/>
          <p:cNvGrpSpPr/>
          <p:nvPr/>
        </p:nvGrpSpPr>
        <p:grpSpPr>
          <a:xfrm>
            <a:off x="4891198" y="2925108"/>
            <a:ext cx="334634" cy="334634"/>
            <a:chOff x="4891198" y="2925108"/>
            <a:chExt cx="334634" cy="334634"/>
          </a:xfrm>
        </p:grpSpPr>
        <p:sp>
          <p:nvSpPr>
            <p:cNvPr id="15177" name="Google Shape;15177;p60"/>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60"/>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0"/>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60"/>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60"/>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60"/>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0"/>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0"/>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5" name="Google Shape;15185;p60"/>
          <p:cNvGrpSpPr/>
          <p:nvPr/>
        </p:nvGrpSpPr>
        <p:grpSpPr>
          <a:xfrm>
            <a:off x="7976174" y="2925108"/>
            <a:ext cx="334666" cy="334634"/>
            <a:chOff x="7976174" y="2925108"/>
            <a:chExt cx="334666" cy="334634"/>
          </a:xfrm>
        </p:grpSpPr>
        <p:sp>
          <p:nvSpPr>
            <p:cNvPr id="15186" name="Google Shape;15186;p60"/>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60"/>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0"/>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60"/>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60"/>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60"/>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0"/>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60"/>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0"/>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5" name="Google Shape;15195;p60"/>
          <p:cNvGrpSpPr/>
          <p:nvPr/>
        </p:nvGrpSpPr>
        <p:grpSpPr>
          <a:xfrm>
            <a:off x="3091957" y="3374131"/>
            <a:ext cx="354717" cy="332757"/>
            <a:chOff x="3091957" y="3374131"/>
            <a:chExt cx="354717" cy="332757"/>
          </a:xfrm>
        </p:grpSpPr>
        <p:sp>
          <p:nvSpPr>
            <p:cNvPr id="15196" name="Google Shape;15196;p60"/>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0"/>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0"/>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60"/>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60"/>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0"/>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2" name="Google Shape;15202;p60"/>
          <p:cNvGrpSpPr/>
          <p:nvPr/>
        </p:nvGrpSpPr>
        <p:grpSpPr>
          <a:xfrm>
            <a:off x="3988156" y="3380210"/>
            <a:ext cx="353954" cy="318880"/>
            <a:chOff x="3988156" y="3380210"/>
            <a:chExt cx="353954" cy="318880"/>
          </a:xfrm>
        </p:grpSpPr>
        <p:sp>
          <p:nvSpPr>
            <p:cNvPr id="15203" name="Google Shape;15203;p60"/>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0"/>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0"/>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60"/>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0"/>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8" name="Google Shape;15208;p60"/>
          <p:cNvGrpSpPr/>
          <p:nvPr/>
        </p:nvGrpSpPr>
        <p:grpSpPr>
          <a:xfrm>
            <a:off x="3541011" y="3367320"/>
            <a:ext cx="348257" cy="346188"/>
            <a:chOff x="3541011" y="3367320"/>
            <a:chExt cx="348257" cy="346188"/>
          </a:xfrm>
        </p:grpSpPr>
        <p:sp>
          <p:nvSpPr>
            <p:cNvPr id="15209" name="Google Shape;15209;p60"/>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0"/>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0"/>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0"/>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3" name="Google Shape;15213;p60"/>
          <p:cNvGrpSpPr/>
          <p:nvPr/>
        </p:nvGrpSpPr>
        <p:grpSpPr>
          <a:xfrm>
            <a:off x="850092" y="3352934"/>
            <a:ext cx="369517" cy="375660"/>
            <a:chOff x="850092" y="3352934"/>
            <a:chExt cx="369517" cy="375660"/>
          </a:xfrm>
        </p:grpSpPr>
        <p:sp>
          <p:nvSpPr>
            <p:cNvPr id="15214" name="Google Shape;15214;p60"/>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0"/>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0"/>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60"/>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60"/>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9" name="Google Shape;15219;p60"/>
          <p:cNvGrpSpPr/>
          <p:nvPr/>
        </p:nvGrpSpPr>
        <p:grpSpPr>
          <a:xfrm>
            <a:off x="1314678" y="3358217"/>
            <a:ext cx="334666" cy="365348"/>
            <a:chOff x="1314678" y="3358217"/>
            <a:chExt cx="334666" cy="365348"/>
          </a:xfrm>
        </p:grpSpPr>
        <p:sp>
          <p:nvSpPr>
            <p:cNvPr id="15220" name="Google Shape;15220;p60"/>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0"/>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60"/>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60"/>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60"/>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5" name="Google Shape;15225;p60"/>
          <p:cNvGrpSpPr/>
          <p:nvPr/>
        </p:nvGrpSpPr>
        <p:grpSpPr>
          <a:xfrm>
            <a:off x="1748582" y="3372635"/>
            <a:ext cx="359269" cy="335780"/>
            <a:chOff x="1748582" y="3372635"/>
            <a:chExt cx="359269" cy="335780"/>
          </a:xfrm>
        </p:grpSpPr>
        <p:sp>
          <p:nvSpPr>
            <p:cNvPr id="15226" name="Google Shape;15226;p60"/>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27" name="Google Shape;15227;p60"/>
            <p:cNvGrpSpPr/>
            <p:nvPr/>
          </p:nvGrpSpPr>
          <p:grpSpPr>
            <a:xfrm>
              <a:off x="1748582" y="3372635"/>
              <a:ext cx="333520" cy="335780"/>
              <a:chOff x="1748582" y="3372635"/>
              <a:chExt cx="333520" cy="335780"/>
            </a:xfrm>
          </p:grpSpPr>
          <p:sp>
            <p:nvSpPr>
              <p:cNvPr id="15228" name="Google Shape;15228;p60"/>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60"/>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0"/>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31" name="Google Shape;15231;p60"/>
          <p:cNvGrpSpPr/>
          <p:nvPr/>
        </p:nvGrpSpPr>
        <p:grpSpPr>
          <a:xfrm>
            <a:off x="2640993" y="3357835"/>
            <a:ext cx="365348" cy="364966"/>
            <a:chOff x="2640993" y="3357835"/>
            <a:chExt cx="365348" cy="364966"/>
          </a:xfrm>
        </p:grpSpPr>
        <p:sp>
          <p:nvSpPr>
            <p:cNvPr id="15232" name="Google Shape;15232;p60"/>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60"/>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60"/>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60"/>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60"/>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0"/>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60"/>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60"/>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60"/>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60"/>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2" name="Google Shape;15242;p60"/>
          <p:cNvGrpSpPr/>
          <p:nvPr/>
        </p:nvGrpSpPr>
        <p:grpSpPr>
          <a:xfrm>
            <a:off x="4886264" y="3366174"/>
            <a:ext cx="350548" cy="350198"/>
            <a:chOff x="4886264" y="3366174"/>
            <a:chExt cx="350548" cy="350198"/>
          </a:xfrm>
        </p:grpSpPr>
        <p:sp>
          <p:nvSpPr>
            <p:cNvPr id="15243" name="Google Shape;15243;p60"/>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0"/>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0"/>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60"/>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60"/>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60"/>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0"/>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0"/>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60"/>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0"/>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0"/>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0"/>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0"/>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6" name="Google Shape;15256;p60"/>
          <p:cNvGrpSpPr/>
          <p:nvPr/>
        </p:nvGrpSpPr>
        <p:grpSpPr>
          <a:xfrm>
            <a:off x="5331913" y="3413947"/>
            <a:ext cx="347143" cy="254684"/>
            <a:chOff x="5331913" y="3413947"/>
            <a:chExt cx="347143" cy="254684"/>
          </a:xfrm>
        </p:grpSpPr>
        <p:sp>
          <p:nvSpPr>
            <p:cNvPr id="15257" name="Google Shape;15257;p60"/>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60"/>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60"/>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0"/>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0"/>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0"/>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3" name="Google Shape;15263;p60"/>
          <p:cNvGrpSpPr/>
          <p:nvPr/>
        </p:nvGrpSpPr>
        <p:grpSpPr>
          <a:xfrm>
            <a:off x="5776798" y="3409778"/>
            <a:ext cx="346379" cy="264518"/>
            <a:chOff x="5776798" y="3409778"/>
            <a:chExt cx="346379" cy="264518"/>
          </a:xfrm>
        </p:grpSpPr>
        <p:sp>
          <p:nvSpPr>
            <p:cNvPr id="15264" name="Google Shape;15264;p60"/>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60"/>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0"/>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0"/>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0"/>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60"/>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0" name="Google Shape;15270;p60"/>
          <p:cNvGrpSpPr/>
          <p:nvPr/>
        </p:nvGrpSpPr>
        <p:grpSpPr>
          <a:xfrm>
            <a:off x="7108015" y="3396505"/>
            <a:ext cx="344883" cy="290299"/>
            <a:chOff x="7108015" y="3396505"/>
            <a:chExt cx="344883" cy="290299"/>
          </a:xfrm>
        </p:grpSpPr>
        <p:sp>
          <p:nvSpPr>
            <p:cNvPr id="15271" name="Google Shape;15271;p60"/>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60"/>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60"/>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0"/>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5" name="Google Shape;15275;p60"/>
          <p:cNvGrpSpPr/>
          <p:nvPr/>
        </p:nvGrpSpPr>
        <p:grpSpPr>
          <a:xfrm>
            <a:off x="7551754" y="3390808"/>
            <a:ext cx="344883" cy="301311"/>
            <a:chOff x="7551754" y="3390808"/>
            <a:chExt cx="344883" cy="301311"/>
          </a:xfrm>
        </p:grpSpPr>
        <p:sp>
          <p:nvSpPr>
            <p:cNvPr id="15276" name="Google Shape;15276;p60"/>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0"/>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60"/>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60"/>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60"/>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60"/>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0"/>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60"/>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60"/>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0"/>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0"/>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7" name="Google Shape;15287;p60"/>
          <p:cNvGrpSpPr/>
          <p:nvPr/>
        </p:nvGrpSpPr>
        <p:grpSpPr>
          <a:xfrm>
            <a:off x="6707084" y="3387403"/>
            <a:ext cx="261145" cy="308504"/>
            <a:chOff x="6707084" y="3387403"/>
            <a:chExt cx="261145" cy="308504"/>
          </a:xfrm>
        </p:grpSpPr>
        <p:sp>
          <p:nvSpPr>
            <p:cNvPr id="15288" name="Google Shape;15288;p60"/>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0"/>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0"/>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60"/>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2" name="Google Shape;15292;p60"/>
          <p:cNvGrpSpPr/>
          <p:nvPr/>
        </p:nvGrpSpPr>
        <p:grpSpPr>
          <a:xfrm>
            <a:off x="848978" y="4297637"/>
            <a:ext cx="377824" cy="324418"/>
            <a:chOff x="848978" y="4297637"/>
            <a:chExt cx="377824" cy="324418"/>
          </a:xfrm>
        </p:grpSpPr>
        <p:sp>
          <p:nvSpPr>
            <p:cNvPr id="15293" name="Google Shape;15293;p60"/>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60"/>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5" name="Google Shape;15295;p60"/>
          <p:cNvGrpSpPr/>
          <p:nvPr/>
        </p:nvGrpSpPr>
        <p:grpSpPr>
          <a:xfrm>
            <a:off x="1754279" y="4286593"/>
            <a:ext cx="351439" cy="345965"/>
            <a:chOff x="1754279" y="4286593"/>
            <a:chExt cx="351439" cy="345965"/>
          </a:xfrm>
        </p:grpSpPr>
        <p:sp>
          <p:nvSpPr>
            <p:cNvPr id="15296" name="Google Shape;15296;p60"/>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0"/>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60"/>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0"/>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60"/>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1" name="Google Shape;15301;p60"/>
          <p:cNvGrpSpPr/>
          <p:nvPr/>
        </p:nvGrpSpPr>
        <p:grpSpPr>
          <a:xfrm>
            <a:off x="3996113" y="4291176"/>
            <a:ext cx="336512" cy="335048"/>
            <a:chOff x="3996113" y="4291176"/>
            <a:chExt cx="336512" cy="335048"/>
          </a:xfrm>
        </p:grpSpPr>
        <p:sp>
          <p:nvSpPr>
            <p:cNvPr id="15302" name="Google Shape;15302;p60"/>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60"/>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0"/>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5" name="Google Shape;15305;p60"/>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06" name="Google Shape;15306;p60"/>
          <p:cNvGrpSpPr/>
          <p:nvPr/>
        </p:nvGrpSpPr>
        <p:grpSpPr>
          <a:xfrm>
            <a:off x="2179081" y="4285511"/>
            <a:ext cx="397525" cy="348670"/>
            <a:chOff x="2179081" y="4285511"/>
            <a:chExt cx="397525" cy="348670"/>
          </a:xfrm>
        </p:grpSpPr>
        <p:sp>
          <p:nvSpPr>
            <p:cNvPr id="15307" name="Google Shape;15307;p60"/>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0"/>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9" name="Google Shape;15309;p60"/>
          <p:cNvGrpSpPr/>
          <p:nvPr/>
        </p:nvGrpSpPr>
        <p:grpSpPr>
          <a:xfrm>
            <a:off x="3584201" y="4294996"/>
            <a:ext cx="267574" cy="329415"/>
            <a:chOff x="3584201" y="4294996"/>
            <a:chExt cx="267574" cy="329415"/>
          </a:xfrm>
        </p:grpSpPr>
        <p:sp>
          <p:nvSpPr>
            <p:cNvPr id="15310" name="Google Shape;15310;p60"/>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0"/>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0"/>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60"/>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4" name="Google Shape;15314;p60"/>
          <p:cNvGrpSpPr/>
          <p:nvPr/>
        </p:nvGrpSpPr>
        <p:grpSpPr>
          <a:xfrm>
            <a:off x="3082855" y="4295728"/>
            <a:ext cx="375946" cy="327823"/>
            <a:chOff x="3082855" y="4295728"/>
            <a:chExt cx="375946" cy="327823"/>
          </a:xfrm>
        </p:grpSpPr>
        <p:sp>
          <p:nvSpPr>
            <p:cNvPr id="15315" name="Google Shape;15315;p60"/>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0"/>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0"/>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0"/>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0"/>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0"/>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0"/>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60"/>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60"/>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0"/>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60"/>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6" name="Google Shape;15326;p60"/>
          <p:cNvGrpSpPr/>
          <p:nvPr/>
        </p:nvGrpSpPr>
        <p:grpSpPr>
          <a:xfrm>
            <a:off x="2749016" y="4291176"/>
            <a:ext cx="150831" cy="336926"/>
            <a:chOff x="2749016" y="4291176"/>
            <a:chExt cx="150831" cy="336926"/>
          </a:xfrm>
        </p:grpSpPr>
        <p:sp>
          <p:nvSpPr>
            <p:cNvPr id="15327" name="Google Shape;15327;p60"/>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60"/>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60"/>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0"/>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1" name="Google Shape;15331;p60"/>
          <p:cNvGrpSpPr/>
          <p:nvPr/>
        </p:nvGrpSpPr>
        <p:grpSpPr>
          <a:xfrm>
            <a:off x="7127716" y="4279432"/>
            <a:ext cx="248254" cy="361942"/>
            <a:chOff x="7127716" y="4279432"/>
            <a:chExt cx="248254" cy="361942"/>
          </a:xfrm>
        </p:grpSpPr>
        <p:sp>
          <p:nvSpPr>
            <p:cNvPr id="15332" name="Google Shape;15332;p60"/>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60"/>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60"/>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60"/>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60"/>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60"/>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60"/>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60"/>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60"/>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1" name="Google Shape;15341;p60"/>
          <p:cNvGrpSpPr/>
          <p:nvPr/>
        </p:nvGrpSpPr>
        <p:grpSpPr>
          <a:xfrm>
            <a:off x="7565408" y="4279432"/>
            <a:ext cx="248255" cy="361942"/>
            <a:chOff x="7565408" y="4279432"/>
            <a:chExt cx="248255" cy="361942"/>
          </a:xfrm>
        </p:grpSpPr>
        <p:sp>
          <p:nvSpPr>
            <p:cNvPr id="15342" name="Google Shape;15342;p60"/>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0"/>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0"/>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60"/>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60"/>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60"/>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60"/>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60"/>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0" name="Google Shape;15350;p60"/>
          <p:cNvGrpSpPr/>
          <p:nvPr/>
        </p:nvGrpSpPr>
        <p:grpSpPr>
          <a:xfrm>
            <a:off x="6264109" y="4279432"/>
            <a:ext cx="225498" cy="361560"/>
            <a:chOff x="6264109" y="4279432"/>
            <a:chExt cx="225498" cy="361560"/>
          </a:xfrm>
        </p:grpSpPr>
        <p:sp>
          <p:nvSpPr>
            <p:cNvPr id="15351" name="Google Shape;15351;p60"/>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0"/>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3" name="Google Shape;15353;p60"/>
          <p:cNvGrpSpPr/>
          <p:nvPr/>
        </p:nvGrpSpPr>
        <p:grpSpPr>
          <a:xfrm>
            <a:off x="7929578" y="4284365"/>
            <a:ext cx="395266" cy="351312"/>
            <a:chOff x="7929578" y="4284365"/>
            <a:chExt cx="395266" cy="351312"/>
          </a:xfrm>
        </p:grpSpPr>
        <p:sp>
          <p:nvSpPr>
            <p:cNvPr id="15354" name="Google Shape;15354;p60"/>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60"/>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0"/>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0"/>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8" name="Google Shape;15358;p60"/>
          <p:cNvGrpSpPr/>
          <p:nvPr/>
        </p:nvGrpSpPr>
        <p:grpSpPr>
          <a:xfrm>
            <a:off x="6595502" y="4323777"/>
            <a:ext cx="426315" cy="332826"/>
            <a:chOff x="6639652" y="4323777"/>
            <a:chExt cx="426315" cy="332826"/>
          </a:xfrm>
        </p:grpSpPr>
        <p:sp>
          <p:nvSpPr>
            <p:cNvPr id="15359" name="Google Shape;15359;p60"/>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60"/>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0"/>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0"/>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0"/>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0"/>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60"/>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60"/>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60"/>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60"/>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9" name="Google Shape;15369;p60"/>
          <p:cNvGrpSpPr/>
          <p:nvPr/>
        </p:nvGrpSpPr>
        <p:grpSpPr>
          <a:xfrm>
            <a:off x="5357662" y="4297637"/>
            <a:ext cx="287275" cy="326296"/>
            <a:chOff x="5357662" y="4297637"/>
            <a:chExt cx="287275" cy="326296"/>
          </a:xfrm>
        </p:grpSpPr>
        <p:sp>
          <p:nvSpPr>
            <p:cNvPr id="15370" name="Google Shape;15370;p60"/>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60"/>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60"/>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60"/>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60"/>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5" name="Google Shape;15375;p60"/>
          <p:cNvGrpSpPr/>
          <p:nvPr/>
        </p:nvGrpSpPr>
        <p:grpSpPr>
          <a:xfrm>
            <a:off x="5774124" y="4294550"/>
            <a:ext cx="331611" cy="331674"/>
            <a:chOff x="5774124" y="4294550"/>
            <a:chExt cx="331611" cy="331674"/>
          </a:xfrm>
        </p:grpSpPr>
        <p:sp>
          <p:nvSpPr>
            <p:cNvPr id="15376" name="Google Shape;15376;p60"/>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60"/>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8" name="Google Shape;15378;p60"/>
          <p:cNvGrpSpPr/>
          <p:nvPr/>
        </p:nvGrpSpPr>
        <p:grpSpPr>
          <a:xfrm>
            <a:off x="4890434" y="4287389"/>
            <a:ext cx="345997" cy="346029"/>
            <a:chOff x="4890434" y="4287389"/>
            <a:chExt cx="345997" cy="346029"/>
          </a:xfrm>
        </p:grpSpPr>
        <p:sp>
          <p:nvSpPr>
            <p:cNvPr id="15379" name="Google Shape;15379;p60"/>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60"/>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60"/>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60"/>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60"/>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60"/>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60"/>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6" name="Google Shape;15386;p60"/>
          <p:cNvGrpSpPr/>
          <p:nvPr/>
        </p:nvGrpSpPr>
        <p:grpSpPr>
          <a:xfrm>
            <a:off x="2165809" y="3811059"/>
            <a:ext cx="422542" cy="342973"/>
            <a:chOff x="2165809" y="3811059"/>
            <a:chExt cx="422542" cy="342973"/>
          </a:xfrm>
        </p:grpSpPr>
        <p:sp>
          <p:nvSpPr>
            <p:cNvPr id="15387" name="Google Shape;15387;p60"/>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60"/>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60"/>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60"/>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60"/>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60"/>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60"/>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60"/>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60"/>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60"/>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60"/>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60"/>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60"/>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60"/>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60"/>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60"/>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60"/>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60"/>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05" name="Google Shape;15405;p60"/>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06" name="Google Shape;15406;p60"/>
          <p:cNvGrpSpPr/>
          <p:nvPr/>
        </p:nvGrpSpPr>
        <p:grpSpPr>
          <a:xfrm>
            <a:off x="903530" y="3806125"/>
            <a:ext cx="264550" cy="353222"/>
            <a:chOff x="903530" y="3806125"/>
            <a:chExt cx="264550" cy="353222"/>
          </a:xfrm>
        </p:grpSpPr>
        <p:sp>
          <p:nvSpPr>
            <p:cNvPr id="15407" name="Google Shape;15407;p60"/>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60"/>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60"/>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60"/>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1" name="Google Shape;15411;p60"/>
          <p:cNvGrpSpPr/>
          <p:nvPr/>
        </p:nvGrpSpPr>
        <p:grpSpPr>
          <a:xfrm>
            <a:off x="2611458" y="3816374"/>
            <a:ext cx="426329" cy="332375"/>
            <a:chOff x="2611458" y="3816374"/>
            <a:chExt cx="426329" cy="332375"/>
          </a:xfrm>
        </p:grpSpPr>
        <p:sp>
          <p:nvSpPr>
            <p:cNvPr id="15412" name="Google Shape;15412;p60"/>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60"/>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60"/>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60"/>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60"/>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60"/>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60"/>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60"/>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60"/>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60"/>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22" name="Google Shape;15422;p60"/>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23" name="Google Shape;15423;p60"/>
          <p:cNvGrpSpPr/>
          <p:nvPr/>
        </p:nvGrpSpPr>
        <p:grpSpPr>
          <a:xfrm>
            <a:off x="4019984" y="3805393"/>
            <a:ext cx="293704" cy="353954"/>
            <a:chOff x="4019984" y="3805393"/>
            <a:chExt cx="293704" cy="353954"/>
          </a:xfrm>
        </p:grpSpPr>
        <p:sp>
          <p:nvSpPr>
            <p:cNvPr id="15424" name="Google Shape;15424;p60"/>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60"/>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6" name="Google Shape;15426;p60"/>
          <p:cNvGrpSpPr/>
          <p:nvPr/>
        </p:nvGrpSpPr>
        <p:grpSpPr>
          <a:xfrm>
            <a:off x="8006505" y="3390044"/>
            <a:ext cx="323654" cy="303189"/>
            <a:chOff x="8006505" y="3390044"/>
            <a:chExt cx="323654" cy="303189"/>
          </a:xfrm>
        </p:grpSpPr>
        <p:sp>
          <p:nvSpPr>
            <p:cNvPr id="15427" name="Google Shape;15427;p60"/>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60"/>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60"/>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60"/>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60"/>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60"/>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3" name="Google Shape;15433;p60"/>
          <p:cNvGrpSpPr/>
          <p:nvPr/>
        </p:nvGrpSpPr>
        <p:grpSpPr>
          <a:xfrm>
            <a:off x="1299146" y="3806507"/>
            <a:ext cx="367990" cy="351312"/>
            <a:chOff x="1299146" y="3806507"/>
            <a:chExt cx="367990" cy="351312"/>
          </a:xfrm>
        </p:grpSpPr>
        <p:sp>
          <p:nvSpPr>
            <p:cNvPr id="15434" name="Google Shape;15434;p60"/>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60"/>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36" name="Google Shape;15436;p60"/>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7" name="Google Shape;15437;p60"/>
          <p:cNvGrpSpPr/>
          <p:nvPr/>
        </p:nvGrpSpPr>
        <p:grpSpPr>
          <a:xfrm>
            <a:off x="3095745" y="3805393"/>
            <a:ext cx="352840" cy="354717"/>
            <a:chOff x="3095745" y="3805393"/>
            <a:chExt cx="352840" cy="354717"/>
          </a:xfrm>
        </p:grpSpPr>
        <p:sp>
          <p:nvSpPr>
            <p:cNvPr id="15438" name="Google Shape;15438;p60"/>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60"/>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60"/>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60"/>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60"/>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60"/>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4" name="Google Shape;15444;p60"/>
          <p:cNvGrpSpPr/>
          <p:nvPr/>
        </p:nvGrpSpPr>
        <p:grpSpPr>
          <a:xfrm>
            <a:off x="7550258" y="3832670"/>
            <a:ext cx="371395" cy="301279"/>
            <a:chOff x="7550258" y="3832670"/>
            <a:chExt cx="371395" cy="301279"/>
          </a:xfrm>
        </p:grpSpPr>
        <p:sp>
          <p:nvSpPr>
            <p:cNvPr id="15445" name="Google Shape;15445;p60"/>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60"/>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60"/>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60"/>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60"/>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60"/>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60"/>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60"/>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60"/>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60"/>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60"/>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60"/>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60"/>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60"/>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60"/>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60"/>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60"/>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60"/>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63" name="Google Shape;15463;p60"/>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64" name="Google Shape;15464;p60"/>
          <p:cNvGrpSpPr/>
          <p:nvPr/>
        </p:nvGrpSpPr>
        <p:grpSpPr>
          <a:xfrm>
            <a:off x="6659725" y="3808035"/>
            <a:ext cx="367608" cy="350548"/>
            <a:chOff x="6659725" y="3808035"/>
            <a:chExt cx="367608" cy="350548"/>
          </a:xfrm>
        </p:grpSpPr>
        <p:sp>
          <p:nvSpPr>
            <p:cNvPr id="15465" name="Google Shape;15465;p60"/>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60"/>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7" name="Google Shape;15467;p60"/>
          <p:cNvGrpSpPr/>
          <p:nvPr/>
        </p:nvGrpSpPr>
        <p:grpSpPr>
          <a:xfrm>
            <a:off x="6219391" y="3816756"/>
            <a:ext cx="356627" cy="334252"/>
            <a:chOff x="6219391" y="3816756"/>
            <a:chExt cx="356627" cy="334252"/>
          </a:xfrm>
        </p:grpSpPr>
        <p:sp>
          <p:nvSpPr>
            <p:cNvPr id="15468" name="Google Shape;15468;p60"/>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60"/>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60"/>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60"/>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2" name="Google Shape;15472;p60"/>
          <p:cNvGrpSpPr/>
          <p:nvPr/>
        </p:nvGrpSpPr>
        <p:grpSpPr>
          <a:xfrm>
            <a:off x="5778676" y="3826972"/>
            <a:ext cx="349052" cy="313055"/>
            <a:chOff x="5778676" y="3826972"/>
            <a:chExt cx="349052" cy="313055"/>
          </a:xfrm>
        </p:grpSpPr>
        <p:sp>
          <p:nvSpPr>
            <p:cNvPr id="15473" name="Google Shape;15473;p60"/>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60"/>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60"/>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60"/>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60"/>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8" name="Google Shape;15478;p60"/>
          <p:cNvGrpSpPr/>
          <p:nvPr/>
        </p:nvGrpSpPr>
        <p:grpSpPr>
          <a:xfrm>
            <a:off x="5355784" y="3834547"/>
            <a:ext cx="299019" cy="297905"/>
            <a:chOff x="5355784" y="3834547"/>
            <a:chExt cx="299019" cy="297905"/>
          </a:xfrm>
        </p:grpSpPr>
        <p:sp>
          <p:nvSpPr>
            <p:cNvPr id="15479" name="Google Shape;15479;p60"/>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60"/>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60"/>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60"/>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3" name="Google Shape;15483;p60"/>
          <p:cNvGrpSpPr/>
          <p:nvPr/>
        </p:nvGrpSpPr>
        <p:grpSpPr>
          <a:xfrm>
            <a:off x="8036455" y="3807271"/>
            <a:ext cx="292176" cy="353985"/>
            <a:chOff x="8036455" y="3807271"/>
            <a:chExt cx="292176" cy="353985"/>
          </a:xfrm>
        </p:grpSpPr>
        <p:sp>
          <p:nvSpPr>
            <p:cNvPr id="15484" name="Google Shape;15484;p60"/>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60"/>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6" name="Google Shape;15486;p60"/>
          <p:cNvGrpSpPr/>
          <p:nvPr/>
        </p:nvGrpSpPr>
        <p:grpSpPr>
          <a:xfrm>
            <a:off x="4874902" y="3808799"/>
            <a:ext cx="345615" cy="350835"/>
            <a:chOff x="4874902" y="3808799"/>
            <a:chExt cx="345615" cy="350835"/>
          </a:xfrm>
        </p:grpSpPr>
        <p:sp>
          <p:nvSpPr>
            <p:cNvPr id="15487" name="Google Shape;15487;p60"/>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60"/>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60"/>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60"/>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60"/>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60"/>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60"/>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60"/>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60"/>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60"/>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60"/>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60"/>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60"/>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60"/>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60"/>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60"/>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60"/>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507" name="Shape 15507"/>
        <p:cNvGrpSpPr/>
        <p:nvPr/>
      </p:nvGrpSpPr>
      <p:grpSpPr>
        <a:xfrm>
          <a:off x="0" y="0"/>
          <a:ext cx="0" cy="0"/>
          <a:chOff x="0" y="0"/>
          <a:chExt cx="0" cy="0"/>
        </a:xfrm>
      </p:grpSpPr>
      <p:sp>
        <p:nvSpPr>
          <p:cNvPr id="15508" name="Google Shape;15508;p6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509" name="Google Shape;15509;p6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5510" name="Google Shape;15510;p61"/>
          <p:cNvGrpSpPr/>
          <p:nvPr/>
        </p:nvGrpSpPr>
        <p:grpSpPr>
          <a:xfrm>
            <a:off x="2704005" y="4258781"/>
            <a:ext cx="342144" cy="362704"/>
            <a:chOff x="2704005" y="4258781"/>
            <a:chExt cx="342144" cy="362704"/>
          </a:xfrm>
        </p:grpSpPr>
        <p:sp>
          <p:nvSpPr>
            <p:cNvPr id="15511" name="Google Shape;15511;p61"/>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61"/>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61"/>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61"/>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61"/>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61"/>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61"/>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8" name="Google Shape;15518;p61"/>
          <p:cNvGrpSpPr/>
          <p:nvPr/>
        </p:nvGrpSpPr>
        <p:grpSpPr>
          <a:xfrm>
            <a:off x="2157462" y="4258496"/>
            <a:ext cx="347435" cy="363370"/>
            <a:chOff x="2157462" y="4258496"/>
            <a:chExt cx="347435" cy="363370"/>
          </a:xfrm>
        </p:grpSpPr>
        <p:sp>
          <p:nvSpPr>
            <p:cNvPr id="15519" name="Google Shape;15519;p61"/>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61"/>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61"/>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2" name="Google Shape;15522;p61"/>
          <p:cNvGrpSpPr/>
          <p:nvPr/>
        </p:nvGrpSpPr>
        <p:grpSpPr>
          <a:xfrm>
            <a:off x="4010963" y="3763781"/>
            <a:ext cx="343665" cy="363211"/>
            <a:chOff x="4010963" y="3763781"/>
            <a:chExt cx="343665" cy="363211"/>
          </a:xfrm>
        </p:grpSpPr>
        <p:sp>
          <p:nvSpPr>
            <p:cNvPr id="15523" name="Google Shape;15523;p61"/>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61"/>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61"/>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61"/>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61"/>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8" name="Google Shape;15528;p61"/>
          <p:cNvGrpSpPr/>
          <p:nvPr/>
        </p:nvGrpSpPr>
        <p:grpSpPr>
          <a:xfrm>
            <a:off x="2214042" y="3810509"/>
            <a:ext cx="368153" cy="311193"/>
            <a:chOff x="2214042" y="3810509"/>
            <a:chExt cx="368153" cy="311193"/>
          </a:xfrm>
        </p:grpSpPr>
        <p:sp>
          <p:nvSpPr>
            <p:cNvPr id="15529" name="Google Shape;15529;p61"/>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61"/>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1" name="Google Shape;15531;p61"/>
          <p:cNvGrpSpPr/>
          <p:nvPr/>
        </p:nvGrpSpPr>
        <p:grpSpPr>
          <a:xfrm>
            <a:off x="1768938" y="3782219"/>
            <a:ext cx="367805" cy="367773"/>
            <a:chOff x="1768938" y="3782219"/>
            <a:chExt cx="367805" cy="367773"/>
          </a:xfrm>
        </p:grpSpPr>
        <p:sp>
          <p:nvSpPr>
            <p:cNvPr id="15532" name="Google Shape;15532;p61"/>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61"/>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61"/>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61"/>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61"/>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7" name="Google Shape;15537;p61"/>
          <p:cNvGrpSpPr/>
          <p:nvPr/>
        </p:nvGrpSpPr>
        <p:grpSpPr>
          <a:xfrm>
            <a:off x="2681385" y="3798439"/>
            <a:ext cx="325544" cy="327413"/>
            <a:chOff x="2681385" y="3798439"/>
            <a:chExt cx="325544" cy="327413"/>
          </a:xfrm>
        </p:grpSpPr>
        <p:sp>
          <p:nvSpPr>
            <p:cNvPr id="15538" name="Google Shape;15538;p61"/>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61"/>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61"/>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61"/>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61"/>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61"/>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61"/>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5" name="Google Shape;15545;p61"/>
          <p:cNvGrpSpPr/>
          <p:nvPr/>
        </p:nvGrpSpPr>
        <p:grpSpPr>
          <a:xfrm>
            <a:off x="6243928" y="4263502"/>
            <a:ext cx="274254" cy="350824"/>
            <a:chOff x="6243928" y="4263502"/>
            <a:chExt cx="274254" cy="350824"/>
          </a:xfrm>
        </p:grpSpPr>
        <p:sp>
          <p:nvSpPr>
            <p:cNvPr id="15546" name="Google Shape;15546;p61"/>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61"/>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61"/>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61"/>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61"/>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61"/>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61"/>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61"/>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4" name="Google Shape;15554;p61"/>
          <p:cNvGrpSpPr/>
          <p:nvPr/>
        </p:nvGrpSpPr>
        <p:grpSpPr>
          <a:xfrm>
            <a:off x="3560600" y="3763338"/>
            <a:ext cx="352345" cy="363655"/>
            <a:chOff x="3560600" y="3763338"/>
            <a:chExt cx="352345" cy="363655"/>
          </a:xfrm>
        </p:grpSpPr>
        <p:sp>
          <p:nvSpPr>
            <p:cNvPr id="15555" name="Google Shape;15555;p61"/>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61"/>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61"/>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8" name="Google Shape;15558;p61"/>
          <p:cNvGrpSpPr/>
          <p:nvPr/>
        </p:nvGrpSpPr>
        <p:grpSpPr>
          <a:xfrm>
            <a:off x="5790556" y="4261252"/>
            <a:ext cx="279513" cy="356083"/>
            <a:chOff x="5790556" y="4261252"/>
            <a:chExt cx="279513" cy="356083"/>
          </a:xfrm>
        </p:grpSpPr>
        <p:sp>
          <p:nvSpPr>
            <p:cNvPr id="15559" name="Google Shape;15559;p61"/>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61"/>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61"/>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61"/>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61"/>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61"/>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61"/>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6" name="Google Shape;15566;p61"/>
          <p:cNvGrpSpPr/>
          <p:nvPr/>
        </p:nvGrpSpPr>
        <p:grpSpPr>
          <a:xfrm>
            <a:off x="5341333" y="4261252"/>
            <a:ext cx="278752" cy="356463"/>
            <a:chOff x="5341333" y="4261252"/>
            <a:chExt cx="278752" cy="356463"/>
          </a:xfrm>
        </p:grpSpPr>
        <p:sp>
          <p:nvSpPr>
            <p:cNvPr id="15567" name="Google Shape;15567;p61"/>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61"/>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61"/>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61"/>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61"/>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61"/>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61"/>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74" name="Google Shape;15574;p61"/>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75" name="Google Shape;15575;p61"/>
          <p:cNvGrpSpPr/>
          <p:nvPr/>
        </p:nvGrpSpPr>
        <p:grpSpPr>
          <a:xfrm>
            <a:off x="3103646" y="3766076"/>
            <a:ext cx="360233" cy="362451"/>
            <a:chOff x="3107608" y="3763401"/>
            <a:chExt cx="360233" cy="362451"/>
          </a:xfrm>
        </p:grpSpPr>
        <p:sp>
          <p:nvSpPr>
            <p:cNvPr id="15576" name="Google Shape;15576;p61"/>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61"/>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61"/>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9" name="Google Shape;15579;p61"/>
          <p:cNvGrpSpPr/>
          <p:nvPr/>
        </p:nvGrpSpPr>
        <p:grpSpPr>
          <a:xfrm>
            <a:off x="889343" y="3801227"/>
            <a:ext cx="351585" cy="339705"/>
            <a:chOff x="889343" y="3801227"/>
            <a:chExt cx="351585" cy="339705"/>
          </a:xfrm>
        </p:grpSpPr>
        <p:sp>
          <p:nvSpPr>
            <p:cNvPr id="15580" name="Google Shape;15580;p61"/>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61"/>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61"/>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61"/>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61"/>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5" name="Google Shape;15585;p61"/>
          <p:cNvGrpSpPr/>
          <p:nvPr/>
        </p:nvGrpSpPr>
        <p:grpSpPr>
          <a:xfrm>
            <a:off x="4896609" y="4260872"/>
            <a:ext cx="278784" cy="355323"/>
            <a:chOff x="4896609" y="4260872"/>
            <a:chExt cx="278784" cy="355323"/>
          </a:xfrm>
        </p:grpSpPr>
        <p:sp>
          <p:nvSpPr>
            <p:cNvPr id="15586" name="Google Shape;15586;p61"/>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61"/>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61"/>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61"/>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61"/>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61"/>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2" name="Google Shape;15592;p61"/>
          <p:cNvGrpSpPr/>
          <p:nvPr/>
        </p:nvGrpSpPr>
        <p:grpSpPr>
          <a:xfrm>
            <a:off x="7598438" y="4266131"/>
            <a:ext cx="260283" cy="345914"/>
            <a:chOff x="7598438" y="4266131"/>
            <a:chExt cx="260283" cy="345914"/>
          </a:xfrm>
        </p:grpSpPr>
        <p:sp>
          <p:nvSpPr>
            <p:cNvPr id="15593" name="Google Shape;15593;p61"/>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61"/>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61"/>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61"/>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61"/>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61"/>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61"/>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0" name="Google Shape;15600;p61"/>
          <p:cNvGrpSpPr/>
          <p:nvPr/>
        </p:nvGrpSpPr>
        <p:grpSpPr>
          <a:xfrm>
            <a:off x="1767069" y="3360146"/>
            <a:ext cx="286324" cy="348163"/>
            <a:chOff x="1767069" y="3360146"/>
            <a:chExt cx="286324" cy="348163"/>
          </a:xfrm>
        </p:grpSpPr>
        <p:sp>
          <p:nvSpPr>
            <p:cNvPr id="15601" name="Google Shape;15601;p61"/>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61"/>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61"/>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61"/>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1"/>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61"/>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61"/>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8" name="Google Shape;15608;p61"/>
          <p:cNvGrpSpPr/>
          <p:nvPr/>
        </p:nvGrpSpPr>
        <p:grpSpPr>
          <a:xfrm>
            <a:off x="7149944" y="4266131"/>
            <a:ext cx="260283" cy="345914"/>
            <a:chOff x="7149944" y="4266131"/>
            <a:chExt cx="260283" cy="345914"/>
          </a:xfrm>
        </p:grpSpPr>
        <p:sp>
          <p:nvSpPr>
            <p:cNvPr id="15609" name="Google Shape;15609;p61"/>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61"/>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61"/>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61"/>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61"/>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61"/>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5" name="Google Shape;15615;p61"/>
          <p:cNvGrpSpPr/>
          <p:nvPr/>
        </p:nvGrpSpPr>
        <p:grpSpPr>
          <a:xfrm>
            <a:off x="6695051" y="4259351"/>
            <a:ext cx="270104" cy="360233"/>
            <a:chOff x="6695051" y="4259351"/>
            <a:chExt cx="270104" cy="360233"/>
          </a:xfrm>
        </p:grpSpPr>
        <p:sp>
          <p:nvSpPr>
            <p:cNvPr id="15616" name="Google Shape;15616;p61"/>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61"/>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61"/>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61"/>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0" name="Google Shape;15620;p61"/>
          <p:cNvGrpSpPr/>
          <p:nvPr/>
        </p:nvGrpSpPr>
        <p:grpSpPr>
          <a:xfrm>
            <a:off x="8047661" y="4257451"/>
            <a:ext cx="277263" cy="362514"/>
            <a:chOff x="8047661" y="4257451"/>
            <a:chExt cx="277263" cy="362514"/>
          </a:xfrm>
        </p:grpSpPr>
        <p:sp>
          <p:nvSpPr>
            <p:cNvPr id="15621" name="Google Shape;15621;p61"/>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61"/>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61"/>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61"/>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5" name="Google Shape;15625;p61"/>
          <p:cNvGrpSpPr/>
          <p:nvPr/>
        </p:nvGrpSpPr>
        <p:grpSpPr>
          <a:xfrm>
            <a:off x="6248078" y="3784468"/>
            <a:ext cx="277263" cy="356115"/>
            <a:chOff x="6248078" y="3784468"/>
            <a:chExt cx="277263" cy="356115"/>
          </a:xfrm>
        </p:grpSpPr>
        <p:sp>
          <p:nvSpPr>
            <p:cNvPr id="15626" name="Google Shape;15626;p61"/>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61"/>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61"/>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61"/>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61"/>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1" name="Google Shape;15631;p61"/>
          <p:cNvGrpSpPr/>
          <p:nvPr/>
        </p:nvGrpSpPr>
        <p:grpSpPr>
          <a:xfrm>
            <a:off x="5800725" y="3785989"/>
            <a:ext cx="277644" cy="354594"/>
            <a:chOff x="5800725" y="3785989"/>
            <a:chExt cx="277644" cy="354594"/>
          </a:xfrm>
        </p:grpSpPr>
        <p:sp>
          <p:nvSpPr>
            <p:cNvPr id="15632" name="Google Shape;15632;p61"/>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61"/>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61"/>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61"/>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61"/>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61"/>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1"/>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9" name="Google Shape;15639;p61"/>
          <p:cNvGrpSpPr/>
          <p:nvPr/>
        </p:nvGrpSpPr>
        <p:grpSpPr>
          <a:xfrm>
            <a:off x="2206122" y="3360748"/>
            <a:ext cx="308183" cy="347561"/>
            <a:chOff x="2206122" y="3360748"/>
            <a:chExt cx="308183" cy="347561"/>
          </a:xfrm>
        </p:grpSpPr>
        <p:sp>
          <p:nvSpPr>
            <p:cNvPr id="15640" name="Google Shape;15640;p61"/>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61"/>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61"/>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61"/>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61"/>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5" name="Google Shape;15645;p61"/>
          <p:cNvGrpSpPr/>
          <p:nvPr/>
        </p:nvGrpSpPr>
        <p:grpSpPr>
          <a:xfrm>
            <a:off x="5353403" y="3785609"/>
            <a:ext cx="277992" cy="354974"/>
            <a:chOff x="5353403" y="3785609"/>
            <a:chExt cx="277992" cy="354974"/>
          </a:xfrm>
        </p:grpSpPr>
        <p:sp>
          <p:nvSpPr>
            <p:cNvPr id="15646" name="Google Shape;15646;p61"/>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61"/>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61"/>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61"/>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61"/>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61"/>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2" name="Google Shape;15652;p61"/>
          <p:cNvGrpSpPr/>
          <p:nvPr/>
        </p:nvGrpSpPr>
        <p:grpSpPr>
          <a:xfrm>
            <a:off x="4896229" y="3785989"/>
            <a:ext cx="278784" cy="354594"/>
            <a:chOff x="4896229" y="3785989"/>
            <a:chExt cx="278784" cy="354594"/>
          </a:xfrm>
        </p:grpSpPr>
        <p:sp>
          <p:nvSpPr>
            <p:cNvPr id="15653" name="Google Shape;15653;p61"/>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61"/>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61"/>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61"/>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61"/>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61"/>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9" name="Google Shape;15659;p61"/>
          <p:cNvGrpSpPr/>
          <p:nvPr/>
        </p:nvGrpSpPr>
        <p:grpSpPr>
          <a:xfrm>
            <a:off x="7592387" y="3787858"/>
            <a:ext cx="273874" cy="351204"/>
            <a:chOff x="7592387" y="3787858"/>
            <a:chExt cx="273874" cy="351204"/>
          </a:xfrm>
        </p:grpSpPr>
        <p:sp>
          <p:nvSpPr>
            <p:cNvPr id="15660" name="Google Shape;15660;p61"/>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61"/>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61"/>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61"/>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4" name="Google Shape;15664;p61"/>
          <p:cNvGrpSpPr/>
          <p:nvPr/>
        </p:nvGrpSpPr>
        <p:grpSpPr>
          <a:xfrm>
            <a:off x="7145794" y="3787858"/>
            <a:ext cx="274254" cy="350444"/>
            <a:chOff x="7145794" y="3787858"/>
            <a:chExt cx="274254" cy="350444"/>
          </a:xfrm>
        </p:grpSpPr>
        <p:sp>
          <p:nvSpPr>
            <p:cNvPr id="15665" name="Google Shape;15665;p61"/>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61"/>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61"/>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61"/>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61"/>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61"/>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1" name="Google Shape;15671;p61"/>
          <p:cNvGrpSpPr/>
          <p:nvPr/>
        </p:nvGrpSpPr>
        <p:grpSpPr>
          <a:xfrm>
            <a:off x="8054060" y="3787098"/>
            <a:ext cx="266334" cy="353834"/>
            <a:chOff x="8054060" y="3787098"/>
            <a:chExt cx="266334" cy="353834"/>
          </a:xfrm>
        </p:grpSpPr>
        <p:sp>
          <p:nvSpPr>
            <p:cNvPr id="15672" name="Google Shape;15672;p61"/>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61"/>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61"/>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61"/>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6" name="Google Shape;15676;p61"/>
          <p:cNvGrpSpPr/>
          <p:nvPr/>
        </p:nvGrpSpPr>
        <p:grpSpPr>
          <a:xfrm>
            <a:off x="6702211" y="3782599"/>
            <a:ext cx="270104" cy="361754"/>
            <a:chOff x="6702211" y="3782599"/>
            <a:chExt cx="270104" cy="361754"/>
          </a:xfrm>
        </p:grpSpPr>
        <p:sp>
          <p:nvSpPr>
            <p:cNvPr id="15677" name="Google Shape;15677;p61"/>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61"/>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61"/>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61"/>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61"/>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2" name="Google Shape;15682;p61"/>
          <p:cNvGrpSpPr/>
          <p:nvPr/>
        </p:nvGrpSpPr>
        <p:grpSpPr>
          <a:xfrm>
            <a:off x="3516886" y="3438727"/>
            <a:ext cx="391854" cy="269922"/>
            <a:chOff x="3516850" y="3406526"/>
            <a:chExt cx="369674" cy="254644"/>
          </a:xfrm>
        </p:grpSpPr>
        <p:sp>
          <p:nvSpPr>
            <p:cNvPr id="15683" name="Google Shape;15683;p61"/>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61"/>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61"/>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61"/>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7" name="Google Shape;15687;p61"/>
          <p:cNvGrpSpPr/>
          <p:nvPr/>
        </p:nvGrpSpPr>
        <p:grpSpPr>
          <a:xfrm>
            <a:off x="1310655" y="3360527"/>
            <a:ext cx="306314" cy="347403"/>
            <a:chOff x="1310655" y="3360527"/>
            <a:chExt cx="306314" cy="347403"/>
          </a:xfrm>
        </p:grpSpPr>
        <p:sp>
          <p:nvSpPr>
            <p:cNvPr id="15688" name="Google Shape;15688;p61"/>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61"/>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61"/>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61"/>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61"/>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3" name="Google Shape;15693;p61"/>
          <p:cNvGrpSpPr/>
          <p:nvPr/>
        </p:nvGrpSpPr>
        <p:grpSpPr>
          <a:xfrm>
            <a:off x="3119678" y="3360146"/>
            <a:ext cx="269343" cy="348543"/>
            <a:chOff x="3119678" y="3360146"/>
            <a:chExt cx="269343" cy="348543"/>
          </a:xfrm>
        </p:grpSpPr>
        <p:sp>
          <p:nvSpPr>
            <p:cNvPr id="15694" name="Google Shape;15694;p61"/>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61"/>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61"/>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61"/>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61"/>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61"/>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61"/>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1" name="Google Shape;15701;p61"/>
          <p:cNvGrpSpPr/>
          <p:nvPr/>
        </p:nvGrpSpPr>
        <p:grpSpPr>
          <a:xfrm>
            <a:off x="3967213" y="3356947"/>
            <a:ext cx="368185" cy="354753"/>
            <a:chOff x="3967213" y="3356947"/>
            <a:chExt cx="368185" cy="354753"/>
          </a:xfrm>
        </p:grpSpPr>
        <p:sp>
          <p:nvSpPr>
            <p:cNvPr id="15702" name="Google Shape;15702;p61"/>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61"/>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61"/>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61"/>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61"/>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7" name="Google Shape;15707;p61"/>
          <p:cNvGrpSpPr/>
          <p:nvPr/>
        </p:nvGrpSpPr>
        <p:grpSpPr>
          <a:xfrm>
            <a:off x="871254" y="3360146"/>
            <a:ext cx="285183" cy="347023"/>
            <a:chOff x="871254" y="3360146"/>
            <a:chExt cx="285183" cy="347023"/>
          </a:xfrm>
        </p:grpSpPr>
        <p:sp>
          <p:nvSpPr>
            <p:cNvPr id="15708" name="Google Shape;15708;p61"/>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61"/>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61"/>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61"/>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2" name="Google Shape;15712;p61"/>
          <p:cNvGrpSpPr/>
          <p:nvPr/>
        </p:nvGrpSpPr>
        <p:grpSpPr>
          <a:xfrm>
            <a:off x="2665165" y="3360146"/>
            <a:ext cx="281794" cy="349684"/>
            <a:chOff x="2665165" y="3360146"/>
            <a:chExt cx="281794" cy="349684"/>
          </a:xfrm>
        </p:grpSpPr>
        <p:sp>
          <p:nvSpPr>
            <p:cNvPr id="15713" name="Google Shape;15713;p61"/>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61"/>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61"/>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61"/>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61"/>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8" name="Google Shape;15718;p61"/>
          <p:cNvGrpSpPr/>
          <p:nvPr/>
        </p:nvGrpSpPr>
        <p:grpSpPr>
          <a:xfrm>
            <a:off x="7156344" y="3347696"/>
            <a:ext cx="264465" cy="353074"/>
            <a:chOff x="7156344" y="3347696"/>
            <a:chExt cx="264465" cy="353074"/>
          </a:xfrm>
        </p:grpSpPr>
        <p:sp>
          <p:nvSpPr>
            <p:cNvPr id="15719" name="Google Shape;15719;p61"/>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61"/>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61"/>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61"/>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61"/>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4" name="Google Shape;15724;p61"/>
          <p:cNvGrpSpPr/>
          <p:nvPr/>
        </p:nvGrpSpPr>
        <p:grpSpPr>
          <a:xfrm>
            <a:off x="6703732" y="3346936"/>
            <a:ext cx="264813" cy="352693"/>
            <a:chOff x="6703732" y="3346936"/>
            <a:chExt cx="264813" cy="352693"/>
          </a:xfrm>
        </p:grpSpPr>
        <p:sp>
          <p:nvSpPr>
            <p:cNvPr id="15725" name="Google Shape;15725;p61"/>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61"/>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61"/>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61"/>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61"/>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0" name="Google Shape;15730;p61"/>
          <p:cNvGrpSpPr/>
          <p:nvPr/>
        </p:nvGrpSpPr>
        <p:grpSpPr>
          <a:xfrm>
            <a:off x="6252228" y="3346936"/>
            <a:ext cx="265193" cy="352693"/>
            <a:chOff x="6252228" y="3346936"/>
            <a:chExt cx="265193" cy="352693"/>
          </a:xfrm>
        </p:grpSpPr>
        <p:sp>
          <p:nvSpPr>
            <p:cNvPr id="15731" name="Google Shape;15731;p61"/>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61"/>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61"/>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4" name="Google Shape;15734;p61"/>
          <p:cNvGrpSpPr/>
          <p:nvPr/>
        </p:nvGrpSpPr>
        <p:grpSpPr>
          <a:xfrm>
            <a:off x="5801105" y="3347696"/>
            <a:ext cx="264813" cy="351933"/>
            <a:chOff x="5801105" y="3347696"/>
            <a:chExt cx="264813" cy="351933"/>
          </a:xfrm>
        </p:grpSpPr>
        <p:sp>
          <p:nvSpPr>
            <p:cNvPr id="15735" name="Google Shape;15735;p61"/>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61"/>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61"/>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61"/>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9" name="Google Shape;15739;p61"/>
          <p:cNvGrpSpPr/>
          <p:nvPr/>
        </p:nvGrpSpPr>
        <p:grpSpPr>
          <a:xfrm>
            <a:off x="5349253" y="3346936"/>
            <a:ext cx="265922" cy="352693"/>
            <a:chOff x="5349253" y="3346936"/>
            <a:chExt cx="265922" cy="352693"/>
          </a:xfrm>
        </p:grpSpPr>
        <p:sp>
          <p:nvSpPr>
            <p:cNvPr id="15740" name="Google Shape;15740;p61"/>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61"/>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61"/>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61"/>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61"/>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61"/>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6" name="Google Shape;15746;p61"/>
          <p:cNvGrpSpPr/>
          <p:nvPr/>
        </p:nvGrpSpPr>
        <p:grpSpPr>
          <a:xfrm>
            <a:off x="4907159" y="3346936"/>
            <a:ext cx="264845" cy="354214"/>
            <a:chOff x="4907159" y="3346936"/>
            <a:chExt cx="264845" cy="354214"/>
          </a:xfrm>
        </p:grpSpPr>
        <p:sp>
          <p:nvSpPr>
            <p:cNvPr id="15747" name="Google Shape;15747;p61"/>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61"/>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9" name="Google Shape;15749;p61"/>
          <p:cNvGrpSpPr/>
          <p:nvPr/>
        </p:nvGrpSpPr>
        <p:grpSpPr>
          <a:xfrm>
            <a:off x="8048421" y="3334486"/>
            <a:ext cx="276503" cy="369674"/>
            <a:chOff x="8048421" y="3334486"/>
            <a:chExt cx="276503" cy="369674"/>
          </a:xfrm>
        </p:grpSpPr>
        <p:sp>
          <p:nvSpPr>
            <p:cNvPr id="15750" name="Google Shape;15750;p61"/>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61"/>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61"/>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61"/>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61"/>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61"/>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6" name="Google Shape;15756;p61"/>
          <p:cNvGrpSpPr/>
          <p:nvPr/>
        </p:nvGrpSpPr>
        <p:grpSpPr>
          <a:xfrm>
            <a:off x="7575787" y="3329955"/>
            <a:ext cx="295384" cy="376834"/>
            <a:chOff x="7575787" y="3329955"/>
            <a:chExt cx="295384" cy="376834"/>
          </a:xfrm>
        </p:grpSpPr>
        <p:sp>
          <p:nvSpPr>
            <p:cNvPr id="15757" name="Google Shape;15757;p61"/>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61"/>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61"/>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61"/>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61"/>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61"/>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3" name="Google Shape;15763;p61"/>
          <p:cNvGrpSpPr/>
          <p:nvPr/>
        </p:nvGrpSpPr>
        <p:grpSpPr>
          <a:xfrm>
            <a:off x="864062" y="2884503"/>
            <a:ext cx="264084" cy="347783"/>
            <a:chOff x="864062" y="2884503"/>
            <a:chExt cx="264084" cy="347783"/>
          </a:xfrm>
        </p:grpSpPr>
        <p:sp>
          <p:nvSpPr>
            <p:cNvPr id="15764" name="Google Shape;15764;p61"/>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61"/>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61"/>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61"/>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61"/>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61"/>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61"/>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61"/>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61"/>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61"/>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4" name="Google Shape;15774;p61"/>
          <p:cNvGrpSpPr/>
          <p:nvPr/>
        </p:nvGrpSpPr>
        <p:grpSpPr>
          <a:xfrm>
            <a:off x="3978523" y="2884661"/>
            <a:ext cx="348955" cy="346516"/>
            <a:chOff x="3978523" y="2884661"/>
            <a:chExt cx="348955" cy="346516"/>
          </a:xfrm>
        </p:grpSpPr>
        <p:sp>
          <p:nvSpPr>
            <p:cNvPr id="15775" name="Google Shape;15775;p61"/>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61"/>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61"/>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61"/>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61"/>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61"/>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61"/>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61"/>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3" name="Google Shape;15783;p61"/>
          <p:cNvGrpSpPr/>
          <p:nvPr/>
        </p:nvGrpSpPr>
        <p:grpSpPr>
          <a:xfrm>
            <a:off x="3527780" y="2885263"/>
            <a:ext cx="347435" cy="345534"/>
            <a:chOff x="3527780" y="2885263"/>
            <a:chExt cx="347435" cy="345534"/>
          </a:xfrm>
        </p:grpSpPr>
        <p:sp>
          <p:nvSpPr>
            <p:cNvPr id="15784" name="Google Shape;15784;p61"/>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61"/>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61"/>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61"/>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61"/>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61"/>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61"/>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61"/>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61"/>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61"/>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61"/>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61"/>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61"/>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61"/>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61"/>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61"/>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61"/>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61"/>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61"/>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61"/>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61"/>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61"/>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61"/>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7" name="Google Shape;15807;p61"/>
          <p:cNvGrpSpPr/>
          <p:nvPr/>
        </p:nvGrpSpPr>
        <p:grpSpPr>
          <a:xfrm>
            <a:off x="2239671" y="2884503"/>
            <a:ext cx="218053" cy="348543"/>
            <a:chOff x="2239671" y="2884503"/>
            <a:chExt cx="218053" cy="348543"/>
          </a:xfrm>
        </p:grpSpPr>
        <p:sp>
          <p:nvSpPr>
            <p:cNvPr id="15808" name="Google Shape;15808;p61"/>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61"/>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61"/>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61"/>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61"/>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3" name="Google Shape;15813;p61"/>
          <p:cNvGrpSpPr/>
          <p:nvPr/>
        </p:nvGrpSpPr>
        <p:grpSpPr>
          <a:xfrm>
            <a:off x="2691555" y="2884503"/>
            <a:ext cx="215044" cy="348924"/>
            <a:chOff x="2691555" y="2884503"/>
            <a:chExt cx="215044" cy="348924"/>
          </a:xfrm>
        </p:grpSpPr>
        <p:sp>
          <p:nvSpPr>
            <p:cNvPr id="15814" name="Google Shape;15814;p61"/>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61"/>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61"/>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7" name="Google Shape;15817;p61"/>
          <p:cNvGrpSpPr/>
          <p:nvPr/>
        </p:nvGrpSpPr>
        <p:grpSpPr>
          <a:xfrm>
            <a:off x="1770459" y="2884503"/>
            <a:ext cx="254644" cy="348828"/>
            <a:chOff x="1770459" y="2884503"/>
            <a:chExt cx="254644" cy="348828"/>
          </a:xfrm>
        </p:grpSpPr>
        <p:sp>
          <p:nvSpPr>
            <p:cNvPr id="15818" name="Google Shape;15818;p61"/>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61"/>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61"/>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61"/>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61"/>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61"/>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61"/>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61"/>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6" name="Google Shape;15826;p61"/>
          <p:cNvGrpSpPr/>
          <p:nvPr/>
        </p:nvGrpSpPr>
        <p:grpSpPr>
          <a:xfrm>
            <a:off x="1317466" y="2884883"/>
            <a:ext cx="258382" cy="348543"/>
            <a:chOff x="1317466" y="2884883"/>
            <a:chExt cx="258382" cy="348543"/>
          </a:xfrm>
        </p:grpSpPr>
        <p:sp>
          <p:nvSpPr>
            <p:cNvPr id="15827" name="Google Shape;15827;p61"/>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61"/>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61"/>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61"/>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61"/>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61"/>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61"/>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61"/>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5" name="Google Shape;15835;p61"/>
          <p:cNvGrpSpPr/>
          <p:nvPr/>
        </p:nvGrpSpPr>
        <p:grpSpPr>
          <a:xfrm>
            <a:off x="3121167" y="2884883"/>
            <a:ext cx="258414" cy="348543"/>
            <a:chOff x="3121167" y="2884883"/>
            <a:chExt cx="258414" cy="348543"/>
          </a:xfrm>
        </p:grpSpPr>
        <p:sp>
          <p:nvSpPr>
            <p:cNvPr id="15836" name="Google Shape;15836;p61"/>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61"/>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61"/>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61"/>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61"/>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61"/>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61"/>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61"/>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4" name="Google Shape;15844;p61"/>
          <p:cNvGrpSpPr/>
          <p:nvPr/>
        </p:nvGrpSpPr>
        <p:grpSpPr>
          <a:xfrm>
            <a:off x="4899999" y="2882095"/>
            <a:ext cx="271244" cy="346801"/>
            <a:chOff x="4899999" y="2882095"/>
            <a:chExt cx="271244" cy="346801"/>
          </a:xfrm>
        </p:grpSpPr>
        <p:sp>
          <p:nvSpPr>
            <p:cNvPr id="15845" name="Google Shape;15845;p61"/>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61"/>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61"/>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61"/>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61"/>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61"/>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61"/>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61"/>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61"/>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61"/>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5" name="Google Shape;15855;p61"/>
          <p:cNvGrpSpPr/>
          <p:nvPr/>
        </p:nvGrpSpPr>
        <p:grpSpPr>
          <a:xfrm>
            <a:off x="7162775" y="2881113"/>
            <a:ext cx="259523" cy="346294"/>
            <a:chOff x="7162775" y="2881113"/>
            <a:chExt cx="259523" cy="346294"/>
          </a:xfrm>
        </p:grpSpPr>
        <p:sp>
          <p:nvSpPr>
            <p:cNvPr id="15856" name="Google Shape;15856;p61"/>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61"/>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61"/>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61"/>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61"/>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61"/>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2" name="Google Shape;15862;p61"/>
          <p:cNvGrpSpPr/>
          <p:nvPr/>
        </p:nvGrpSpPr>
        <p:grpSpPr>
          <a:xfrm>
            <a:off x="6709751" y="2881842"/>
            <a:ext cx="261075" cy="347815"/>
            <a:chOff x="6709751" y="2881842"/>
            <a:chExt cx="261075" cy="347815"/>
          </a:xfrm>
        </p:grpSpPr>
        <p:sp>
          <p:nvSpPr>
            <p:cNvPr id="15863" name="Google Shape;15863;p61"/>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61"/>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61"/>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61"/>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61"/>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61"/>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9" name="Google Shape;15869;p61"/>
          <p:cNvGrpSpPr/>
          <p:nvPr/>
        </p:nvGrpSpPr>
        <p:grpSpPr>
          <a:xfrm>
            <a:off x="5807156" y="2881113"/>
            <a:ext cx="261043" cy="348163"/>
            <a:chOff x="5807156" y="2881113"/>
            <a:chExt cx="261043" cy="348163"/>
          </a:xfrm>
        </p:grpSpPr>
        <p:sp>
          <p:nvSpPr>
            <p:cNvPr id="15870" name="Google Shape;15870;p61"/>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61"/>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61"/>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61"/>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61"/>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5" name="Google Shape;15875;p61"/>
          <p:cNvGrpSpPr/>
          <p:nvPr/>
        </p:nvGrpSpPr>
        <p:grpSpPr>
          <a:xfrm>
            <a:off x="5355653" y="2881493"/>
            <a:ext cx="262184" cy="346643"/>
            <a:chOff x="5355653" y="2881493"/>
            <a:chExt cx="262184" cy="346643"/>
          </a:xfrm>
        </p:grpSpPr>
        <p:sp>
          <p:nvSpPr>
            <p:cNvPr id="15876" name="Google Shape;15876;p61"/>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61"/>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61"/>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61"/>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61"/>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1" name="Google Shape;15881;p61"/>
          <p:cNvGrpSpPr/>
          <p:nvPr/>
        </p:nvGrpSpPr>
        <p:grpSpPr>
          <a:xfrm>
            <a:off x="8055961" y="2881842"/>
            <a:ext cx="260283" cy="345914"/>
            <a:chOff x="8055961" y="2881842"/>
            <a:chExt cx="260283" cy="345914"/>
          </a:xfrm>
        </p:grpSpPr>
        <p:sp>
          <p:nvSpPr>
            <p:cNvPr id="15882" name="Google Shape;15882;p61"/>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61"/>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61"/>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61"/>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6" name="Google Shape;15886;p61"/>
          <p:cNvGrpSpPr/>
          <p:nvPr/>
        </p:nvGrpSpPr>
        <p:grpSpPr>
          <a:xfrm>
            <a:off x="7609368" y="2893912"/>
            <a:ext cx="264813" cy="353105"/>
            <a:chOff x="7609368" y="2893912"/>
            <a:chExt cx="264813" cy="353105"/>
          </a:xfrm>
        </p:grpSpPr>
        <p:sp>
          <p:nvSpPr>
            <p:cNvPr id="15887" name="Google Shape;15887;p61"/>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61"/>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61"/>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61"/>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61"/>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61"/>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3" name="Google Shape;15893;p61"/>
          <p:cNvGrpSpPr/>
          <p:nvPr/>
        </p:nvGrpSpPr>
        <p:grpSpPr>
          <a:xfrm>
            <a:off x="6248458" y="2869772"/>
            <a:ext cx="270864" cy="360645"/>
            <a:chOff x="6248458" y="2869772"/>
            <a:chExt cx="270864" cy="360645"/>
          </a:xfrm>
        </p:grpSpPr>
        <p:sp>
          <p:nvSpPr>
            <p:cNvPr id="15894" name="Google Shape;15894;p61"/>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61"/>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61"/>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61"/>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61"/>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9" name="Google Shape;15899;p61"/>
          <p:cNvGrpSpPr/>
          <p:nvPr/>
        </p:nvGrpSpPr>
        <p:grpSpPr>
          <a:xfrm>
            <a:off x="3075928" y="2445798"/>
            <a:ext cx="363243" cy="300675"/>
            <a:chOff x="3075928" y="2445798"/>
            <a:chExt cx="363243" cy="300675"/>
          </a:xfrm>
        </p:grpSpPr>
        <p:sp>
          <p:nvSpPr>
            <p:cNvPr id="15900" name="Google Shape;15900;p61"/>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61"/>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61"/>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61"/>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61"/>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61"/>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61"/>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61"/>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61"/>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61"/>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61"/>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1" name="Google Shape;15911;p61"/>
          <p:cNvGrpSpPr/>
          <p:nvPr/>
        </p:nvGrpSpPr>
        <p:grpSpPr>
          <a:xfrm>
            <a:off x="2633105" y="2431859"/>
            <a:ext cx="363243" cy="328585"/>
            <a:chOff x="2633105" y="2431859"/>
            <a:chExt cx="363243" cy="328585"/>
          </a:xfrm>
        </p:grpSpPr>
        <p:sp>
          <p:nvSpPr>
            <p:cNvPr id="15912" name="Google Shape;15912;p61"/>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61"/>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61"/>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61"/>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61"/>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61"/>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61"/>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61"/>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0" name="Google Shape;15920;p61"/>
          <p:cNvGrpSpPr/>
          <p:nvPr/>
        </p:nvGrpSpPr>
        <p:grpSpPr>
          <a:xfrm>
            <a:off x="2189142" y="2421310"/>
            <a:ext cx="365904" cy="350064"/>
            <a:chOff x="2189142" y="2421310"/>
            <a:chExt cx="365904" cy="350064"/>
          </a:xfrm>
        </p:grpSpPr>
        <p:sp>
          <p:nvSpPr>
            <p:cNvPr id="15921" name="Google Shape;15921;p61"/>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61"/>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61"/>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61"/>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61"/>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61"/>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61"/>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61"/>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61"/>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30" name="Google Shape;15930;p61"/>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31" name="Google Shape;15931;p61"/>
          <p:cNvGrpSpPr/>
          <p:nvPr/>
        </p:nvGrpSpPr>
        <p:grpSpPr>
          <a:xfrm>
            <a:off x="3961923" y="2486317"/>
            <a:ext cx="364415" cy="220936"/>
            <a:chOff x="3961923" y="2486317"/>
            <a:chExt cx="364415" cy="220936"/>
          </a:xfrm>
        </p:grpSpPr>
        <p:sp>
          <p:nvSpPr>
            <p:cNvPr id="15932" name="Google Shape;15932;p61"/>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61"/>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61"/>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61"/>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36" name="Google Shape;15936;p61"/>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37" name="Google Shape;15937;p61"/>
          <p:cNvGrpSpPr/>
          <p:nvPr/>
        </p:nvGrpSpPr>
        <p:grpSpPr>
          <a:xfrm>
            <a:off x="1303876" y="2419377"/>
            <a:ext cx="363275" cy="354626"/>
            <a:chOff x="1303876" y="2419377"/>
            <a:chExt cx="363275" cy="354626"/>
          </a:xfrm>
        </p:grpSpPr>
        <p:sp>
          <p:nvSpPr>
            <p:cNvPr id="15938" name="Google Shape;15938;p61"/>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61"/>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61"/>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61"/>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61"/>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61"/>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61"/>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61"/>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6" name="Google Shape;15946;p61"/>
          <p:cNvGrpSpPr/>
          <p:nvPr/>
        </p:nvGrpSpPr>
        <p:grpSpPr>
          <a:xfrm>
            <a:off x="861053" y="2414910"/>
            <a:ext cx="362134" cy="363623"/>
            <a:chOff x="861053" y="2414910"/>
            <a:chExt cx="362134" cy="363623"/>
          </a:xfrm>
        </p:grpSpPr>
        <p:sp>
          <p:nvSpPr>
            <p:cNvPr id="15947" name="Google Shape;15947;p61"/>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61"/>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61"/>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61"/>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61"/>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2" name="Google Shape;15952;p61"/>
          <p:cNvGrpSpPr/>
          <p:nvPr/>
        </p:nvGrpSpPr>
        <p:grpSpPr>
          <a:xfrm>
            <a:off x="7594288" y="2415259"/>
            <a:ext cx="279513" cy="355735"/>
            <a:chOff x="7594288" y="2415259"/>
            <a:chExt cx="279513" cy="355735"/>
          </a:xfrm>
        </p:grpSpPr>
        <p:sp>
          <p:nvSpPr>
            <p:cNvPr id="15953" name="Google Shape;15953;p61"/>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61"/>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61"/>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61"/>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61"/>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61"/>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9" name="Google Shape;15959;p61"/>
          <p:cNvGrpSpPr/>
          <p:nvPr/>
        </p:nvGrpSpPr>
        <p:grpSpPr>
          <a:xfrm>
            <a:off x="7145794" y="2415639"/>
            <a:ext cx="278784" cy="355735"/>
            <a:chOff x="7145794" y="2415639"/>
            <a:chExt cx="278784" cy="355735"/>
          </a:xfrm>
        </p:grpSpPr>
        <p:sp>
          <p:nvSpPr>
            <p:cNvPr id="15960" name="Google Shape;15960;p61"/>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61"/>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61"/>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61"/>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61"/>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61"/>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61"/>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61"/>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61"/>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61"/>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0" name="Google Shape;15970;p61"/>
          <p:cNvGrpSpPr/>
          <p:nvPr/>
        </p:nvGrpSpPr>
        <p:grpSpPr>
          <a:xfrm>
            <a:off x="6698441" y="2414530"/>
            <a:ext cx="277644" cy="357984"/>
            <a:chOff x="6698441" y="2414530"/>
            <a:chExt cx="277644" cy="357984"/>
          </a:xfrm>
        </p:grpSpPr>
        <p:sp>
          <p:nvSpPr>
            <p:cNvPr id="15971" name="Google Shape;15971;p61"/>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61"/>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61"/>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61"/>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61"/>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61"/>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7" name="Google Shape;15977;p61"/>
          <p:cNvGrpSpPr/>
          <p:nvPr/>
        </p:nvGrpSpPr>
        <p:grpSpPr>
          <a:xfrm>
            <a:off x="4897750" y="2415639"/>
            <a:ext cx="279513" cy="357255"/>
            <a:chOff x="4897750" y="2415639"/>
            <a:chExt cx="279513" cy="357255"/>
          </a:xfrm>
        </p:grpSpPr>
        <p:sp>
          <p:nvSpPr>
            <p:cNvPr id="15978" name="Google Shape;15978;p61"/>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61"/>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61"/>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61"/>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61"/>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61"/>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61"/>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61"/>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6" name="Google Shape;15986;p61"/>
          <p:cNvGrpSpPr/>
          <p:nvPr/>
        </p:nvGrpSpPr>
        <p:grpSpPr>
          <a:xfrm>
            <a:off x="5812066" y="2416019"/>
            <a:ext cx="264813" cy="353454"/>
            <a:chOff x="5812066" y="2416019"/>
            <a:chExt cx="264813" cy="353454"/>
          </a:xfrm>
        </p:grpSpPr>
        <p:sp>
          <p:nvSpPr>
            <p:cNvPr id="15987" name="Google Shape;15987;p61"/>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61"/>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61"/>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61"/>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61"/>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61"/>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61"/>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4" name="Google Shape;15994;p61"/>
          <p:cNvGrpSpPr/>
          <p:nvPr/>
        </p:nvGrpSpPr>
        <p:grpSpPr>
          <a:xfrm>
            <a:off x="8054820" y="2416399"/>
            <a:ext cx="264433" cy="353454"/>
            <a:chOff x="8054820" y="2416399"/>
            <a:chExt cx="264433" cy="353454"/>
          </a:xfrm>
        </p:grpSpPr>
        <p:sp>
          <p:nvSpPr>
            <p:cNvPr id="15995" name="Google Shape;15995;p61"/>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61"/>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61"/>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61"/>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61"/>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61"/>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1" name="Google Shape;16001;p61"/>
          <p:cNvGrpSpPr/>
          <p:nvPr/>
        </p:nvGrpSpPr>
        <p:grpSpPr>
          <a:xfrm>
            <a:off x="5356413" y="2413390"/>
            <a:ext cx="271212" cy="361374"/>
            <a:chOff x="5356413" y="2413390"/>
            <a:chExt cx="271212" cy="361374"/>
          </a:xfrm>
        </p:grpSpPr>
        <p:sp>
          <p:nvSpPr>
            <p:cNvPr id="16002" name="Google Shape;16002;p61"/>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61"/>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61"/>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61"/>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61"/>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7" name="Google Shape;16007;p61"/>
          <p:cNvGrpSpPr/>
          <p:nvPr/>
        </p:nvGrpSpPr>
        <p:grpSpPr>
          <a:xfrm>
            <a:off x="6255238" y="2412249"/>
            <a:ext cx="271244" cy="360994"/>
            <a:chOff x="6255238" y="2412249"/>
            <a:chExt cx="271244" cy="360994"/>
          </a:xfrm>
        </p:grpSpPr>
        <p:sp>
          <p:nvSpPr>
            <p:cNvPr id="16008" name="Google Shape;16008;p61"/>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61"/>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61"/>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61"/>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61"/>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61"/>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4" name="Google Shape;16014;p61"/>
          <p:cNvGrpSpPr/>
          <p:nvPr/>
        </p:nvGrpSpPr>
        <p:grpSpPr>
          <a:xfrm>
            <a:off x="2185372" y="1957799"/>
            <a:ext cx="366664" cy="366981"/>
            <a:chOff x="2185372" y="1957799"/>
            <a:chExt cx="366664" cy="366981"/>
          </a:xfrm>
        </p:grpSpPr>
        <p:sp>
          <p:nvSpPr>
            <p:cNvPr id="16015" name="Google Shape;16015;p61"/>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61"/>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61"/>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61"/>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61"/>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61"/>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61"/>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61"/>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3" name="Google Shape;16023;p61"/>
          <p:cNvGrpSpPr/>
          <p:nvPr/>
        </p:nvGrpSpPr>
        <p:grpSpPr>
          <a:xfrm>
            <a:off x="1737258" y="1988371"/>
            <a:ext cx="370814" cy="307359"/>
            <a:chOff x="1737258" y="1988371"/>
            <a:chExt cx="370814" cy="307359"/>
          </a:xfrm>
        </p:grpSpPr>
        <p:sp>
          <p:nvSpPr>
            <p:cNvPr id="16024" name="Google Shape;16024;p61"/>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61"/>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61"/>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61"/>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8" name="Google Shape;16028;p61"/>
          <p:cNvGrpSpPr/>
          <p:nvPr/>
        </p:nvGrpSpPr>
        <p:grpSpPr>
          <a:xfrm>
            <a:off x="848983" y="1989511"/>
            <a:ext cx="369294" cy="304350"/>
            <a:chOff x="848983" y="1989511"/>
            <a:chExt cx="369294" cy="304350"/>
          </a:xfrm>
        </p:grpSpPr>
        <p:sp>
          <p:nvSpPr>
            <p:cNvPr id="16029" name="Google Shape;16029;p61"/>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61"/>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61"/>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61"/>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61"/>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4" name="Google Shape;16034;p61"/>
          <p:cNvGrpSpPr/>
          <p:nvPr/>
        </p:nvGrpSpPr>
        <p:grpSpPr>
          <a:xfrm>
            <a:off x="3074027" y="1983777"/>
            <a:ext cx="380604" cy="313854"/>
            <a:chOff x="3074027" y="1983777"/>
            <a:chExt cx="380604" cy="313854"/>
          </a:xfrm>
        </p:grpSpPr>
        <p:sp>
          <p:nvSpPr>
            <p:cNvPr id="16035" name="Google Shape;16035;p61"/>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61"/>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61"/>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61"/>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61"/>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0" name="Google Shape;16040;p61"/>
          <p:cNvGrpSpPr/>
          <p:nvPr/>
        </p:nvGrpSpPr>
        <p:grpSpPr>
          <a:xfrm>
            <a:off x="3522521" y="1975857"/>
            <a:ext cx="367013" cy="331278"/>
            <a:chOff x="3522521" y="1975857"/>
            <a:chExt cx="367013" cy="331278"/>
          </a:xfrm>
        </p:grpSpPr>
        <p:sp>
          <p:nvSpPr>
            <p:cNvPr id="16041" name="Google Shape;16041;p61"/>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61"/>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61"/>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61"/>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61"/>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61"/>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61"/>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8" name="Google Shape;16048;p61"/>
          <p:cNvGrpSpPr/>
          <p:nvPr/>
        </p:nvGrpSpPr>
        <p:grpSpPr>
          <a:xfrm>
            <a:off x="2630824" y="1976966"/>
            <a:ext cx="368185" cy="330454"/>
            <a:chOff x="2630824" y="1976966"/>
            <a:chExt cx="368185" cy="330454"/>
          </a:xfrm>
        </p:grpSpPr>
        <p:sp>
          <p:nvSpPr>
            <p:cNvPr id="16049" name="Google Shape;16049;p61"/>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61"/>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61"/>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61"/>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61"/>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61"/>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61"/>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61"/>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7" name="Google Shape;16057;p61"/>
          <p:cNvGrpSpPr/>
          <p:nvPr/>
        </p:nvGrpSpPr>
        <p:grpSpPr>
          <a:xfrm>
            <a:off x="1293706" y="1966416"/>
            <a:ext cx="369294" cy="350444"/>
            <a:chOff x="1293706" y="1966416"/>
            <a:chExt cx="369294" cy="350444"/>
          </a:xfrm>
        </p:grpSpPr>
        <p:sp>
          <p:nvSpPr>
            <p:cNvPr id="16058" name="Google Shape;16058;p61"/>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61"/>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61"/>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61"/>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61"/>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61"/>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61"/>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61"/>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6" name="Google Shape;16066;p61"/>
          <p:cNvGrpSpPr/>
          <p:nvPr/>
        </p:nvGrpSpPr>
        <p:grpSpPr>
          <a:xfrm>
            <a:off x="3967213" y="1975477"/>
            <a:ext cx="368185" cy="331816"/>
            <a:chOff x="3967213" y="1975477"/>
            <a:chExt cx="368185" cy="331816"/>
          </a:xfrm>
        </p:grpSpPr>
        <p:sp>
          <p:nvSpPr>
            <p:cNvPr id="16067" name="Google Shape;16067;p61"/>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61"/>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61"/>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0" name="Google Shape;16070;p61"/>
          <p:cNvGrpSpPr/>
          <p:nvPr/>
        </p:nvGrpSpPr>
        <p:grpSpPr>
          <a:xfrm>
            <a:off x="8047661" y="1969046"/>
            <a:ext cx="279132" cy="356875"/>
            <a:chOff x="8047661" y="1969046"/>
            <a:chExt cx="279132" cy="356875"/>
          </a:xfrm>
        </p:grpSpPr>
        <p:sp>
          <p:nvSpPr>
            <p:cNvPr id="16071" name="Google Shape;16071;p61"/>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61"/>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61"/>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61"/>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5" name="Google Shape;16075;p61"/>
          <p:cNvGrpSpPr/>
          <p:nvPr/>
        </p:nvGrpSpPr>
        <p:grpSpPr>
          <a:xfrm>
            <a:off x="7596157" y="1968159"/>
            <a:ext cx="279544" cy="358142"/>
            <a:chOff x="7596157" y="1968159"/>
            <a:chExt cx="279544" cy="358142"/>
          </a:xfrm>
        </p:grpSpPr>
        <p:sp>
          <p:nvSpPr>
            <p:cNvPr id="16076" name="Google Shape;16076;p61"/>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61"/>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61"/>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61"/>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61"/>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61"/>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2" name="Google Shape;16082;p61"/>
          <p:cNvGrpSpPr/>
          <p:nvPr/>
        </p:nvGrpSpPr>
        <p:grpSpPr>
          <a:xfrm>
            <a:off x="7147315" y="1969046"/>
            <a:ext cx="279513" cy="357636"/>
            <a:chOff x="7147315" y="1969046"/>
            <a:chExt cx="279513" cy="357636"/>
          </a:xfrm>
        </p:grpSpPr>
        <p:sp>
          <p:nvSpPr>
            <p:cNvPr id="16083" name="Google Shape;16083;p61"/>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61"/>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61"/>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61"/>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61"/>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61"/>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61"/>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0" name="Google Shape;16090;p61"/>
          <p:cNvGrpSpPr/>
          <p:nvPr/>
        </p:nvGrpSpPr>
        <p:grpSpPr>
          <a:xfrm>
            <a:off x="6697681" y="1968317"/>
            <a:ext cx="280305" cy="359093"/>
            <a:chOff x="6697681" y="1968317"/>
            <a:chExt cx="280305" cy="359093"/>
          </a:xfrm>
        </p:grpSpPr>
        <p:sp>
          <p:nvSpPr>
            <p:cNvPr id="16091" name="Google Shape;16091;p61"/>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61"/>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61"/>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61"/>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61"/>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61"/>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61"/>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8" name="Google Shape;16098;p61"/>
          <p:cNvGrpSpPr/>
          <p:nvPr/>
        </p:nvGrpSpPr>
        <p:grpSpPr>
          <a:xfrm>
            <a:off x="6248839" y="1967937"/>
            <a:ext cx="280273" cy="358744"/>
            <a:chOff x="6248839" y="1967937"/>
            <a:chExt cx="280273" cy="358744"/>
          </a:xfrm>
        </p:grpSpPr>
        <p:sp>
          <p:nvSpPr>
            <p:cNvPr id="16099" name="Google Shape;16099;p61"/>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61"/>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61"/>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61"/>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61"/>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61"/>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5" name="Google Shape;16105;p61"/>
          <p:cNvGrpSpPr/>
          <p:nvPr/>
        </p:nvGrpSpPr>
        <p:grpSpPr>
          <a:xfrm>
            <a:off x="5801485" y="1969046"/>
            <a:ext cx="279164" cy="357794"/>
            <a:chOff x="5801485" y="1969046"/>
            <a:chExt cx="279164" cy="357794"/>
          </a:xfrm>
        </p:grpSpPr>
        <p:sp>
          <p:nvSpPr>
            <p:cNvPr id="16106" name="Google Shape;16106;p61"/>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61"/>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61"/>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61"/>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61"/>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61"/>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61"/>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61"/>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61"/>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61"/>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61"/>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61"/>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61"/>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9" name="Google Shape;16119;p61"/>
          <p:cNvGrpSpPr/>
          <p:nvPr/>
        </p:nvGrpSpPr>
        <p:grpSpPr>
          <a:xfrm>
            <a:off x="5352643" y="1969046"/>
            <a:ext cx="278404" cy="358364"/>
            <a:chOff x="5352643" y="1969046"/>
            <a:chExt cx="278404" cy="358364"/>
          </a:xfrm>
        </p:grpSpPr>
        <p:sp>
          <p:nvSpPr>
            <p:cNvPr id="16120" name="Google Shape;16120;p61"/>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61"/>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61"/>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61"/>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4" name="Google Shape;16124;p61"/>
          <p:cNvGrpSpPr/>
          <p:nvPr/>
        </p:nvGrpSpPr>
        <p:grpSpPr>
          <a:xfrm>
            <a:off x="4897750" y="1968317"/>
            <a:ext cx="279132" cy="358364"/>
            <a:chOff x="4897750" y="1968317"/>
            <a:chExt cx="279132" cy="358364"/>
          </a:xfrm>
        </p:grpSpPr>
        <p:sp>
          <p:nvSpPr>
            <p:cNvPr id="16125" name="Google Shape;16125;p61"/>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61"/>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61"/>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61"/>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61"/>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61"/>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61"/>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61"/>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61"/>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61"/>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61"/>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61"/>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61"/>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38" name="Google Shape;16138;p61"/>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39" name="Google Shape;16139;p61"/>
          <p:cNvGrpSpPr/>
          <p:nvPr/>
        </p:nvGrpSpPr>
        <p:grpSpPr>
          <a:xfrm>
            <a:off x="1767449" y="1513044"/>
            <a:ext cx="324403" cy="347783"/>
            <a:chOff x="1767449" y="1513044"/>
            <a:chExt cx="324403" cy="347783"/>
          </a:xfrm>
        </p:grpSpPr>
        <p:sp>
          <p:nvSpPr>
            <p:cNvPr id="16140" name="Google Shape;16140;p61"/>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61"/>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61"/>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61"/>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61"/>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61"/>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61"/>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61"/>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61"/>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9" name="Google Shape;16149;p61"/>
          <p:cNvGrpSpPr/>
          <p:nvPr/>
        </p:nvGrpSpPr>
        <p:grpSpPr>
          <a:xfrm>
            <a:off x="4007193" y="1512727"/>
            <a:ext cx="320633" cy="348100"/>
            <a:chOff x="4007193" y="1512727"/>
            <a:chExt cx="320633" cy="348100"/>
          </a:xfrm>
        </p:grpSpPr>
        <p:sp>
          <p:nvSpPr>
            <p:cNvPr id="16150" name="Google Shape;16150;p61"/>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61"/>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61"/>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61"/>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61"/>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5" name="Google Shape;16155;p61"/>
          <p:cNvGrpSpPr/>
          <p:nvPr/>
        </p:nvGrpSpPr>
        <p:grpSpPr>
          <a:xfrm>
            <a:off x="3530425" y="1508747"/>
            <a:ext cx="368175" cy="344594"/>
            <a:chOff x="3530425" y="1508747"/>
            <a:chExt cx="368175" cy="344594"/>
          </a:xfrm>
        </p:grpSpPr>
        <p:sp>
          <p:nvSpPr>
            <p:cNvPr id="16156" name="Google Shape;16156;p61"/>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61"/>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61"/>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61"/>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0" name="Google Shape;16160;p61"/>
          <p:cNvGrpSpPr/>
          <p:nvPr/>
        </p:nvGrpSpPr>
        <p:grpSpPr>
          <a:xfrm>
            <a:off x="3127598" y="1513234"/>
            <a:ext cx="289714" cy="347593"/>
            <a:chOff x="3127598" y="1513234"/>
            <a:chExt cx="289714" cy="347593"/>
          </a:xfrm>
        </p:grpSpPr>
        <p:sp>
          <p:nvSpPr>
            <p:cNvPr id="16161" name="Google Shape;16161;p61"/>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61"/>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61"/>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61"/>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61"/>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6" name="Google Shape;16166;p61"/>
          <p:cNvGrpSpPr/>
          <p:nvPr/>
        </p:nvGrpSpPr>
        <p:grpSpPr>
          <a:xfrm>
            <a:off x="2662884" y="1513044"/>
            <a:ext cx="322914" cy="348543"/>
            <a:chOff x="2662884" y="1513044"/>
            <a:chExt cx="322914" cy="348543"/>
          </a:xfrm>
        </p:grpSpPr>
        <p:sp>
          <p:nvSpPr>
            <p:cNvPr id="16167" name="Google Shape;16167;p61"/>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61"/>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61"/>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61"/>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61"/>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61"/>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61"/>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61"/>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61"/>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61"/>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7" name="Google Shape;16177;p61"/>
          <p:cNvGrpSpPr/>
          <p:nvPr/>
        </p:nvGrpSpPr>
        <p:grpSpPr>
          <a:xfrm>
            <a:off x="2232511" y="1512759"/>
            <a:ext cx="299534" cy="348068"/>
            <a:chOff x="2232511" y="1512759"/>
            <a:chExt cx="299534" cy="348068"/>
          </a:xfrm>
        </p:grpSpPr>
        <p:sp>
          <p:nvSpPr>
            <p:cNvPr id="16178" name="Google Shape;16178;p61"/>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61"/>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61"/>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61"/>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61"/>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61"/>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61"/>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61"/>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61"/>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61"/>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61"/>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9" name="Google Shape;16189;p61"/>
          <p:cNvGrpSpPr/>
          <p:nvPr/>
        </p:nvGrpSpPr>
        <p:grpSpPr>
          <a:xfrm>
            <a:off x="1331406" y="1513361"/>
            <a:ext cx="301784" cy="348607"/>
            <a:chOff x="1331406" y="1513361"/>
            <a:chExt cx="301784" cy="348607"/>
          </a:xfrm>
        </p:grpSpPr>
        <p:sp>
          <p:nvSpPr>
            <p:cNvPr id="16190" name="Google Shape;16190;p61"/>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61"/>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61"/>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61"/>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4" name="Google Shape;16194;p61"/>
          <p:cNvGrpSpPr/>
          <p:nvPr/>
        </p:nvGrpSpPr>
        <p:grpSpPr>
          <a:xfrm>
            <a:off x="7144274" y="1500214"/>
            <a:ext cx="282174" cy="355735"/>
            <a:chOff x="7144274" y="1500214"/>
            <a:chExt cx="282174" cy="355735"/>
          </a:xfrm>
        </p:grpSpPr>
        <p:sp>
          <p:nvSpPr>
            <p:cNvPr id="16195" name="Google Shape;16195;p61"/>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61"/>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61"/>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61"/>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61"/>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61"/>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1" name="Google Shape;16201;p61"/>
          <p:cNvGrpSpPr/>
          <p:nvPr/>
        </p:nvGrpSpPr>
        <p:grpSpPr>
          <a:xfrm>
            <a:off x="6685262" y="1500214"/>
            <a:ext cx="289682" cy="354594"/>
            <a:chOff x="6685262" y="1500214"/>
            <a:chExt cx="289682" cy="354594"/>
          </a:xfrm>
        </p:grpSpPr>
        <p:sp>
          <p:nvSpPr>
            <p:cNvPr id="16202" name="Google Shape;16202;p61"/>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61"/>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61"/>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61"/>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6" name="Google Shape;16206;p61"/>
          <p:cNvGrpSpPr/>
          <p:nvPr/>
        </p:nvGrpSpPr>
        <p:grpSpPr>
          <a:xfrm>
            <a:off x="6200938" y="1500594"/>
            <a:ext cx="322154" cy="355355"/>
            <a:chOff x="6200938" y="1500594"/>
            <a:chExt cx="322154" cy="355355"/>
          </a:xfrm>
        </p:grpSpPr>
        <p:sp>
          <p:nvSpPr>
            <p:cNvPr id="16207" name="Google Shape;16207;p61"/>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61"/>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61"/>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61"/>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61"/>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2" name="Google Shape;16212;p61"/>
          <p:cNvGrpSpPr/>
          <p:nvPr/>
        </p:nvGrpSpPr>
        <p:grpSpPr>
          <a:xfrm>
            <a:off x="5289631" y="1500214"/>
            <a:ext cx="332355" cy="354974"/>
            <a:chOff x="5289631" y="1500214"/>
            <a:chExt cx="332355" cy="354974"/>
          </a:xfrm>
        </p:grpSpPr>
        <p:sp>
          <p:nvSpPr>
            <p:cNvPr id="16213" name="Google Shape;16213;p61"/>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61"/>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61"/>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61"/>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61"/>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61"/>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9" name="Google Shape;16219;p61"/>
          <p:cNvGrpSpPr/>
          <p:nvPr/>
        </p:nvGrpSpPr>
        <p:grpSpPr>
          <a:xfrm>
            <a:off x="5748295" y="1499833"/>
            <a:ext cx="323294" cy="356115"/>
            <a:chOff x="5748295" y="1499833"/>
            <a:chExt cx="323294" cy="356115"/>
          </a:xfrm>
        </p:grpSpPr>
        <p:sp>
          <p:nvSpPr>
            <p:cNvPr id="16220" name="Google Shape;16220;p61"/>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61"/>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61"/>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61"/>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61"/>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61"/>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61"/>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7" name="Google Shape;16227;p61"/>
          <p:cNvGrpSpPr/>
          <p:nvPr/>
        </p:nvGrpSpPr>
        <p:grpSpPr>
          <a:xfrm>
            <a:off x="8047661" y="1501037"/>
            <a:ext cx="278404" cy="355260"/>
            <a:chOff x="8047661" y="1501037"/>
            <a:chExt cx="278404" cy="355260"/>
          </a:xfrm>
        </p:grpSpPr>
        <p:sp>
          <p:nvSpPr>
            <p:cNvPr id="16228" name="Google Shape;16228;p61"/>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61"/>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61"/>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61"/>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2" name="Google Shape;16232;p61"/>
          <p:cNvGrpSpPr/>
          <p:nvPr/>
        </p:nvGrpSpPr>
        <p:grpSpPr>
          <a:xfrm>
            <a:off x="4903389" y="1500214"/>
            <a:ext cx="267854" cy="355735"/>
            <a:chOff x="4903389" y="1500214"/>
            <a:chExt cx="267854" cy="355735"/>
          </a:xfrm>
        </p:grpSpPr>
        <p:sp>
          <p:nvSpPr>
            <p:cNvPr id="16233" name="Google Shape;16233;p61"/>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61"/>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61"/>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61"/>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61"/>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8" name="Google Shape;16238;p61"/>
          <p:cNvGrpSpPr/>
          <p:nvPr/>
        </p:nvGrpSpPr>
        <p:grpSpPr>
          <a:xfrm>
            <a:off x="7613518" y="1501354"/>
            <a:ext cx="264433" cy="353074"/>
            <a:chOff x="7613518" y="1501354"/>
            <a:chExt cx="264433" cy="353074"/>
          </a:xfrm>
        </p:grpSpPr>
        <p:sp>
          <p:nvSpPr>
            <p:cNvPr id="16239" name="Google Shape;16239;p61"/>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61"/>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61"/>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61"/>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61"/>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61"/>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48" name="Shape 16248"/>
        <p:cNvGrpSpPr/>
        <p:nvPr/>
      </p:nvGrpSpPr>
      <p:grpSpPr>
        <a:xfrm>
          <a:off x="0" y="0"/>
          <a:ext cx="0" cy="0"/>
          <a:chOff x="0" y="0"/>
          <a:chExt cx="0" cy="0"/>
        </a:xfrm>
      </p:grpSpPr>
      <p:sp>
        <p:nvSpPr>
          <p:cNvPr id="16249" name="Google Shape;16249;p62"/>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6250" name="Google Shape;16250;p62"/>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6251" name="Google Shape;16251;p62"/>
          <p:cNvGrpSpPr/>
          <p:nvPr/>
        </p:nvGrpSpPr>
        <p:grpSpPr>
          <a:xfrm>
            <a:off x="1757085" y="1500675"/>
            <a:ext cx="371069" cy="359396"/>
            <a:chOff x="1757085" y="1500675"/>
            <a:chExt cx="371069" cy="359396"/>
          </a:xfrm>
        </p:grpSpPr>
        <p:sp>
          <p:nvSpPr>
            <p:cNvPr id="16252" name="Google Shape;16252;p62"/>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62"/>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62"/>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62"/>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6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6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62"/>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6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62"/>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62"/>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6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62"/>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62"/>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62"/>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6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6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6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6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62"/>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62"/>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62"/>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62"/>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62"/>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62"/>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62"/>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1" name="Google Shape;16281;p62"/>
          <p:cNvGrpSpPr/>
          <p:nvPr/>
        </p:nvGrpSpPr>
        <p:grpSpPr>
          <a:xfrm>
            <a:off x="2774209" y="1954691"/>
            <a:ext cx="116693" cy="374186"/>
            <a:chOff x="2774209" y="1954691"/>
            <a:chExt cx="116693" cy="374186"/>
          </a:xfrm>
        </p:grpSpPr>
        <p:sp>
          <p:nvSpPr>
            <p:cNvPr id="16282" name="Google Shape;16282;p62"/>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62"/>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4" name="Google Shape;16284;p62"/>
          <p:cNvGrpSpPr/>
          <p:nvPr/>
        </p:nvGrpSpPr>
        <p:grpSpPr>
          <a:xfrm>
            <a:off x="4017435" y="1499912"/>
            <a:ext cx="315092" cy="359397"/>
            <a:chOff x="4017435" y="1499912"/>
            <a:chExt cx="315092" cy="359397"/>
          </a:xfrm>
        </p:grpSpPr>
        <p:sp>
          <p:nvSpPr>
            <p:cNvPr id="16285" name="Google Shape;16285;p62"/>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62"/>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7" name="Google Shape;16287;p62"/>
          <p:cNvGrpSpPr/>
          <p:nvPr/>
        </p:nvGrpSpPr>
        <p:grpSpPr>
          <a:xfrm>
            <a:off x="3963652" y="1999759"/>
            <a:ext cx="374154" cy="284050"/>
            <a:chOff x="3963652" y="1999759"/>
            <a:chExt cx="374154" cy="284050"/>
          </a:xfrm>
        </p:grpSpPr>
        <p:sp>
          <p:nvSpPr>
            <p:cNvPr id="16288" name="Google Shape;16288;p62"/>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62"/>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62"/>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1" name="Google Shape;16291;p62"/>
          <p:cNvGrpSpPr/>
          <p:nvPr/>
        </p:nvGrpSpPr>
        <p:grpSpPr>
          <a:xfrm>
            <a:off x="1777536" y="2014866"/>
            <a:ext cx="376444" cy="253772"/>
            <a:chOff x="1777536" y="2014866"/>
            <a:chExt cx="376444" cy="253772"/>
          </a:xfrm>
        </p:grpSpPr>
        <p:sp>
          <p:nvSpPr>
            <p:cNvPr id="16292" name="Google Shape;16292;p62"/>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62"/>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62"/>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62"/>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62"/>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7" name="Google Shape;16297;p62"/>
          <p:cNvGrpSpPr/>
          <p:nvPr/>
        </p:nvGrpSpPr>
        <p:grpSpPr>
          <a:xfrm>
            <a:off x="1309875" y="2057326"/>
            <a:ext cx="374154" cy="169680"/>
            <a:chOff x="1309875" y="2057326"/>
            <a:chExt cx="374154" cy="169680"/>
          </a:xfrm>
        </p:grpSpPr>
        <p:sp>
          <p:nvSpPr>
            <p:cNvPr id="16298" name="Google Shape;16298;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62"/>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62"/>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62"/>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62"/>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62"/>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62"/>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09" name="Google Shape;16309;p62"/>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10" name="Google Shape;16310;p62"/>
          <p:cNvGrpSpPr/>
          <p:nvPr/>
        </p:nvGrpSpPr>
        <p:grpSpPr>
          <a:xfrm>
            <a:off x="2347450" y="1954564"/>
            <a:ext cx="113639" cy="373168"/>
            <a:chOff x="2347450" y="1954564"/>
            <a:chExt cx="113639" cy="373168"/>
          </a:xfrm>
        </p:grpSpPr>
        <p:sp>
          <p:nvSpPr>
            <p:cNvPr id="16311" name="Google Shape;16311;p62"/>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62"/>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13" name="Google Shape;16313;p62"/>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14" name="Google Shape;16314;p62"/>
          <p:cNvGrpSpPr/>
          <p:nvPr/>
        </p:nvGrpSpPr>
        <p:grpSpPr>
          <a:xfrm>
            <a:off x="3110102" y="1499880"/>
            <a:ext cx="330613" cy="358379"/>
            <a:chOff x="3110102" y="1499880"/>
            <a:chExt cx="330613" cy="358379"/>
          </a:xfrm>
        </p:grpSpPr>
        <p:sp>
          <p:nvSpPr>
            <p:cNvPr id="16315" name="Google Shape;16315;p62"/>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62"/>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62"/>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62"/>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62"/>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62"/>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62"/>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2" name="Google Shape;16322;p62"/>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23" name="Google Shape;16323;p62"/>
          <p:cNvGrpSpPr/>
          <p:nvPr/>
        </p:nvGrpSpPr>
        <p:grpSpPr>
          <a:xfrm>
            <a:off x="3485575" y="1999759"/>
            <a:ext cx="373772" cy="284050"/>
            <a:chOff x="3531200" y="1999759"/>
            <a:chExt cx="373772" cy="284050"/>
          </a:xfrm>
        </p:grpSpPr>
        <p:sp>
          <p:nvSpPr>
            <p:cNvPr id="16324" name="Google Shape;16324;p62"/>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62"/>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62"/>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62"/>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8" name="Google Shape;16328;p62"/>
          <p:cNvGrpSpPr/>
          <p:nvPr/>
        </p:nvGrpSpPr>
        <p:grpSpPr>
          <a:xfrm>
            <a:off x="2667058" y="1500293"/>
            <a:ext cx="330231" cy="359015"/>
            <a:chOff x="2667058" y="1500293"/>
            <a:chExt cx="330231" cy="359015"/>
          </a:xfrm>
        </p:grpSpPr>
        <p:sp>
          <p:nvSpPr>
            <p:cNvPr id="16329" name="Google Shape;16329;p62"/>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62"/>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62"/>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62"/>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62"/>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6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6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62"/>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62"/>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62"/>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62"/>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62"/>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62"/>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62"/>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7" name="Google Shape;16347;p62"/>
          <p:cNvGrpSpPr/>
          <p:nvPr/>
        </p:nvGrpSpPr>
        <p:grpSpPr>
          <a:xfrm>
            <a:off x="3567553" y="1499912"/>
            <a:ext cx="320022" cy="359778"/>
            <a:chOff x="3567553" y="1499912"/>
            <a:chExt cx="320022" cy="359778"/>
          </a:xfrm>
        </p:grpSpPr>
        <p:sp>
          <p:nvSpPr>
            <p:cNvPr id="16348" name="Google Shape;16348;p62"/>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62"/>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62"/>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62"/>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62"/>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62"/>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4" name="Google Shape;16354;p62"/>
          <p:cNvGrpSpPr/>
          <p:nvPr/>
        </p:nvGrpSpPr>
        <p:grpSpPr>
          <a:xfrm>
            <a:off x="1309875" y="1499912"/>
            <a:ext cx="359015" cy="358633"/>
            <a:chOff x="1309875" y="1499912"/>
            <a:chExt cx="359015" cy="358633"/>
          </a:xfrm>
        </p:grpSpPr>
        <p:sp>
          <p:nvSpPr>
            <p:cNvPr id="16355" name="Google Shape;16355;p62"/>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62"/>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62"/>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62"/>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62"/>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62"/>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62"/>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62"/>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62"/>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4" name="Google Shape;16364;p62"/>
          <p:cNvGrpSpPr/>
          <p:nvPr/>
        </p:nvGrpSpPr>
        <p:grpSpPr>
          <a:xfrm>
            <a:off x="2219466" y="1500293"/>
            <a:ext cx="330613" cy="359015"/>
            <a:chOff x="2219466" y="1500293"/>
            <a:chExt cx="330613" cy="359015"/>
          </a:xfrm>
        </p:grpSpPr>
        <p:sp>
          <p:nvSpPr>
            <p:cNvPr id="16365" name="Google Shape;16365;p62"/>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62"/>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7" name="Google Shape;16367;p62"/>
          <p:cNvGrpSpPr/>
          <p:nvPr/>
        </p:nvGrpSpPr>
        <p:grpSpPr>
          <a:xfrm>
            <a:off x="5343544" y="1509358"/>
            <a:ext cx="244676" cy="351095"/>
            <a:chOff x="5343544" y="1509358"/>
            <a:chExt cx="244676" cy="351095"/>
          </a:xfrm>
        </p:grpSpPr>
        <p:sp>
          <p:nvSpPr>
            <p:cNvPr id="16368" name="Google Shape;16368;p62"/>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62"/>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62"/>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1" name="Google Shape;16371;p62"/>
          <p:cNvGrpSpPr/>
          <p:nvPr/>
        </p:nvGrpSpPr>
        <p:grpSpPr>
          <a:xfrm>
            <a:off x="4882340" y="1509358"/>
            <a:ext cx="246171" cy="351095"/>
            <a:chOff x="4882340" y="1509358"/>
            <a:chExt cx="246171" cy="351095"/>
          </a:xfrm>
        </p:grpSpPr>
        <p:sp>
          <p:nvSpPr>
            <p:cNvPr id="16372" name="Google Shape;16372;p62"/>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62"/>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62"/>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62"/>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62"/>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7" name="Google Shape;16377;p62"/>
          <p:cNvGrpSpPr/>
          <p:nvPr/>
        </p:nvGrpSpPr>
        <p:grpSpPr>
          <a:xfrm>
            <a:off x="6273204" y="1509008"/>
            <a:ext cx="236343" cy="351445"/>
            <a:chOff x="6273204" y="1509008"/>
            <a:chExt cx="236343" cy="351445"/>
          </a:xfrm>
        </p:grpSpPr>
        <p:sp>
          <p:nvSpPr>
            <p:cNvPr id="16378" name="Google Shape;16378;p62"/>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62"/>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80" name="Google Shape;16380;p62"/>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81" name="Google Shape;16381;p62"/>
          <p:cNvGrpSpPr/>
          <p:nvPr/>
        </p:nvGrpSpPr>
        <p:grpSpPr>
          <a:xfrm>
            <a:off x="7219530" y="1508244"/>
            <a:ext cx="191625" cy="352209"/>
            <a:chOff x="7219530" y="1508244"/>
            <a:chExt cx="191625" cy="352209"/>
          </a:xfrm>
        </p:grpSpPr>
        <p:sp>
          <p:nvSpPr>
            <p:cNvPr id="16382" name="Google Shape;16382;p62"/>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62"/>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4" name="Google Shape;16384;p62"/>
          <p:cNvGrpSpPr/>
          <p:nvPr/>
        </p:nvGrpSpPr>
        <p:grpSpPr>
          <a:xfrm>
            <a:off x="7699309" y="1508626"/>
            <a:ext cx="154922" cy="351827"/>
            <a:chOff x="7699309" y="1508626"/>
            <a:chExt cx="154922" cy="351827"/>
          </a:xfrm>
        </p:grpSpPr>
        <p:sp>
          <p:nvSpPr>
            <p:cNvPr id="16385" name="Google Shape;16385;p62"/>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62"/>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62"/>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62"/>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62"/>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62"/>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62"/>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2" name="Google Shape;16392;p62"/>
          <p:cNvGrpSpPr/>
          <p:nvPr/>
        </p:nvGrpSpPr>
        <p:grpSpPr>
          <a:xfrm>
            <a:off x="8161690" y="1509008"/>
            <a:ext cx="153396" cy="351064"/>
            <a:chOff x="8161690" y="1509008"/>
            <a:chExt cx="153396" cy="351064"/>
          </a:xfrm>
        </p:grpSpPr>
        <p:sp>
          <p:nvSpPr>
            <p:cNvPr id="16393" name="Google Shape;16393;p62"/>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62"/>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62"/>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62"/>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7" name="Google Shape;16397;p62"/>
          <p:cNvGrpSpPr/>
          <p:nvPr/>
        </p:nvGrpSpPr>
        <p:grpSpPr>
          <a:xfrm>
            <a:off x="6746940" y="1508881"/>
            <a:ext cx="213221" cy="352304"/>
            <a:chOff x="6746940" y="1508881"/>
            <a:chExt cx="213221" cy="352304"/>
          </a:xfrm>
        </p:grpSpPr>
        <p:sp>
          <p:nvSpPr>
            <p:cNvPr id="16398" name="Google Shape;16398;p62"/>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62"/>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62"/>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62"/>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2" name="Google Shape;16402;p62"/>
          <p:cNvGrpSpPr/>
          <p:nvPr/>
        </p:nvGrpSpPr>
        <p:grpSpPr>
          <a:xfrm>
            <a:off x="5770336" y="2007615"/>
            <a:ext cx="350682" cy="292097"/>
            <a:chOff x="5770336" y="2007615"/>
            <a:chExt cx="350682" cy="292097"/>
          </a:xfrm>
        </p:grpSpPr>
        <p:sp>
          <p:nvSpPr>
            <p:cNvPr id="16403" name="Google Shape;16403;p62"/>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62"/>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62"/>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62"/>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7" name="Google Shape;16407;p62"/>
          <p:cNvGrpSpPr/>
          <p:nvPr/>
        </p:nvGrpSpPr>
        <p:grpSpPr>
          <a:xfrm>
            <a:off x="5326878" y="1980358"/>
            <a:ext cx="350332" cy="346229"/>
            <a:chOff x="5326878" y="1980358"/>
            <a:chExt cx="350332" cy="346229"/>
          </a:xfrm>
        </p:grpSpPr>
        <p:sp>
          <p:nvSpPr>
            <p:cNvPr id="16408" name="Google Shape;16408;p62"/>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62"/>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62"/>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62"/>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12" name="Google Shape;16412;p62"/>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13" name="Google Shape;16413;p62"/>
          <p:cNvGrpSpPr/>
          <p:nvPr/>
        </p:nvGrpSpPr>
        <p:grpSpPr>
          <a:xfrm>
            <a:off x="4883835" y="1992571"/>
            <a:ext cx="350300" cy="323043"/>
            <a:chOff x="4883835" y="1992571"/>
            <a:chExt cx="350300" cy="323043"/>
          </a:xfrm>
        </p:grpSpPr>
        <p:sp>
          <p:nvSpPr>
            <p:cNvPr id="16414" name="Google Shape;16414;p62"/>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62"/>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62"/>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62"/>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62"/>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62"/>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0" name="Google Shape;16420;p62"/>
          <p:cNvGrpSpPr/>
          <p:nvPr/>
        </p:nvGrpSpPr>
        <p:grpSpPr>
          <a:xfrm>
            <a:off x="7548967" y="1978927"/>
            <a:ext cx="333285" cy="349950"/>
            <a:chOff x="7548967" y="1978927"/>
            <a:chExt cx="333285" cy="349950"/>
          </a:xfrm>
        </p:grpSpPr>
        <p:sp>
          <p:nvSpPr>
            <p:cNvPr id="16421" name="Google Shape;16421;p62"/>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62"/>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62"/>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62"/>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62"/>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62"/>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62"/>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8" name="Google Shape;16428;p62"/>
          <p:cNvGrpSpPr/>
          <p:nvPr/>
        </p:nvGrpSpPr>
        <p:grpSpPr>
          <a:xfrm>
            <a:off x="6214142" y="1978927"/>
            <a:ext cx="346515" cy="350300"/>
            <a:chOff x="6214142" y="1978927"/>
            <a:chExt cx="346515" cy="350300"/>
          </a:xfrm>
        </p:grpSpPr>
        <p:sp>
          <p:nvSpPr>
            <p:cNvPr id="16429" name="Google Shape;16429;p62"/>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62"/>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1" name="Google Shape;16431;p62"/>
          <p:cNvGrpSpPr/>
          <p:nvPr/>
        </p:nvGrpSpPr>
        <p:grpSpPr>
          <a:xfrm>
            <a:off x="7105923" y="1978545"/>
            <a:ext cx="333285" cy="350682"/>
            <a:chOff x="7105923" y="1978545"/>
            <a:chExt cx="333285" cy="350682"/>
          </a:xfrm>
        </p:grpSpPr>
        <p:sp>
          <p:nvSpPr>
            <p:cNvPr id="16432" name="Google Shape;16432;p62"/>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62"/>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62"/>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62"/>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62"/>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62"/>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62"/>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39" name="Google Shape;16439;p62"/>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62"/>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41" name="Google Shape;16441;p62"/>
          <p:cNvGrpSpPr/>
          <p:nvPr/>
        </p:nvGrpSpPr>
        <p:grpSpPr>
          <a:xfrm>
            <a:off x="3616406" y="2422352"/>
            <a:ext cx="203393" cy="351827"/>
            <a:chOff x="3616406" y="2422352"/>
            <a:chExt cx="203393" cy="351827"/>
          </a:xfrm>
        </p:grpSpPr>
        <p:sp>
          <p:nvSpPr>
            <p:cNvPr id="16442" name="Google Shape;16442;p62"/>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62"/>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4" name="Google Shape;16444;p62"/>
          <p:cNvGrpSpPr/>
          <p:nvPr/>
        </p:nvGrpSpPr>
        <p:grpSpPr>
          <a:xfrm>
            <a:off x="878187" y="2421970"/>
            <a:ext cx="272696" cy="351827"/>
            <a:chOff x="913012" y="2421970"/>
            <a:chExt cx="272696" cy="351827"/>
          </a:xfrm>
        </p:grpSpPr>
        <p:sp>
          <p:nvSpPr>
            <p:cNvPr id="16445" name="Google Shape;16445;p62"/>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62"/>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62"/>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62"/>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9" name="Google Shape;16449;p62"/>
          <p:cNvGrpSpPr/>
          <p:nvPr/>
        </p:nvGrpSpPr>
        <p:grpSpPr>
          <a:xfrm>
            <a:off x="2274743" y="2422352"/>
            <a:ext cx="255649" cy="351445"/>
            <a:chOff x="2274743" y="2422352"/>
            <a:chExt cx="255649" cy="351445"/>
          </a:xfrm>
        </p:grpSpPr>
        <p:sp>
          <p:nvSpPr>
            <p:cNvPr id="16450" name="Google Shape;16450;p62"/>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62"/>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62"/>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3" name="Google Shape;16453;p62"/>
          <p:cNvGrpSpPr/>
          <p:nvPr/>
        </p:nvGrpSpPr>
        <p:grpSpPr>
          <a:xfrm>
            <a:off x="2708723" y="2421239"/>
            <a:ext cx="246552" cy="352558"/>
            <a:chOff x="2708723" y="2421239"/>
            <a:chExt cx="246552" cy="352558"/>
          </a:xfrm>
        </p:grpSpPr>
        <p:sp>
          <p:nvSpPr>
            <p:cNvPr id="16454" name="Google Shape;16454;p62"/>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62"/>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6" name="Google Shape;16456;p62"/>
          <p:cNvGrpSpPr/>
          <p:nvPr/>
        </p:nvGrpSpPr>
        <p:grpSpPr>
          <a:xfrm>
            <a:off x="1835485" y="2422352"/>
            <a:ext cx="259433" cy="350714"/>
            <a:chOff x="1835485" y="2422352"/>
            <a:chExt cx="259433" cy="350714"/>
          </a:xfrm>
        </p:grpSpPr>
        <p:sp>
          <p:nvSpPr>
            <p:cNvPr id="16457" name="Google Shape;16457;p62"/>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62"/>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62"/>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62"/>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62"/>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62"/>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62"/>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4" name="Google Shape;16464;p62"/>
          <p:cNvGrpSpPr/>
          <p:nvPr/>
        </p:nvGrpSpPr>
        <p:grpSpPr>
          <a:xfrm>
            <a:off x="3150240" y="2422352"/>
            <a:ext cx="212489" cy="351445"/>
            <a:chOff x="3150240" y="2422352"/>
            <a:chExt cx="212489" cy="351445"/>
          </a:xfrm>
        </p:grpSpPr>
        <p:sp>
          <p:nvSpPr>
            <p:cNvPr id="16465" name="Google Shape;16465;p62"/>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62"/>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7" name="Google Shape;16467;p62"/>
          <p:cNvGrpSpPr/>
          <p:nvPr/>
        </p:nvGrpSpPr>
        <p:grpSpPr>
          <a:xfrm>
            <a:off x="1367060" y="2422129"/>
            <a:ext cx="269261" cy="352050"/>
            <a:chOff x="1367060" y="2422129"/>
            <a:chExt cx="269261" cy="352050"/>
          </a:xfrm>
        </p:grpSpPr>
        <p:sp>
          <p:nvSpPr>
            <p:cNvPr id="16468" name="Google Shape;16468;p62"/>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62"/>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62"/>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62"/>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62"/>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62"/>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62"/>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62"/>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62"/>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62"/>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62"/>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62"/>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62"/>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62"/>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82" name="Google Shape;16482;p62"/>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83" name="Google Shape;16483;p62"/>
          <p:cNvGrpSpPr/>
          <p:nvPr/>
        </p:nvGrpSpPr>
        <p:grpSpPr>
          <a:xfrm>
            <a:off x="4882690" y="2425405"/>
            <a:ext cx="274573" cy="350682"/>
            <a:chOff x="4882690" y="2425405"/>
            <a:chExt cx="274573" cy="350682"/>
          </a:xfrm>
        </p:grpSpPr>
        <p:sp>
          <p:nvSpPr>
            <p:cNvPr id="16484" name="Google Shape;16484;p62"/>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62"/>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6" name="Google Shape;16486;p62"/>
          <p:cNvGrpSpPr/>
          <p:nvPr/>
        </p:nvGrpSpPr>
        <p:grpSpPr>
          <a:xfrm>
            <a:off x="6627639" y="2443884"/>
            <a:ext cx="355993" cy="313247"/>
            <a:chOff x="6627639" y="2443884"/>
            <a:chExt cx="355993" cy="313247"/>
          </a:xfrm>
        </p:grpSpPr>
        <p:sp>
          <p:nvSpPr>
            <p:cNvPr id="16487" name="Google Shape;16487;p62"/>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62"/>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62"/>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0" name="Google Shape;16490;p62"/>
          <p:cNvGrpSpPr/>
          <p:nvPr/>
        </p:nvGrpSpPr>
        <p:grpSpPr>
          <a:xfrm>
            <a:off x="6183451" y="2462140"/>
            <a:ext cx="351445" cy="277976"/>
            <a:chOff x="6183451" y="2462140"/>
            <a:chExt cx="351445" cy="277976"/>
          </a:xfrm>
        </p:grpSpPr>
        <p:sp>
          <p:nvSpPr>
            <p:cNvPr id="16491" name="Google Shape;16491;p62"/>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62"/>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62"/>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62"/>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62"/>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62"/>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62"/>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8" name="Google Shape;16498;p62"/>
          <p:cNvGrpSpPr/>
          <p:nvPr/>
        </p:nvGrpSpPr>
        <p:grpSpPr>
          <a:xfrm>
            <a:off x="5735477" y="2429858"/>
            <a:ext cx="353354" cy="341299"/>
            <a:chOff x="5735477" y="2429858"/>
            <a:chExt cx="353354" cy="341299"/>
          </a:xfrm>
        </p:grpSpPr>
        <p:sp>
          <p:nvSpPr>
            <p:cNvPr id="16499" name="Google Shape;16499;p62"/>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62"/>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62"/>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62"/>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62"/>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62"/>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5" name="Google Shape;16505;p62"/>
          <p:cNvGrpSpPr/>
          <p:nvPr/>
        </p:nvGrpSpPr>
        <p:grpSpPr>
          <a:xfrm>
            <a:off x="5243735" y="2446973"/>
            <a:ext cx="405255" cy="275499"/>
            <a:chOff x="5283337" y="2478774"/>
            <a:chExt cx="358633" cy="243913"/>
          </a:xfrm>
        </p:grpSpPr>
        <p:sp>
          <p:nvSpPr>
            <p:cNvPr id="16506" name="Google Shape;16506;p62"/>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62"/>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62"/>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62"/>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62"/>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62"/>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62"/>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62"/>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62"/>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62"/>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62"/>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62"/>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62"/>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62"/>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62"/>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62"/>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62"/>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3" name="Google Shape;16523;p62"/>
          <p:cNvGrpSpPr/>
          <p:nvPr/>
        </p:nvGrpSpPr>
        <p:grpSpPr>
          <a:xfrm>
            <a:off x="7964753" y="2470823"/>
            <a:ext cx="362068" cy="258670"/>
            <a:chOff x="7964753" y="2470823"/>
            <a:chExt cx="362068" cy="258670"/>
          </a:xfrm>
        </p:grpSpPr>
        <p:sp>
          <p:nvSpPr>
            <p:cNvPr id="16524" name="Google Shape;16524;p62"/>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62"/>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62"/>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62"/>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62"/>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62"/>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62"/>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62"/>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62"/>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3" name="Google Shape;16533;p62"/>
          <p:cNvGrpSpPr/>
          <p:nvPr/>
        </p:nvGrpSpPr>
        <p:grpSpPr>
          <a:xfrm>
            <a:off x="7524349" y="2456447"/>
            <a:ext cx="350332" cy="288948"/>
            <a:chOff x="7524349" y="2456447"/>
            <a:chExt cx="350332" cy="288948"/>
          </a:xfrm>
        </p:grpSpPr>
        <p:sp>
          <p:nvSpPr>
            <p:cNvPr id="16534" name="Google Shape;16534;p62"/>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62"/>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62"/>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62"/>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62"/>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9" name="Google Shape;16539;p62"/>
          <p:cNvGrpSpPr/>
          <p:nvPr/>
        </p:nvGrpSpPr>
        <p:grpSpPr>
          <a:xfrm>
            <a:off x="3972749" y="2894211"/>
            <a:ext cx="355230" cy="356725"/>
            <a:chOff x="3972749" y="2894211"/>
            <a:chExt cx="355230" cy="356725"/>
          </a:xfrm>
        </p:grpSpPr>
        <p:sp>
          <p:nvSpPr>
            <p:cNvPr id="16540" name="Google Shape;16540;p62"/>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62"/>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62"/>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62"/>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62"/>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5" name="Google Shape;16545;p62"/>
          <p:cNvGrpSpPr/>
          <p:nvPr/>
        </p:nvGrpSpPr>
        <p:grpSpPr>
          <a:xfrm>
            <a:off x="3527797" y="2918796"/>
            <a:ext cx="355993" cy="307904"/>
            <a:chOff x="3527797" y="2918796"/>
            <a:chExt cx="355993" cy="307904"/>
          </a:xfrm>
        </p:grpSpPr>
        <p:sp>
          <p:nvSpPr>
            <p:cNvPr id="16546" name="Google Shape;16546;p62"/>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62"/>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62"/>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62"/>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62"/>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62"/>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62"/>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62"/>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62"/>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62"/>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6" name="Google Shape;16556;p62"/>
          <p:cNvGrpSpPr/>
          <p:nvPr/>
        </p:nvGrpSpPr>
        <p:grpSpPr>
          <a:xfrm>
            <a:off x="3082845" y="2920959"/>
            <a:ext cx="356375" cy="302338"/>
            <a:chOff x="3082845" y="2920959"/>
            <a:chExt cx="356375" cy="302338"/>
          </a:xfrm>
        </p:grpSpPr>
        <p:sp>
          <p:nvSpPr>
            <p:cNvPr id="16557" name="Google Shape;16557;p62"/>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62"/>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9" name="Google Shape;16559;p62"/>
          <p:cNvGrpSpPr/>
          <p:nvPr/>
        </p:nvGrpSpPr>
        <p:grpSpPr>
          <a:xfrm>
            <a:off x="2639038" y="2894942"/>
            <a:ext cx="355612" cy="355612"/>
            <a:chOff x="2639038" y="2894942"/>
            <a:chExt cx="355612" cy="355612"/>
          </a:xfrm>
        </p:grpSpPr>
        <p:sp>
          <p:nvSpPr>
            <p:cNvPr id="16560" name="Google Shape;16560;p62"/>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62"/>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2" name="Google Shape;16562;p62"/>
          <p:cNvGrpSpPr/>
          <p:nvPr/>
        </p:nvGrpSpPr>
        <p:grpSpPr>
          <a:xfrm>
            <a:off x="2194468" y="2938865"/>
            <a:ext cx="355993" cy="267766"/>
            <a:chOff x="2194468" y="2938865"/>
            <a:chExt cx="355993" cy="267766"/>
          </a:xfrm>
        </p:grpSpPr>
        <p:sp>
          <p:nvSpPr>
            <p:cNvPr id="16563" name="Google Shape;16563;p62"/>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62"/>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62"/>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62"/>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62"/>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62"/>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62"/>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62"/>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62"/>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62"/>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62"/>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62"/>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62"/>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62"/>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62"/>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62"/>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62"/>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62"/>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62"/>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62"/>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3" name="Google Shape;16583;p62"/>
          <p:cNvGrpSpPr/>
          <p:nvPr/>
        </p:nvGrpSpPr>
        <p:grpSpPr>
          <a:xfrm>
            <a:off x="1749897" y="2894561"/>
            <a:ext cx="355993" cy="355612"/>
            <a:chOff x="1749897" y="2894561"/>
            <a:chExt cx="355993" cy="355612"/>
          </a:xfrm>
        </p:grpSpPr>
        <p:sp>
          <p:nvSpPr>
            <p:cNvPr id="16584" name="Google Shape;16584;p62"/>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62"/>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62"/>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62"/>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62"/>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62"/>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62"/>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62"/>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62"/>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62"/>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62"/>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5" name="Google Shape;16595;p62"/>
          <p:cNvGrpSpPr/>
          <p:nvPr/>
        </p:nvGrpSpPr>
        <p:grpSpPr>
          <a:xfrm>
            <a:off x="1305327" y="2894211"/>
            <a:ext cx="357520" cy="357488"/>
            <a:chOff x="1305327" y="2894211"/>
            <a:chExt cx="357520" cy="357488"/>
          </a:xfrm>
        </p:grpSpPr>
        <p:sp>
          <p:nvSpPr>
            <p:cNvPr id="16596" name="Google Shape;16596;p62"/>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62"/>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62"/>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62"/>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62"/>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1" name="Google Shape;16601;p62"/>
          <p:cNvGrpSpPr/>
          <p:nvPr/>
        </p:nvGrpSpPr>
        <p:grpSpPr>
          <a:xfrm>
            <a:off x="853950" y="2894720"/>
            <a:ext cx="364104" cy="353290"/>
            <a:chOff x="853950" y="2894720"/>
            <a:chExt cx="364104" cy="353290"/>
          </a:xfrm>
        </p:grpSpPr>
        <p:sp>
          <p:nvSpPr>
            <p:cNvPr id="16602" name="Google Shape;16602;p62"/>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62"/>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62"/>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62"/>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62"/>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62"/>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62"/>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9" name="Google Shape;16609;p62"/>
          <p:cNvGrpSpPr/>
          <p:nvPr/>
        </p:nvGrpSpPr>
        <p:grpSpPr>
          <a:xfrm>
            <a:off x="7066548" y="2912594"/>
            <a:ext cx="352209" cy="334938"/>
            <a:chOff x="7066548" y="2912594"/>
            <a:chExt cx="352209" cy="334938"/>
          </a:xfrm>
        </p:grpSpPr>
        <p:sp>
          <p:nvSpPr>
            <p:cNvPr id="16610" name="Google Shape;16610;p62"/>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62"/>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62"/>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62"/>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62"/>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62"/>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16" name="Google Shape;16616;p62"/>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62"/>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18" name="Google Shape;16618;p62"/>
          <p:cNvGrpSpPr/>
          <p:nvPr/>
        </p:nvGrpSpPr>
        <p:grpSpPr>
          <a:xfrm>
            <a:off x="7541397" y="2904802"/>
            <a:ext cx="318495" cy="352209"/>
            <a:chOff x="7541397" y="2904802"/>
            <a:chExt cx="318495" cy="352209"/>
          </a:xfrm>
        </p:grpSpPr>
        <p:sp>
          <p:nvSpPr>
            <p:cNvPr id="16619" name="Google Shape;16619;p62"/>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62"/>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1" name="Google Shape;16621;p62"/>
          <p:cNvGrpSpPr/>
          <p:nvPr/>
        </p:nvGrpSpPr>
        <p:grpSpPr>
          <a:xfrm>
            <a:off x="8003015" y="2904039"/>
            <a:ext cx="306759" cy="351445"/>
            <a:chOff x="8003015" y="2904039"/>
            <a:chExt cx="306759" cy="351445"/>
          </a:xfrm>
        </p:grpSpPr>
        <p:sp>
          <p:nvSpPr>
            <p:cNvPr id="16622" name="Google Shape;16622;p62"/>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62"/>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62"/>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62"/>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62"/>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62"/>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8" name="Google Shape;16628;p62"/>
          <p:cNvGrpSpPr/>
          <p:nvPr/>
        </p:nvGrpSpPr>
        <p:grpSpPr>
          <a:xfrm>
            <a:off x="5687770" y="2885496"/>
            <a:ext cx="369638" cy="369606"/>
            <a:chOff x="5687770" y="2885496"/>
            <a:chExt cx="369638" cy="369606"/>
          </a:xfrm>
        </p:grpSpPr>
        <p:sp>
          <p:nvSpPr>
            <p:cNvPr id="16629" name="Google Shape;16629;p62"/>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62"/>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62"/>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62"/>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62"/>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62"/>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62"/>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62"/>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62"/>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62"/>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9" name="Google Shape;16639;p62"/>
          <p:cNvGrpSpPr/>
          <p:nvPr/>
        </p:nvGrpSpPr>
        <p:grpSpPr>
          <a:xfrm>
            <a:off x="4881958" y="2904802"/>
            <a:ext cx="156417" cy="349537"/>
            <a:chOff x="4881958" y="2904802"/>
            <a:chExt cx="156417" cy="349537"/>
          </a:xfrm>
        </p:grpSpPr>
        <p:sp>
          <p:nvSpPr>
            <p:cNvPr id="16640" name="Google Shape;16640;p62"/>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62"/>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62"/>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62"/>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62"/>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62"/>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62"/>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7" name="Google Shape;16647;p62"/>
          <p:cNvGrpSpPr/>
          <p:nvPr/>
        </p:nvGrpSpPr>
        <p:grpSpPr>
          <a:xfrm>
            <a:off x="5230318" y="2886514"/>
            <a:ext cx="371133" cy="367443"/>
            <a:chOff x="5230318" y="2886514"/>
            <a:chExt cx="371133" cy="367443"/>
          </a:xfrm>
        </p:grpSpPr>
        <p:sp>
          <p:nvSpPr>
            <p:cNvPr id="16648" name="Google Shape;16648;p62"/>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62"/>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62"/>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62"/>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62"/>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62"/>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62"/>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62"/>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62"/>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7" name="Google Shape;16657;p62"/>
          <p:cNvGrpSpPr/>
          <p:nvPr/>
        </p:nvGrpSpPr>
        <p:grpSpPr>
          <a:xfrm>
            <a:off x="5748358" y="3434578"/>
            <a:ext cx="352590" cy="182561"/>
            <a:chOff x="5748358" y="3434578"/>
            <a:chExt cx="352590" cy="182561"/>
          </a:xfrm>
        </p:grpSpPr>
        <p:sp>
          <p:nvSpPr>
            <p:cNvPr id="16658" name="Google Shape;16658;p62"/>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62"/>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62"/>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62"/>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62"/>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62"/>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4" name="Google Shape;16664;p62"/>
          <p:cNvGrpSpPr/>
          <p:nvPr/>
        </p:nvGrpSpPr>
        <p:grpSpPr>
          <a:xfrm>
            <a:off x="862283" y="4274771"/>
            <a:ext cx="341204" cy="359301"/>
            <a:chOff x="862283" y="4274771"/>
            <a:chExt cx="341204" cy="359301"/>
          </a:xfrm>
        </p:grpSpPr>
        <p:sp>
          <p:nvSpPr>
            <p:cNvPr id="16665" name="Google Shape;16665;p62"/>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62"/>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62"/>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8" name="Google Shape;16668;p62"/>
          <p:cNvGrpSpPr/>
          <p:nvPr/>
        </p:nvGrpSpPr>
        <p:grpSpPr>
          <a:xfrm>
            <a:off x="1396957" y="4287365"/>
            <a:ext cx="301861" cy="332871"/>
            <a:chOff x="1396957" y="4287365"/>
            <a:chExt cx="301861" cy="332871"/>
          </a:xfrm>
        </p:grpSpPr>
        <p:sp>
          <p:nvSpPr>
            <p:cNvPr id="16669" name="Google Shape;16669;p62"/>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62"/>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62"/>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62"/>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62"/>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62"/>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62"/>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62"/>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62"/>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62"/>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62"/>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62"/>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62"/>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62"/>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62"/>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4" name="Google Shape;16684;p62"/>
          <p:cNvGrpSpPr/>
          <p:nvPr/>
        </p:nvGrpSpPr>
        <p:grpSpPr>
          <a:xfrm>
            <a:off x="1865381" y="4277506"/>
            <a:ext cx="396131" cy="355612"/>
            <a:chOff x="1865381" y="4277506"/>
            <a:chExt cx="396131" cy="355612"/>
          </a:xfrm>
        </p:grpSpPr>
        <p:sp>
          <p:nvSpPr>
            <p:cNvPr id="16685" name="Google Shape;16685;p62"/>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62"/>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62"/>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62"/>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62"/>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62"/>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1" name="Google Shape;16691;p62"/>
          <p:cNvGrpSpPr/>
          <p:nvPr/>
        </p:nvGrpSpPr>
        <p:grpSpPr>
          <a:xfrm>
            <a:off x="2411823" y="4303999"/>
            <a:ext cx="334398" cy="299953"/>
            <a:chOff x="2411823" y="4303999"/>
            <a:chExt cx="334398" cy="299953"/>
          </a:xfrm>
        </p:grpSpPr>
        <p:sp>
          <p:nvSpPr>
            <p:cNvPr id="16692" name="Google Shape;16692;p62"/>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62"/>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62"/>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62"/>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62"/>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62"/>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62"/>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9" name="Google Shape;16699;p62"/>
          <p:cNvGrpSpPr/>
          <p:nvPr/>
        </p:nvGrpSpPr>
        <p:grpSpPr>
          <a:xfrm>
            <a:off x="2903337" y="4279032"/>
            <a:ext cx="382519" cy="350682"/>
            <a:chOff x="2903337" y="4279032"/>
            <a:chExt cx="382519" cy="350682"/>
          </a:xfrm>
        </p:grpSpPr>
        <p:sp>
          <p:nvSpPr>
            <p:cNvPr id="16700" name="Google Shape;16700;p62"/>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62"/>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62"/>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62"/>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62"/>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62"/>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62"/>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62"/>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62"/>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62"/>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62"/>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62"/>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62"/>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62"/>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62"/>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5" name="Google Shape;16715;p62"/>
          <p:cNvGrpSpPr/>
          <p:nvPr/>
        </p:nvGrpSpPr>
        <p:grpSpPr>
          <a:xfrm>
            <a:off x="3933342" y="4315767"/>
            <a:ext cx="383632" cy="276449"/>
            <a:chOff x="3933342" y="4315767"/>
            <a:chExt cx="383632" cy="276449"/>
          </a:xfrm>
        </p:grpSpPr>
        <p:sp>
          <p:nvSpPr>
            <p:cNvPr id="16716" name="Google Shape;16716;p62"/>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62"/>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62"/>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62"/>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62"/>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62"/>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2" name="Google Shape;16722;p62"/>
          <p:cNvGrpSpPr/>
          <p:nvPr/>
        </p:nvGrpSpPr>
        <p:grpSpPr>
          <a:xfrm>
            <a:off x="3441065" y="4302505"/>
            <a:ext cx="337069" cy="302593"/>
            <a:chOff x="3441065" y="4302505"/>
            <a:chExt cx="337069" cy="302593"/>
          </a:xfrm>
        </p:grpSpPr>
        <p:sp>
          <p:nvSpPr>
            <p:cNvPr id="16723" name="Google Shape;16723;p62"/>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62"/>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62"/>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62"/>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62"/>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62"/>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62"/>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62"/>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62"/>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62"/>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62"/>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62"/>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62"/>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6" name="Google Shape;16736;p62"/>
          <p:cNvGrpSpPr/>
          <p:nvPr/>
        </p:nvGrpSpPr>
        <p:grpSpPr>
          <a:xfrm>
            <a:off x="3532345" y="3362635"/>
            <a:ext cx="339328" cy="336274"/>
            <a:chOff x="3532345" y="3362635"/>
            <a:chExt cx="339328" cy="336274"/>
          </a:xfrm>
        </p:grpSpPr>
        <p:sp>
          <p:nvSpPr>
            <p:cNvPr id="16737" name="Google Shape;16737;p6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62"/>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62"/>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6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62"/>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42" name="Google Shape;16742;p62"/>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43" name="Google Shape;16743;p62"/>
          <p:cNvGrpSpPr/>
          <p:nvPr/>
        </p:nvGrpSpPr>
        <p:grpSpPr>
          <a:xfrm>
            <a:off x="1883955" y="3808700"/>
            <a:ext cx="162873" cy="351445"/>
            <a:chOff x="1883955" y="3808700"/>
            <a:chExt cx="162873" cy="351445"/>
          </a:xfrm>
        </p:grpSpPr>
        <p:sp>
          <p:nvSpPr>
            <p:cNvPr id="16744" name="Google Shape;16744;p62"/>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62"/>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6" name="Google Shape;16746;p62"/>
          <p:cNvGrpSpPr/>
          <p:nvPr/>
        </p:nvGrpSpPr>
        <p:grpSpPr>
          <a:xfrm>
            <a:off x="939156" y="3809209"/>
            <a:ext cx="192007" cy="351318"/>
            <a:chOff x="939156" y="3809209"/>
            <a:chExt cx="192007" cy="351318"/>
          </a:xfrm>
        </p:grpSpPr>
        <p:sp>
          <p:nvSpPr>
            <p:cNvPr id="16747" name="Google Shape;16747;p62"/>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62"/>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9" name="Google Shape;16749;p62"/>
          <p:cNvGrpSpPr/>
          <p:nvPr/>
        </p:nvGrpSpPr>
        <p:grpSpPr>
          <a:xfrm>
            <a:off x="2306167" y="3809845"/>
            <a:ext cx="193915" cy="349155"/>
            <a:chOff x="2306167" y="3809845"/>
            <a:chExt cx="193915" cy="349155"/>
          </a:xfrm>
        </p:grpSpPr>
        <p:sp>
          <p:nvSpPr>
            <p:cNvPr id="16750" name="Google Shape;16750;p62"/>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62"/>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62"/>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62"/>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62"/>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62"/>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62"/>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7" name="Google Shape;16757;p62"/>
          <p:cNvGrpSpPr/>
          <p:nvPr/>
        </p:nvGrpSpPr>
        <p:grpSpPr>
          <a:xfrm>
            <a:off x="1323901" y="3807173"/>
            <a:ext cx="356343" cy="356757"/>
            <a:chOff x="1323901" y="3807173"/>
            <a:chExt cx="356343" cy="356757"/>
          </a:xfrm>
        </p:grpSpPr>
        <p:sp>
          <p:nvSpPr>
            <p:cNvPr id="16758" name="Google Shape;16758;p62"/>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62"/>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62"/>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62"/>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62"/>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62"/>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62"/>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62"/>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62"/>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62"/>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62"/>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62"/>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62"/>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62"/>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62"/>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62"/>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62"/>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62"/>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62"/>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62"/>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62"/>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62"/>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62"/>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62"/>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82" name="Google Shape;16782;p62"/>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83" name="Google Shape;16783;p62"/>
          <p:cNvGrpSpPr/>
          <p:nvPr/>
        </p:nvGrpSpPr>
        <p:grpSpPr>
          <a:xfrm>
            <a:off x="859262" y="3353920"/>
            <a:ext cx="306759" cy="351445"/>
            <a:chOff x="859262" y="3353920"/>
            <a:chExt cx="306759" cy="351445"/>
          </a:xfrm>
        </p:grpSpPr>
        <p:sp>
          <p:nvSpPr>
            <p:cNvPr id="16784" name="Google Shape;16784;p62"/>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62"/>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62"/>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62"/>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62"/>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89" name="Google Shape;16789;p62"/>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90" name="Google Shape;16790;p62"/>
          <p:cNvGrpSpPr/>
          <p:nvPr/>
        </p:nvGrpSpPr>
        <p:grpSpPr>
          <a:xfrm>
            <a:off x="3967437" y="3837102"/>
            <a:ext cx="364708" cy="295405"/>
            <a:chOff x="3967437" y="3837102"/>
            <a:chExt cx="364708" cy="295405"/>
          </a:xfrm>
        </p:grpSpPr>
        <p:sp>
          <p:nvSpPr>
            <p:cNvPr id="16791" name="Google Shape;16791;p62"/>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62"/>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62"/>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62"/>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62"/>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96" name="Google Shape;16796;p62"/>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62"/>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62"/>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99" name="Google Shape;16799;p62"/>
          <p:cNvGrpSpPr/>
          <p:nvPr/>
        </p:nvGrpSpPr>
        <p:grpSpPr>
          <a:xfrm>
            <a:off x="5811827" y="3806451"/>
            <a:ext cx="283743" cy="308444"/>
            <a:chOff x="5964227" y="3858701"/>
            <a:chExt cx="283743" cy="308444"/>
          </a:xfrm>
        </p:grpSpPr>
        <p:sp>
          <p:nvSpPr>
            <p:cNvPr id="16800" name="Google Shape;16800;p62"/>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62"/>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62"/>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62"/>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4" name="Google Shape;16804;p62"/>
          <p:cNvGrpSpPr/>
          <p:nvPr/>
        </p:nvGrpSpPr>
        <p:grpSpPr>
          <a:xfrm>
            <a:off x="6243508" y="3873073"/>
            <a:ext cx="320372" cy="213602"/>
            <a:chOff x="6395908" y="3873073"/>
            <a:chExt cx="320372" cy="213602"/>
          </a:xfrm>
        </p:grpSpPr>
        <p:sp>
          <p:nvSpPr>
            <p:cNvPr id="16805" name="Google Shape;16805;p62"/>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62"/>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62"/>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62"/>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62"/>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62"/>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62"/>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62"/>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62"/>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62"/>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5" name="Google Shape;16815;p62"/>
          <p:cNvGrpSpPr/>
          <p:nvPr/>
        </p:nvGrpSpPr>
        <p:grpSpPr>
          <a:xfrm>
            <a:off x="7262890" y="3802816"/>
            <a:ext cx="357138" cy="352018"/>
            <a:chOff x="7415290" y="3802816"/>
            <a:chExt cx="357138" cy="352018"/>
          </a:xfrm>
        </p:grpSpPr>
        <p:sp>
          <p:nvSpPr>
            <p:cNvPr id="16816" name="Google Shape;16816;p62"/>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62"/>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62"/>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62"/>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62"/>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62"/>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62"/>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62"/>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4" name="Google Shape;16824;p62"/>
          <p:cNvGrpSpPr/>
          <p:nvPr/>
        </p:nvGrpSpPr>
        <p:grpSpPr>
          <a:xfrm>
            <a:off x="6737312" y="3833413"/>
            <a:ext cx="355230" cy="293401"/>
            <a:chOff x="6889712" y="3833413"/>
            <a:chExt cx="355230" cy="293401"/>
          </a:xfrm>
        </p:grpSpPr>
        <p:sp>
          <p:nvSpPr>
            <p:cNvPr id="16825" name="Google Shape;16825;p62"/>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62"/>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62"/>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62"/>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62"/>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0" name="Google Shape;16830;p62"/>
          <p:cNvGrpSpPr/>
          <p:nvPr/>
        </p:nvGrpSpPr>
        <p:grpSpPr>
          <a:xfrm>
            <a:off x="7707152" y="3835870"/>
            <a:ext cx="282318" cy="337168"/>
            <a:chOff x="1635875" y="237775"/>
            <a:chExt cx="4370250" cy="5219325"/>
          </a:xfrm>
        </p:grpSpPr>
        <p:sp>
          <p:nvSpPr>
            <p:cNvPr id="16831" name="Google Shape;16831;p62"/>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62"/>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3" name="Google Shape;16833;p62"/>
          <p:cNvGrpSpPr/>
          <p:nvPr/>
        </p:nvGrpSpPr>
        <p:grpSpPr>
          <a:xfrm>
            <a:off x="3103963" y="3361140"/>
            <a:ext cx="297886" cy="337578"/>
            <a:chOff x="3103963" y="3361140"/>
            <a:chExt cx="297886" cy="337578"/>
          </a:xfrm>
        </p:grpSpPr>
        <p:sp>
          <p:nvSpPr>
            <p:cNvPr id="16834" name="Google Shape;16834;p62"/>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62"/>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62"/>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6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62"/>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62"/>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6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62"/>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6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62"/>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6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62"/>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6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62"/>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62"/>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6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6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62"/>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62"/>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6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8" name="Google Shape;16858;p62"/>
          <p:cNvGrpSpPr/>
          <p:nvPr/>
        </p:nvGrpSpPr>
        <p:grpSpPr>
          <a:xfrm>
            <a:off x="2667821" y="3361108"/>
            <a:ext cx="273046" cy="337801"/>
            <a:chOff x="2667821" y="3361108"/>
            <a:chExt cx="273046" cy="337801"/>
          </a:xfrm>
        </p:grpSpPr>
        <p:sp>
          <p:nvSpPr>
            <p:cNvPr id="16859" name="Google Shape;16859;p62"/>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62"/>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62"/>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62"/>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62"/>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62"/>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62"/>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62"/>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62"/>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62"/>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62"/>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62"/>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62"/>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62"/>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62"/>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62"/>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62"/>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62"/>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62"/>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8" name="Google Shape;16878;p62"/>
          <p:cNvGrpSpPr/>
          <p:nvPr/>
        </p:nvGrpSpPr>
        <p:grpSpPr>
          <a:xfrm>
            <a:off x="2212469" y="3360313"/>
            <a:ext cx="282715" cy="338660"/>
            <a:chOff x="2212469" y="3360313"/>
            <a:chExt cx="282715" cy="338660"/>
          </a:xfrm>
        </p:grpSpPr>
        <p:sp>
          <p:nvSpPr>
            <p:cNvPr id="16879" name="Google Shape;16879;p62"/>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62"/>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62"/>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2" name="Google Shape;16882;p62"/>
          <p:cNvGrpSpPr/>
          <p:nvPr/>
        </p:nvGrpSpPr>
        <p:grpSpPr>
          <a:xfrm>
            <a:off x="1768821" y="3361108"/>
            <a:ext cx="278739" cy="339073"/>
            <a:chOff x="1768821" y="3361108"/>
            <a:chExt cx="278739" cy="339073"/>
          </a:xfrm>
        </p:grpSpPr>
        <p:sp>
          <p:nvSpPr>
            <p:cNvPr id="16883" name="Google Shape;16883;p62"/>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62"/>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62"/>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62"/>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62"/>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62"/>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62"/>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62"/>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62"/>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62"/>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62"/>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4" name="Google Shape;16894;p62"/>
          <p:cNvGrpSpPr/>
          <p:nvPr/>
        </p:nvGrpSpPr>
        <p:grpSpPr>
          <a:xfrm>
            <a:off x="5337883" y="3336873"/>
            <a:ext cx="307141" cy="376826"/>
            <a:chOff x="5337883" y="3336873"/>
            <a:chExt cx="307141" cy="376826"/>
          </a:xfrm>
        </p:grpSpPr>
        <p:sp>
          <p:nvSpPr>
            <p:cNvPr id="16895" name="Google Shape;16895;p62"/>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62"/>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7" name="Google Shape;16897;p62"/>
          <p:cNvGrpSpPr/>
          <p:nvPr/>
        </p:nvGrpSpPr>
        <p:grpSpPr>
          <a:xfrm>
            <a:off x="4883835" y="3337255"/>
            <a:ext cx="323425" cy="377557"/>
            <a:chOff x="4883835" y="3337255"/>
            <a:chExt cx="323425" cy="377557"/>
          </a:xfrm>
        </p:grpSpPr>
        <p:sp>
          <p:nvSpPr>
            <p:cNvPr id="16898" name="Google Shape;16898;p62"/>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62"/>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62"/>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1" name="Google Shape;16901;p62"/>
          <p:cNvGrpSpPr/>
          <p:nvPr/>
        </p:nvGrpSpPr>
        <p:grpSpPr>
          <a:xfrm>
            <a:off x="6193310" y="3407289"/>
            <a:ext cx="352590" cy="237488"/>
            <a:chOff x="6193310" y="3407289"/>
            <a:chExt cx="352590" cy="237488"/>
          </a:xfrm>
        </p:grpSpPr>
        <p:sp>
          <p:nvSpPr>
            <p:cNvPr id="16902" name="Google Shape;16902;p62"/>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62"/>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62"/>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62"/>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62"/>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7" name="Google Shape;16907;p62"/>
          <p:cNvGrpSpPr/>
          <p:nvPr/>
        </p:nvGrpSpPr>
        <p:grpSpPr>
          <a:xfrm>
            <a:off x="6637117" y="3397843"/>
            <a:ext cx="353735" cy="254504"/>
            <a:chOff x="6637117" y="3397843"/>
            <a:chExt cx="353735" cy="254504"/>
          </a:xfrm>
        </p:grpSpPr>
        <p:sp>
          <p:nvSpPr>
            <p:cNvPr id="16908" name="Google Shape;16908;p62"/>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62"/>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62"/>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62"/>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62"/>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62"/>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4" name="Google Shape;16914;p62"/>
          <p:cNvGrpSpPr/>
          <p:nvPr/>
        </p:nvGrpSpPr>
        <p:grpSpPr>
          <a:xfrm>
            <a:off x="7075994" y="3349531"/>
            <a:ext cx="360637" cy="352336"/>
            <a:chOff x="7075994" y="3349531"/>
            <a:chExt cx="360637" cy="352336"/>
          </a:xfrm>
        </p:grpSpPr>
        <p:sp>
          <p:nvSpPr>
            <p:cNvPr id="16915" name="Google Shape;16915;p62"/>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62"/>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62"/>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62"/>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62"/>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62"/>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62"/>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2" name="Google Shape;16922;p62"/>
          <p:cNvGrpSpPr/>
          <p:nvPr/>
        </p:nvGrpSpPr>
        <p:grpSpPr>
          <a:xfrm>
            <a:off x="7651983" y="3349181"/>
            <a:ext cx="107183" cy="352399"/>
            <a:chOff x="7651983" y="3349181"/>
            <a:chExt cx="107183" cy="352399"/>
          </a:xfrm>
        </p:grpSpPr>
        <p:sp>
          <p:nvSpPr>
            <p:cNvPr id="16923" name="Google Shape;16923;p62"/>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62"/>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5" name="Google Shape;16925;p62"/>
          <p:cNvGrpSpPr/>
          <p:nvPr/>
        </p:nvGrpSpPr>
        <p:grpSpPr>
          <a:xfrm>
            <a:off x="7973468" y="3382322"/>
            <a:ext cx="352590" cy="287072"/>
            <a:chOff x="7973468" y="3382322"/>
            <a:chExt cx="352590" cy="287072"/>
          </a:xfrm>
        </p:grpSpPr>
        <p:sp>
          <p:nvSpPr>
            <p:cNvPr id="16926" name="Google Shape;16926;p62"/>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62"/>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62"/>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62"/>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62"/>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62"/>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62"/>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62"/>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62"/>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62"/>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62"/>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62"/>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941" name="Shape 16941"/>
        <p:cNvGrpSpPr/>
        <p:nvPr/>
      </p:nvGrpSpPr>
      <p:grpSpPr>
        <a:xfrm>
          <a:off x="0" y="0"/>
          <a:ext cx="0" cy="0"/>
          <a:chOff x="0" y="0"/>
          <a:chExt cx="0" cy="0"/>
        </a:xfrm>
      </p:grpSpPr>
      <p:sp>
        <p:nvSpPr>
          <p:cNvPr id="16942" name="Google Shape;16942;p6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6943" name="Google Shape;16943;p63"/>
          <p:cNvGrpSpPr/>
          <p:nvPr/>
        </p:nvGrpSpPr>
        <p:grpSpPr>
          <a:xfrm>
            <a:off x="849677" y="1500658"/>
            <a:ext cx="347872" cy="347488"/>
            <a:chOff x="849677" y="1500658"/>
            <a:chExt cx="347872" cy="347488"/>
          </a:xfrm>
        </p:grpSpPr>
        <p:sp>
          <p:nvSpPr>
            <p:cNvPr id="16944" name="Google Shape;16944;p63"/>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63"/>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63"/>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63"/>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63"/>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63"/>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0" name="Google Shape;16950;p63"/>
          <p:cNvGrpSpPr/>
          <p:nvPr/>
        </p:nvGrpSpPr>
        <p:grpSpPr>
          <a:xfrm>
            <a:off x="1415853" y="1500658"/>
            <a:ext cx="315872" cy="347488"/>
            <a:chOff x="1415853" y="1500658"/>
            <a:chExt cx="315872" cy="347488"/>
          </a:xfrm>
        </p:grpSpPr>
        <p:sp>
          <p:nvSpPr>
            <p:cNvPr id="16951" name="Google Shape;16951;p63"/>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63"/>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63"/>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63"/>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5" name="Google Shape;16955;p63"/>
          <p:cNvGrpSpPr/>
          <p:nvPr/>
        </p:nvGrpSpPr>
        <p:grpSpPr>
          <a:xfrm>
            <a:off x="4697389" y="1500658"/>
            <a:ext cx="347520" cy="347104"/>
            <a:chOff x="4697389" y="1500658"/>
            <a:chExt cx="347520" cy="347104"/>
          </a:xfrm>
        </p:grpSpPr>
        <p:sp>
          <p:nvSpPr>
            <p:cNvPr id="16956" name="Google Shape;16956;p63"/>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63"/>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63"/>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9" name="Google Shape;16959;p63"/>
          <p:cNvGrpSpPr/>
          <p:nvPr/>
        </p:nvGrpSpPr>
        <p:grpSpPr>
          <a:xfrm>
            <a:off x="3603533" y="1964946"/>
            <a:ext cx="347520" cy="353760"/>
            <a:chOff x="3603533" y="1964946"/>
            <a:chExt cx="347520" cy="353760"/>
          </a:xfrm>
        </p:grpSpPr>
        <p:sp>
          <p:nvSpPr>
            <p:cNvPr id="16960" name="Google Shape;16960;p63"/>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63"/>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63"/>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3" name="Google Shape;16963;p63"/>
          <p:cNvGrpSpPr/>
          <p:nvPr/>
        </p:nvGrpSpPr>
        <p:grpSpPr>
          <a:xfrm>
            <a:off x="1950765" y="1964338"/>
            <a:ext cx="357792" cy="352448"/>
            <a:chOff x="1950765" y="1964338"/>
            <a:chExt cx="357792" cy="352448"/>
          </a:xfrm>
        </p:grpSpPr>
        <p:sp>
          <p:nvSpPr>
            <p:cNvPr id="16964" name="Google Shape;16964;p63"/>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63"/>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63"/>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63"/>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8" name="Google Shape;16968;p63"/>
          <p:cNvGrpSpPr/>
          <p:nvPr/>
        </p:nvGrpSpPr>
        <p:grpSpPr>
          <a:xfrm>
            <a:off x="7435629" y="1964690"/>
            <a:ext cx="367712" cy="353248"/>
            <a:chOff x="7435629" y="1964690"/>
            <a:chExt cx="367712" cy="353248"/>
          </a:xfrm>
        </p:grpSpPr>
        <p:sp>
          <p:nvSpPr>
            <p:cNvPr id="16969" name="Google Shape;16969;p63"/>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63"/>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63"/>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63"/>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3" name="Google Shape;16973;p63"/>
          <p:cNvGrpSpPr/>
          <p:nvPr/>
        </p:nvGrpSpPr>
        <p:grpSpPr>
          <a:xfrm>
            <a:off x="2512749" y="1965042"/>
            <a:ext cx="333024" cy="352896"/>
            <a:chOff x="2512749" y="1965042"/>
            <a:chExt cx="333024" cy="352896"/>
          </a:xfrm>
        </p:grpSpPr>
        <p:sp>
          <p:nvSpPr>
            <p:cNvPr id="16974" name="Google Shape;16974;p63"/>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63"/>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63"/>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63"/>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63"/>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9" name="Google Shape;16979;p63"/>
          <p:cNvGrpSpPr/>
          <p:nvPr/>
        </p:nvGrpSpPr>
        <p:grpSpPr>
          <a:xfrm>
            <a:off x="1398317" y="1981778"/>
            <a:ext cx="365792" cy="335392"/>
            <a:chOff x="1398317" y="1981778"/>
            <a:chExt cx="365792" cy="335392"/>
          </a:xfrm>
        </p:grpSpPr>
        <p:sp>
          <p:nvSpPr>
            <p:cNvPr id="16980" name="Google Shape;16980;p63"/>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63"/>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63"/>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63"/>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63"/>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63"/>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6" name="Google Shape;16986;p63"/>
          <p:cNvGrpSpPr/>
          <p:nvPr/>
        </p:nvGrpSpPr>
        <p:grpSpPr>
          <a:xfrm>
            <a:off x="3052237" y="2003570"/>
            <a:ext cx="353600" cy="314752"/>
            <a:chOff x="3052237" y="2003570"/>
            <a:chExt cx="353600" cy="314752"/>
          </a:xfrm>
        </p:grpSpPr>
        <p:sp>
          <p:nvSpPr>
            <p:cNvPr id="16987" name="Google Shape;16987;p63"/>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63"/>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63"/>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0" name="Google Shape;16990;p63"/>
          <p:cNvGrpSpPr/>
          <p:nvPr/>
        </p:nvGrpSpPr>
        <p:grpSpPr>
          <a:xfrm>
            <a:off x="1404013" y="2958066"/>
            <a:ext cx="368096" cy="223968"/>
            <a:chOff x="1404013" y="2958066"/>
            <a:chExt cx="368096" cy="223968"/>
          </a:xfrm>
        </p:grpSpPr>
        <p:sp>
          <p:nvSpPr>
            <p:cNvPr id="16991" name="Google Shape;16991;p63"/>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63"/>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93" name="Google Shape;16993;p63"/>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63"/>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95" name="Google Shape;16995;p63"/>
          <p:cNvGrpSpPr/>
          <p:nvPr/>
        </p:nvGrpSpPr>
        <p:grpSpPr>
          <a:xfrm>
            <a:off x="1951149" y="2885202"/>
            <a:ext cx="370368" cy="367328"/>
            <a:chOff x="1951149" y="2885202"/>
            <a:chExt cx="370368" cy="367328"/>
          </a:xfrm>
        </p:grpSpPr>
        <p:sp>
          <p:nvSpPr>
            <p:cNvPr id="16996" name="Google Shape;16996;p63"/>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63"/>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63"/>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9" name="Google Shape;16999;p63"/>
          <p:cNvGrpSpPr/>
          <p:nvPr/>
        </p:nvGrpSpPr>
        <p:grpSpPr>
          <a:xfrm>
            <a:off x="2501677" y="2906162"/>
            <a:ext cx="367328" cy="327296"/>
            <a:chOff x="2501677" y="2906162"/>
            <a:chExt cx="367328" cy="327296"/>
          </a:xfrm>
        </p:grpSpPr>
        <p:sp>
          <p:nvSpPr>
            <p:cNvPr id="17000" name="Google Shape;17000;p63"/>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63"/>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63"/>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03" name="Google Shape;17003;p63"/>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04" name="Google Shape;17004;p63"/>
          <p:cNvGrpSpPr/>
          <p:nvPr/>
        </p:nvGrpSpPr>
        <p:grpSpPr>
          <a:xfrm>
            <a:off x="3050317" y="2893714"/>
            <a:ext cx="367712" cy="354240"/>
            <a:chOff x="3050317" y="2893714"/>
            <a:chExt cx="367712" cy="354240"/>
          </a:xfrm>
        </p:grpSpPr>
        <p:sp>
          <p:nvSpPr>
            <p:cNvPr id="17005" name="Google Shape;17005;p63"/>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63"/>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07" name="Google Shape;17007;p63"/>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63"/>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09" name="Google Shape;17009;p63"/>
          <p:cNvGrpSpPr/>
          <p:nvPr/>
        </p:nvGrpSpPr>
        <p:grpSpPr>
          <a:xfrm>
            <a:off x="7531277" y="2886354"/>
            <a:ext cx="185184" cy="367296"/>
            <a:chOff x="7531277" y="2886354"/>
            <a:chExt cx="185184" cy="367296"/>
          </a:xfrm>
        </p:grpSpPr>
        <p:sp>
          <p:nvSpPr>
            <p:cNvPr id="17010" name="Google Shape;17010;p63"/>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63"/>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63"/>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3" name="Google Shape;17013;p63"/>
          <p:cNvGrpSpPr/>
          <p:nvPr/>
        </p:nvGrpSpPr>
        <p:grpSpPr>
          <a:xfrm>
            <a:off x="6926637" y="2886738"/>
            <a:ext cx="297184" cy="367296"/>
            <a:chOff x="6926637" y="2886738"/>
            <a:chExt cx="297184" cy="367296"/>
          </a:xfrm>
        </p:grpSpPr>
        <p:sp>
          <p:nvSpPr>
            <p:cNvPr id="17014" name="Google Shape;17014;p63"/>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63"/>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63"/>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17" name="Google Shape;17017;p63"/>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63"/>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19" name="Google Shape;17019;p63"/>
          <p:cNvGrpSpPr/>
          <p:nvPr/>
        </p:nvGrpSpPr>
        <p:grpSpPr>
          <a:xfrm>
            <a:off x="6340653" y="2886354"/>
            <a:ext cx="370368" cy="368064"/>
            <a:chOff x="6340653" y="2886354"/>
            <a:chExt cx="370368" cy="368064"/>
          </a:xfrm>
        </p:grpSpPr>
        <p:sp>
          <p:nvSpPr>
            <p:cNvPr id="17020" name="Google Shape;17020;p63"/>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63"/>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63"/>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63"/>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63"/>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63"/>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6" name="Google Shape;17026;p63"/>
          <p:cNvGrpSpPr/>
          <p:nvPr/>
        </p:nvGrpSpPr>
        <p:grpSpPr>
          <a:xfrm>
            <a:off x="5246797" y="1981426"/>
            <a:ext cx="354752" cy="336512"/>
            <a:chOff x="5246797" y="1981426"/>
            <a:chExt cx="354752" cy="336512"/>
          </a:xfrm>
        </p:grpSpPr>
        <p:sp>
          <p:nvSpPr>
            <p:cNvPr id="17027" name="Google Shape;17027;p63"/>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63"/>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9" name="Google Shape;17029;p63"/>
          <p:cNvGrpSpPr/>
          <p:nvPr/>
        </p:nvGrpSpPr>
        <p:grpSpPr>
          <a:xfrm>
            <a:off x="4148749" y="2102066"/>
            <a:ext cx="355136" cy="216256"/>
            <a:chOff x="4148749" y="2102066"/>
            <a:chExt cx="355136" cy="216256"/>
          </a:xfrm>
        </p:grpSpPr>
        <p:sp>
          <p:nvSpPr>
            <p:cNvPr id="17030" name="Google Shape;17030;p63"/>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63"/>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2" name="Google Shape;17032;p63"/>
          <p:cNvGrpSpPr/>
          <p:nvPr/>
        </p:nvGrpSpPr>
        <p:grpSpPr>
          <a:xfrm>
            <a:off x="5794669" y="2001426"/>
            <a:ext cx="354752" cy="315360"/>
            <a:chOff x="5794669" y="2001426"/>
            <a:chExt cx="354752" cy="315360"/>
          </a:xfrm>
        </p:grpSpPr>
        <p:sp>
          <p:nvSpPr>
            <p:cNvPr id="17033" name="Google Shape;17033;p63"/>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63"/>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5" name="Google Shape;17035;p63"/>
          <p:cNvGrpSpPr/>
          <p:nvPr/>
        </p:nvGrpSpPr>
        <p:grpSpPr>
          <a:xfrm>
            <a:off x="6345229" y="2029842"/>
            <a:ext cx="352832" cy="289216"/>
            <a:chOff x="6345229" y="2029842"/>
            <a:chExt cx="352832" cy="289216"/>
          </a:xfrm>
        </p:grpSpPr>
        <p:sp>
          <p:nvSpPr>
            <p:cNvPr id="17036" name="Google Shape;17036;p63"/>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63"/>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8" name="Google Shape;17038;p63"/>
          <p:cNvGrpSpPr/>
          <p:nvPr/>
        </p:nvGrpSpPr>
        <p:grpSpPr>
          <a:xfrm>
            <a:off x="4697389" y="2036338"/>
            <a:ext cx="354752" cy="281984"/>
            <a:chOff x="4697389" y="2036338"/>
            <a:chExt cx="354752" cy="281984"/>
          </a:xfrm>
        </p:grpSpPr>
        <p:sp>
          <p:nvSpPr>
            <p:cNvPr id="17039" name="Google Shape;17039;p63"/>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63"/>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1" name="Google Shape;17041;p63"/>
          <p:cNvGrpSpPr/>
          <p:nvPr/>
        </p:nvGrpSpPr>
        <p:grpSpPr>
          <a:xfrm>
            <a:off x="1404013" y="2424754"/>
            <a:ext cx="353600" cy="354944"/>
            <a:chOff x="1404013" y="2424754"/>
            <a:chExt cx="353600" cy="354944"/>
          </a:xfrm>
        </p:grpSpPr>
        <p:sp>
          <p:nvSpPr>
            <p:cNvPr id="17042" name="Google Shape;17042;p63"/>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63"/>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63"/>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63"/>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63"/>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7" name="Google Shape;17047;p63"/>
          <p:cNvGrpSpPr/>
          <p:nvPr/>
        </p:nvGrpSpPr>
        <p:grpSpPr>
          <a:xfrm>
            <a:off x="854253" y="2428274"/>
            <a:ext cx="355104" cy="351040"/>
            <a:chOff x="854253" y="2428274"/>
            <a:chExt cx="355104" cy="351040"/>
          </a:xfrm>
        </p:grpSpPr>
        <p:sp>
          <p:nvSpPr>
            <p:cNvPr id="17048" name="Google Shape;17048;p63"/>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63"/>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0" name="Google Shape;17050;p63"/>
          <p:cNvGrpSpPr/>
          <p:nvPr/>
        </p:nvGrpSpPr>
        <p:grpSpPr>
          <a:xfrm>
            <a:off x="6896909" y="2440946"/>
            <a:ext cx="354752" cy="275904"/>
            <a:chOff x="6896909" y="2440946"/>
            <a:chExt cx="354752" cy="275904"/>
          </a:xfrm>
        </p:grpSpPr>
        <p:sp>
          <p:nvSpPr>
            <p:cNvPr id="17051" name="Google Shape;17051;p63"/>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63"/>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53" name="Google Shape;17053;p63"/>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54" name="Google Shape;17054;p63"/>
          <p:cNvGrpSpPr/>
          <p:nvPr/>
        </p:nvGrpSpPr>
        <p:grpSpPr>
          <a:xfrm>
            <a:off x="5265069" y="2424754"/>
            <a:ext cx="321984" cy="354560"/>
            <a:chOff x="5265069" y="2424754"/>
            <a:chExt cx="321984" cy="354560"/>
          </a:xfrm>
        </p:grpSpPr>
        <p:sp>
          <p:nvSpPr>
            <p:cNvPr id="17055" name="Google Shape;17055;p63"/>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63"/>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7" name="Google Shape;17057;p63"/>
          <p:cNvGrpSpPr/>
          <p:nvPr/>
        </p:nvGrpSpPr>
        <p:grpSpPr>
          <a:xfrm>
            <a:off x="4150669" y="2466770"/>
            <a:ext cx="355104" cy="259584"/>
            <a:chOff x="4150669" y="2466770"/>
            <a:chExt cx="355104" cy="259584"/>
          </a:xfrm>
        </p:grpSpPr>
        <p:sp>
          <p:nvSpPr>
            <p:cNvPr id="17058" name="Google Shape;17058;p63"/>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63"/>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63"/>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63"/>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2" name="Google Shape;17062;p63"/>
          <p:cNvGrpSpPr/>
          <p:nvPr/>
        </p:nvGrpSpPr>
        <p:grpSpPr>
          <a:xfrm>
            <a:off x="4699693" y="2424946"/>
            <a:ext cx="354336" cy="353984"/>
            <a:chOff x="4699693" y="2424946"/>
            <a:chExt cx="354336" cy="353984"/>
          </a:xfrm>
        </p:grpSpPr>
        <p:sp>
          <p:nvSpPr>
            <p:cNvPr id="17063" name="Google Shape;17063;p63"/>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63"/>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65" name="Google Shape;17065;p63"/>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63"/>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67" name="Google Shape;17067;p63"/>
          <p:cNvGrpSpPr/>
          <p:nvPr/>
        </p:nvGrpSpPr>
        <p:grpSpPr>
          <a:xfrm>
            <a:off x="1953037" y="2552242"/>
            <a:ext cx="355136" cy="227072"/>
            <a:chOff x="1953037" y="2552242"/>
            <a:chExt cx="355136" cy="227072"/>
          </a:xfrm>
        </p:grpSpPr>
        <p:sp>
          <p:nvSpPr>
            <p:cNvPr id="17068" name="Google Shape;17068;p63"/>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63"/>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70" name="Google Shape;17070;p63"/>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71" name="Google Shape;17071;p63"/>
          <p:cNvGrpSpPr/>
          <p:nvPr/>
        </p:nvGrpSpPr>
        <p:grpSpPr>
          <a:xfrm>
            <a:off x="2500941" y="2527218"/>
            <a:ext cx="355104" cy="250944"/>
            <a:chOff x="2500941" y="2527218"/>
            <a:chExt cx="355104" cy="250944"/>
          </a:xfrm>
        </p:grpSpPr>
        <p:sp>
          <p:nvSpPr>
            <p:cNvPr id="17072" name="Google Shape;17072;p63"/>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63"/>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63"/>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63"/>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63"/>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77" name="Google Shape;17077;p63"/>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78" name="Google Shape;17078;p63"/>
          <p:cNvGrpSpPr/>
          <p:nvPr/>
        </p:nvGrpSpPr>
        <p:grpSpPr>
          <a:xfrm>
            <a:off x="7993805" y="2427122"/>
            <a:ext cx="356256" cy="351808"/>
            <a:chOff x="7993805" y="2427122"/>
            <a:chExt cx="356256" cy="351808"/>
          </a:xfrm>
        </p:grpSpPr>
        <p:sp>
          <p:nvSpPr>
            <p:cNvPr id="17079" name="Google Shape;17079;p63"/>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63"/>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63"/>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2" name="Google Shape;17082;p63"/>
          <p:cNvGrpSpPr/>
          <p:nvPr/>
        </p:nvGrpSpPr>
        <p:grpSpPr>
          <a:xfrm>
            <a:off x="878637" y="1965010"/>
            <a:ext cx="308640" cy="353312"/>
            <a:chOff x="878637" y="1965010"/>
            <a:chExt cx="308640" cy="353312"/>
          </a:xfrm>
        </p:grpSpPr>
        <p:sp>
          <p:nvSpPr>
            <p:cNvPr id="17083" name="Google Shape;17083;p63"/>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63"/>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63"/>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6" name="Google Shape;17086;p63"/>
          <p:cNvGrpSpPr/>
          <p:nvPr/>
        </p:nvGrpSpPr>
        <p:grpSpPr>
          <a:xfrm>
            <a:off x="6896141" y="1964722"/>
            <a:ext cx="348256" cy="352448"/>
            <a:chOff x="6896141" y="1964722"/>
            <a:chExt cx="348256" cy="352448"/>
          </a:xfrm>
        </p:grpSpPr>
        <p:sp>
          <p:nvSpPr>
            <p:cNvPr id="17087" name="Google Shape;17087;p63"/>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63"/>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63"/>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0" name="Google Shape;17090;p63"/>
          <p:cNvGrpSpPr/>
          <p:nvPr/>
        </p:nvGrpSpPr>
        <p:grpSpPr>
          <a:xfrm>
            <a:off x="7989997" y="2015378"/>
            <a:ext cx="355136" cy="303328"/>
            <a:chOff x="7989997" y="2015378"/>
            <a:chExt cx="355136" cy="303328"/>
          </a:xfrm>
        </p:grpSpPr>
        <p:sp>
          <p:nvSpPr>
            <p:cNvPr id="17091" name="Google Shape;17091;p63"/>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63"/>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63"/>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4" name="Google Shape;17094;p63"/>
          <p:cNvGrpSpPr/>
          <p:nvPr/>
        </p:nvGrpSpPr>
        <p:grpSpPr>
          <a:xfrm>
            <a:off x="3598221" y="1509362"/>
            <a:ext cx="348640" cy="330784"/>
            <a:chOff x="3598221" y="1509362"/>
            <a:chExt cx="348640" cy="330784"/>
          </a:xfrm>
        </p:grpSpPr>
        <p:sp>
          <p:nvSpPr>
            <p:cNvPr id="17095" name="Google Shape;17095;p63"/>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63"/>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63"/>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63"/>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9" name="Google Shape;17099;p63"/>
          <p:cNvGrpSpPr/>
          <p:nvPr/>
        </p:nvGrpSpPr>
        <p:grpSpPr>
          <a:xfrm>
            <a:off x="5246797" y="1500658"/>
            <a:ext cx="347872" cy="347488"/>
            <a:chOff x="5246797" y="1500658"/>
            <a:chExt cx="347872" cy="347488"/>
          </a:xfrm>
        </p:grpSpPr>
        <p:sp>
          <p:nvSpPr>
            <p:cNvPr id="17100" name="Google Shape;17100;p63"/>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63"/>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63"/>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63"/>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4" name="Google Shape;17104;p63"/>
          <p:cNvGrpSpPr/>
          <p:nvPr/>
        </p:nvGrpSpPr>
        <p:grpSpPr>
          <a:xfrm>
            <a:off x="5796589" y="1500658"/>
            <a:ext cx="349024" cy="346752"/>
            <a:chOff x="5796589" y="1500658"/>
            <a:chExt cx="349024" cy="346752"/>
          </a:xfrm>
        </p:grpSpPr>
        <p:sp>
          <p:nvSpPr>
            <p:cNvPr id="17105" name="Google Shape;17105;p63"/>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06" name="Google Shape;17106;p63"/>
            <p:cNvGrpSpPr/>
            <p:nvPr/>
          </p:nvGrpSpPr>
          <p:grpSpPr>
            <a:xfrm>
              <a:off x="5796589" y="1500658"/>
              <a:ext cx="349024" cy="346752"/>
              <a:chOff x="5796589" y="1500658"/>
              <a:chExt cx="349024" cy="346752"/>
            </a:xfrm>
          </p:grpSpPr>
          <p:sp>
            <p:nvSpPr>
              <p:cNvPr id="17107" name="Google Shape;17107;p63"/>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63"/>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63"/>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63"/>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11" name="Google Shape;17111;p63"/>
          <p:cNvGrpSpPr/>
          <p:nvPr/>
        </p:nvGrpSpPr>
        <p:grpSpPr>
          <a:xfrm>
            <a:off x="6895373" y="1502578"/>
            <a:ext cx="348640" cy="343296"/>
            <a:chOff x="6895373" y="1502578"/>
            <a:chExt cx="348640" cy="343296"/>
          </a:xfrm>
        </p:grpSpPr>
        <p:sp>
          <p:nvSpPr>
            <p:cNvPr id="17112" name="Google Shape;17112;p63"/>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63"/>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63"/>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5" name="Google Shape;17115;p63"/>
          <p:cNvGrpSpPr/>
          <p:nvPr/>
        </p:nvGrpSpPr>
        <p:grpSpPr>
          <a:xfrm>
            <a:off x="4147597" y="1505458"/>
            <a:ext cx="347904" cy="336992"/>
            <a:chOff x="4147597" y="1505458"/>
            <a:chExt cx="347904" cy="336992"/>
          </a:xfrm>
        </p:grpSpPr>
        <p:sp>
          <p:nvSpPr>
            <p:cNvPr id="17116" name="Google Shape;17116;p63"/>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63"/>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63"/>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63"/>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63"/>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63"/>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63"/>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3" name="Google Shape;17123;p63"/>
          <p:cNvGrpSpPr/>
          <p:nvPr/>
        </p:nvGrpSpPr>
        <p:grpSpPr>
          <a:xfrm>
            <a:off x="2499405" y="1499890"/>
            <a:ext cx="347488" cy="348256"/>
            <a:chOff x="2499405" y="1499890"/>
            <a:chExt cx="347488" cy="348256"/>
          </a:xfrm>
        </p:grpSpPr>
        <p:sp>
          <p:nvSpPr>
            <p:cNvPr id="17124" name="Google Shape;17124;p63"/>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63"/>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63"/>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63"/>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63"/>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9" name="Google Shape;17129;p63"/>
          <p:cNvGrpSpPr/>
          <p:nvPr/>
        </p:nvGrpSpPr>
        <p:grpSpPr>
          <a:xfrm>
            <a:off x="1956845" y="1500498"/>
            <a:ext cx="331520" cy="348032"/>
            <a:chOff x="1956845" y="1500498"/>
            <a:chExt cx="331520" cy="348032"/>
          </a:xfrm>
        </p:grpSpPr>
        <p:sp>
          <p:nvSpPr>
            <p:cNvPr id="17130" name="Google Shape;17130;p63"/>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63"/>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63"/>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63"/>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63"/>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63"/>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63"/>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63"/>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63"/>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63"/>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63"/>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63"/>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2" name="Google Shape;17142;p63"/>
          <p:cNvGrpSpPr/>
          <p:nvPr/>
        </p:nvGrpSpPr>
        <p:grpSpPr>
          <a:xfrm>
            <a:off x="6345613" y="1549874"/>
            <a:ext cx="348640" cy="250656"/>
            <a:chOff x="6345613" y="1549874"/>
            <a:chExt cx="348640" cy="250656"/>
          </a:xfrm>
        </p:grpSpPr>
        <p:sp>
          <p:nvSpPr>
            <p:cNvPr id="17143" name="Google Shape;17143;p63"/>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63"/>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63"/>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63"/>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63"/>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63"/>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9" name="Google Shape;17149;p63"/>
          <p:cNvGrpSpPr/>
          <p:nvPr/>
        </p:nvGrpSpPr>
        <p:grpSpPr>
          <a:xfrm>
            <a:off x="7444781" y="1507026"/>
            <a:ext cx="348640" cy="334272"/>
            <a:chOff x="7444781" y="1507026"/>
            <a:chExt cx="348640" cy="334272"/>
          </a:xfrm>
        </p:grpSpPr>
        <p:sp>
          <p:nvSpPr>
            <p:cNvPr id="17150" name="Google Shape;17150;p63"/>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63"/>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63"/>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63"/>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63"/>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5" name="Google Shape;17155;p63"/>
          <p:cNvGrpSpPr/>
          <p:nvPr/>
        </p:nvGrpSpPr>
        <p:grpSpPr>
          <a:xfrm>
            <a:off x="7995341" y="1506738"/>
            <a:ext cx="347872" cy="334944"/>
            <a:chOff x="7995341" y="1506738"/>
            <a:chExt cx="347872" cy="334944"/>
          </a:xfrm>
        </p:grpSpPr>
        <p:sp>
          <p:nvSpPr>
            <p:cNvPr id="17156" name="Google Shape;17156;p63"/>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63"/>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63"/>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63"/>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63"/>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63"/>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2" name="Google Shape;17162;p63"/>
          <p:cNvGrpSpPr/>
          <p:nvPr/>
        </p:nvGrpSpPr>
        <p:grpSpPr>
          <a:xfrm>
            <a:off x="3048045" y="1522930"/>
            <a:ext cx="347872" cy="303904"/>
            <a:chOff x="3048045" y="1522930"/>
            <a:chExt cx="347872" cy="303904"/>
          </a:xfrm>
        </p:grpSpPr>
        <p:sp>
          <p:nvSpPr>
            <p:cNvPr id="17163" name="Google Shape;17163;p63"/>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64" name="Google Shape;17164;p63"/>
            <p:cNvGrpSpPr/>
            <p:nvPr/>
          </p:nvGrpSpPr>
          <p:grpSpPr>
            <a:xfrm>
              <a:off x="3048045" y="1522930"/>
              <a:ext cx="347872" cy="303904"/>
              <a:chOff x="3048045" y="1522930"/>
              <a:chExt cx="347872" cy="303904"/>
            </a:xfrm>
          </p:grpSpPr>
          <p:sp>
            <p:nvSpPr>
              <p:cNvPr id="17165" name="Google Shape;17165;p63"/>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63"/>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67" name="Google Shape;17167;p63"/>
          <p:cNvGrpSpPr/>
          <p:nvPr/>
        </p:nvGrpSpPr>
        <p:grpSpPr>
          <a:xfrm>
            <a:off x="1133133" y="3351922"/>
            <a:ext cx="313984" cy="358560"/>
            <a:chOff x="1133133" y="3351922"/>
            <a:chExt cx="313984" cy="358560"/>
          </a:xfrm>
        </p:grpSpPr>
        <p:sp>
          <p:nvSpPr>
            <p:cNvPr id="17168" name="Google Shape;17168;p63"/>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63"/>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63"/>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63"/>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63"/>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63"/>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63"/>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63"/>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63"/>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63"/>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63"/>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63"/>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63"/>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63"/>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63"/>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63"/>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84" name="Google Shape;17184;p63"/>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85" name="Google Shape;17185;p63"/>
          <p:cNvGrpSpPr/>
          <p:nvPr/>
        </p:nvGrpSpPr>
        <p:grpSpPr>
          <a:xfrm>
            <a:off x="2795053" y="3352594"/>
            <a:ext cx="288448" cy="357120"/>
            <a:chOff x="2795053" y="3352594"/>
            <a:chExt cx="288448" cy="357120"/>
          </a:xfrm>
        </p:grpSpPr>
        <p:sp>
          <p:nvSpPr>
            <p:cNvPr id="17186" name="Google Shape;17186;p63"/>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63"/>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63"/>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63"/>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63"/>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63"/>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63"/>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63"/>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63"/>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5" name="Google Shape;17195;p63"/>
          <p:cNvGrpSpPr/>
          <p:nvPr/>
        </p:nvGrpSpPr>
        <p:grpSpPr>
          <a:xfrm>
            <a:off x="2236525" y="3353202"/>
            <a:ext cx="304832" cy="356512"/>
            <a:chOff x="2236525" y="3353202"/>
            <a:chExt cx="304832" cy="356512"/>
          </a:xfrm>
        </p:grpSpPr>
        <p:sp>
          <p:nvSpPr>
            <p:cNvPr id="17196" name="Google Shape;17196;p63"/>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63"/>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63"/>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9" name="Google Shape;17199;p63"/>
          <p:cNvGrpSpPr/>
          <p:nvPr/>
        </p:nvGrpSpPr>
        <p:grpSpPr>
          <a:xfrm>
            <a:off x="3910637" y="3352690"/>
            <a:ext cx="256800" cy="357024"/>
            <a:chOff x="3910637" y="3352690"/>
            <a:chExt cx="256800" cy="357024"/>
          </a:xfrm>
        </p:grpSpPr>
        <p:sp>
          <p:nvSpPr>
            <p:cNvPr id="17200" name="Google Shape;17200;p63"/>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63"/>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63"/>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3" name="Google Shape;17203;p63"/>
          <p:cNvGrpSpPr/>
          <p:nvPr/>
        </p:nvGrpSpPr>
        <p:grpSpPr>
          <a:xfrm>
            <a:off x="6056429" y="3351922"/>
            <a:ext cx="360064" cy="360096"/>
            <a:chOff x="6056429" y="3351922"/>
            <a:chExt cx="360064" cy="360096"/>
          </a:xfrm>
        </p:grpSpPr>
        <p:sp>
          <p:nvSpPr>
            <p:cNvPr id="17204" name="Google Shape;17204;p63"/>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63"/>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63"/>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7" name="Google Shape;17207;p63"/>
          <p:cNvGrpSpPr/>
          <p:nvPr/>
        </p:nvGrpSpPr>
        <p:grpSpPr>
          <a:xfrm>
            <a:off x="6608877" y="3353074"/>
            <a:ext cx="357408" cy="357408"/>
            <a:chOff x="6608877" y="3353074"/>
            <a:chExt cx="357408" cy="357408"/>
          </a:xfrm>
        </p:grpSpPr>
        <p:sp>
          <p:nvSpPr>
            <p:cNvPr id="17208" name="Google Shape;17208;p63"/>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63"/>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63"/>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63"/>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63"/>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63"/>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63"/>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15" name="Google Shape;17215;p63"/>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16" name="Google Shape;17216;p63"/>
          <p:cNvGrpSpPr/>
          <p:nvPr/>
        </p:nvGrpSpPr>
        <p:grpSpPr>
          <a:xfrm>
            <a:off x="3316269" y="3352402"/>
            <a:ext cx="344832" cy="356544"/>
            <a:chOff x="3316269" y="3352402"/>
            <a:chExt cx="344832" cy="356544"/>
          </a:xfrm>
        </p:grpSpPr>
        <p:sp>
          <p:nvSpPr>
            <p:cNvPr id="17217" name="Google Shape;17217;p63"/>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63"/>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63"/>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20" name="Google Shape;17220;p63"/>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21" name="Google Shape;17221;p63"/>
          <p:cNvGrpSpPr/>
          <p:nvPr/>
        </p:nvGrpSpPr>
        <p:grpSpPr>
          <a:xfrm>
            <a:off x="4959533" y="3370226"/>
            <a:ext cx="357408" cy="323488"/>
            <a:chOff x="4959533" y="3370226"/>
            <a:chExt cx="357408" cy="323488"/>
          </a:xfrm>
        </p:grpSpPr>
        <p:sp>
          <p:nvSpPr>
            <p:cNvPr id="17222" name="Google Shape;17222;p63"/>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63"/>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4" name="Google Shape;17224;p63"/>
          <p:cNvGrpSpPr/>
          <p:nvPr/>
        </p:nvGrpSpPr>
        <p:grpSpPr>
          <a:xfrm>
            <a:off x="7158637" y="3353074"/>
            <a:ext cx="357056" cy="357408"/>
            <a:chOff x="7158637" y="3353074"/>
            <a:chExt cx="357056" cy="357408"/>
          </a:xfrm>
        </p:grpSpPr>
        <p:sp>
          <p:nvSpPr>
            <p:cNvPr id="17225" name="Google Shape;17225;p63"/>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63"/>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63"/>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63"/>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9" name="Google Shape;17229;p63"/>
          <p:cNvGrpSpPr/>
          <p:nvPr/>
        </p:nvGrpSpPr>
        <p:grpSpPr>
          <a:xfrm>
            <a:off x="5508909" y="3371506"/>
            <a:ext cx="358560" cy="319552"/>
            <a:chOff x="5508909" y="3371506"/>
            <a:chExt cx="358560" cy="319552"/>
          </a:xfrm>
        </p:grpSpPr>
        <p:sp>
          <p:nvSpPr>
            <p:cNvPr id="17230" name="Google Shape;17230;p63"/>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63"/>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63"/>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63"/>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63"/>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63"/>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63"/>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63"/>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63"/>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63"/>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243" name="Shape 17243"/>
        <p:cNvGrpSpPr/>
        <p:nvPr/>
      </p:nvGrpSpPr>
      <p:grpSpPr>
        <a:xfrm>
          <a:off x="0" y="0"/>
          <a:ext cx="0" cy="0"/>
          <a:chOff x="0" y="0"/>
          <a:chExt cx="0" cy="0"/>
        </a:xfrm>
      </p:grpSpPr>
      <p:sp>
        <p:nvSpPr>
          <p:cNvPr id="17244" name="Google Shape;17244;p6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7245" name="Google Shape;17245;p64"/>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46" name="Google Shape;17246;p64"/>
          <p:cNvGrpSpPr/>
          <p:nvPr/>
        </p:nvGrpSpPr>
        <p:grpSpPr>
          <a:xfrm>
            <a:off x="3303268" y="3817349"/>
            <a:ext cx="346056" cy="345674"/>
            <a:chOff x="3303268" y="3817349"/>
            <a:chExt cx="346056" cy="345674"/>
          </a:xfrm>
        </p:grpSpPr>
        <p:sp>
          <p:nvSpPr>
            <p:cNvPr id="17247" name="Google Shape;17247;p6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6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6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6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1" name="Google Shape;17251;p64"/>
          <p:cNvGrpSpPr/>
          <p:nvPr/>
        </p:nvGrpSpPr>
        <p:grpSpPr>
          <a:xfrm>
            <a:off x="3752358" y="3817349"/>
            <a:ext cx="346056" cy="345674"/>
            <a:chOff x="3752358" y="3817349"/>
            <a:chExt cx="346056" cy="345674"/>
          </a:xfrm>
        </p:grpSpPr>
        <p:sp>
          <p:nvSpPr>
            <p:cNvPr id="17252" name="Google Shape;17252;p6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6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6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6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6" name="Google Shape;17256;p64"/>
          <p:cNvGrpSpPr/>
          <p:nvPr/>
        </p:nvGrpSpPr>
        <p:grpSpPr>
          <a:xfrm>
            <a:off x="5100008" y="3817349"/>
            <a:ext cx="346024" cy="345674"/>
            <a:chOff x="5100008" y="3817349"/>
            <a:chExt cx="346024" cy="345674"/>
          </a:xfrm>
        </p:grpSpPr>
        <p:sp>
          <p:nvSpPr>
            <p:cNvPr id="17257" name="Google Shape;17257;p64"/>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64"/>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64"/>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0" name="Google Shape;17260;p64"/>
          <p:cNvGrpSpPr/>
          <p:nvPr/>
        </p:nvGrpSpPr>
        <p:grpSpPr>
          <a:xfrm>
            <a:off x="5998919" y="3817349"/>
            <a:ext cx="345674" cy="345674"/>
            <a:chOff x="5998919" y="3817349"/>
            <a:chExt cx="345674" cy="345674"/>
          </a:xfrm>
        </p:grpSpPr>
        <p:sp>
          <p:nvSpPr>
            <p:cNvPr id="17261" name="Google Shape;17261;p64"/>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64"/>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64"/>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4" name="Google Shape;17264;p64"/>
          <p:cNvGrpSpPr/>
          <p:nvPr/>
        </p:nvGrpSpPr>
        <p:grpSpPr>
          <a:xfrm>
            <a:off x="4201447" y="3817349"/>
            <a:ext cx="346024" cy="345674"/>
            <a:chOff x="4201447" y="3817349"/>
            <a:chExt cx="346024" cy="345674"/>
          </a:xfrm>
        </p:grpSpPr>
        <p:sp>
          <p:nvSpPr>
            <p:cNvPr id="17265" name="Google Shape;17265;p64"/>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64"/>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7" name="Google Shape;17267;p64"/>
          <p:cNvGrpSpPr/>
          <p:nvPr/>
        </p:nvGrpSpPr>
        <p:grpSpPr>
          <a:xfrm>
            <a:off x="4650919" y="3817349"/>
            <a:ext cx="346024" cy="345674"/>
            <a:chOff x="4650919" y="3817349"/>
            <a:chExt cx="346024" cy="345674"/>
          </a:xfrm>
        </p:grpSpPr>
        <p:sp>
          <p:nvSpPr>
            <p:cNvPr id="17268" name="Google Shape;17268;p64"/>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64"/>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64"/>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1" name="Google Shape;17271;p64"/>
          <p:cNvGrpSpPr/>
          <p:nvPr/>
        </p:nvGrpSpPr>
        <p:grpSpPr>
          <a:xfrm>
            <a:off x="5549861" y="3817349"/>
            <a:ext cx="345642" cy="345674"/>
            <a:chOff x="5549861" y="3817349"/>
            <a:chExt cx="345642" cy="345674"/>
          </a:xfrm>
        </p:grpSpPr>
        <p:sp>
          <p:nvSpPr>
            <p:cNvPr id="17272" name="Google Shape;17272;p64"/>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64"/>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64"/>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5" name="Google Shape;17275;p64"/>
          <p:cNvGrpSpPr/>
          <p:nvPr/>
        </p:nvGrpSpPr>
        <p:grpSpPr>
          <a:xfrm>
            <a:off x="1306445" y="3397829"/>
            <a:ext cx="367255" cy="269855"/>
            <a:chOff x="1306445" y="3397829"/>
            <a:chExt cx="367255" cy="269855"/>
          </a:xfrm>
        </p:grpSpPr>
        <p:sp>
          <p:nvSpPr>
            <p:cNvPr id="17276" name="Google Shape;17276;p64"/>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64"/>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64"/>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64"/>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64"/>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64"/>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2" name="Google Shape;17282;p64"/>
          <p:cNvGrpSpPr/>
          <p:nvPr/>
        </p:nvGrpSpPr>
        <p:grpSpPr>
          <a:xfrm>
            <a:off x="1781317" y="3391400"/>
            <a:ext cx="367255" cy="282364"/>
            <a:chOff x="1781317" y="3391400"/>
            <a:chExt cx="367255" cy="282364"/>
          </a:xfrm>
        </p:grpSpPr>
        <p:sp>
          <p:nvSpPr>
            <p:cNvPr id="17283" name="Google Shape;17283;p64"/>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64"/>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64"/>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64"/>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64"/>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64"/>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9" name="Google Shape;17289;p64"/>
          <p:cNvGrpSpPr/>
          <p:nvPr/>
        </p:nvGrpSpPr>
        <p:grpSpPr>
          <a:xfrm>
            <a:off x="3678830" y="3370933"/>
            <a:ext cx="369164" cy="323297"/>
            <a:chOff x="3678830" y="3370933"/>
            <a:chExt cx="369164" cy="323297"/>
          </a:xfrm>
        </p:grpSpPr>
        <p:sp>
          <p:nvSpPr>
            <p:cNvPr id="17290" name="Google Shape;17290;p64"/>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64"/>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64"/>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64"/>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64"/>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64"/>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64"/>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64"/>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64"/>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64"/>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64"/>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1" name="Google Shape;17301;p64"/>
          <p:cNvGrpSpPr/>
          <p:nvPr/>
        </p:nvGrpSpPr>
        <p:grpSpPr>
          <a:xfrm>
            <a:off x="859265" y="3348175"/>
            <a:ext cx="312316" cy="368400"/>
            <a:chOff x="859265" y="3348175"/>
            <a:chExt cx="312316" cy="368400"/>
          </a:xfrm>
        </p:grpSpPr>
        <p:sp>
          <p:nvSpPr>
            <p:cNvPr id="17302" name="Google Shape;17302;p64"/>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64"/>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64"/>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64"/>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64"/>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07" name="Google Shape;17307;p64"/>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08" name="Google Shape;17308;p64"/>
          <p:cNvGrpSpPr/>
          <p:nvPr/>
        </p:nvGrpSpPr>
        <p:grpSpPr>
          <a:xfrm>
            <a:off x="2766374" y="3361013"/>
            <a:ext cx="330110" cy="308908"/>
            <a:chOff x="2766264" y="3394042"/>
            <a:chExt cx="294873" cy="275934"/>
          </a:xfrm>
        </p:grpSpPr>
        <p:sp>
          <p:nvSpPr>
            <p:cNvPr id="17309" name="Google Shape;17309;p64"/>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64"/>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64"/>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64"/>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3" name="Google Shape;17313;p64"/>
          <p:cNvGrpSpPr/>
          <p:nvPr/>
        </p:nvGrpSpPr>
        <p:grpSpPr>
          <a:xfrm>
            <a:off x="3214972" y="3359188"/>
            <a:ext cx="346406" cy="347552"/>
            <a:chOff x="3214972" y="3359188"/>
            <a:chExt cx="346406" cy="347552"/>
          </a:xfrm>
        </p:grpSpPr>
        <p:sp>
          <p:nvSpPr>
            <p:cNvPr id="17314" name="Google Shape;17314;p64"/>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64"/>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64"/>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64"/>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64"/>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64"/>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64"/>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64"/>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64"/>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64"/>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64"/>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64"/>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64"/>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64"/>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8" name="Google Shape;17328;p64"/>
          <p:cNvGrpSpPr/>
          <p:nvPr/>
        </p:nvGrpSpPr>
        <p:grpSpPr>
          <a:xfrm>
            <a:off x="4629306" y="3409193"/>
            <a:ext cx="367255" cy="244486"/>
            <a:chOff x="4629306" y="3409193"/>
            <a:chExt cx="367255" cy="244486"/>
          </a:xfrm>
        </p:grpSpPr>
        <p:sp>
          <p:nvSpPr>
            <p:cNvPr id="17329" name="Google Shape;17329;p64"/>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64"/>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64"/>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64"/>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64"/>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64"/>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64"/>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64"/>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64"/>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64"/>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9" name="Google Shape;17339;p64"/>
          <p:cNvGrpSpPr/>
          <p:nvPr/>
        </p:nvGrpSpPr>
        <p:grpSpPr>
          <a:xfrm>
            <a:off x="4193490" y="3350084"/>
            <a:ext cx="289939" cy="334661"/>
            <a:chOff x="4193490" y="3350084"/>
            <a:chExt cx="289939" cy="334661"/>
          </a:xfrm>
        </p:grpSpPr>
        <p:sp>
          <p:nvSpPr>
            <p:cNvPr id="17340" name="Google Shape;17340;p64"/>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64"/>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64"/>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64"/>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64"/>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64"/>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64"/>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64"/>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64"/>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64"/>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0" name="Google Shape;17350;p64"/>
          <p:cNvGrpSpPr/>
          <p:nvPr/>
        </p:nvGrpSpPr>
        <p:grpSpPr>
          <a:xfrm>
            <a:off x="6533281" y="3351230"/>
            <a:ext cx="357037" cy="357005"/>
            <a:chOff x="6533281" y="3351230"/>
            <a:chExt cx="357037" cy="357005"/>
          </a:xfrm>
        </p:grpSpPr>
        <p:sp>
          <p:nvSpPr>
            <p:cNvPr id="17351" name="Google Shape;17351;p64"/>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64"/>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64"/>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4" name="Google Shape;17354;p64"/>
          <p:cNvGrpSpPr/>
          <p:nvPr/>
        </p:nvGrpSpPr>
        <p:grpSpPr>
          <a:xfrm>
            <a:off x="6058441" y="3351230"/>
            <a:ext cx="357387" cy="357005"/>
            <a:chOff x="6058441" y="3351230"/>
            <a:chExt cx="357387" cy="357005"/>
          </a:xfrm>
        </p:grpSpPr>
        <p:sp>
          <p:nvSpPr>
            <p:cNvPr id="17355" name="Google Shape;17355;p64"/>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64"/>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7" name="Google Shape;17357;p64"/>
          <p:cNvGrpSpPr/>
          <p:nvPr/>
        </p:nvGrpSpPr>
        <p:grpSpPr>
          <a:xfrm>
            <a:off x="7957483" y="3350848"/>
            <a:ext cx="357387" cy="357387"/>
            <a:chOff x="7957483" y="3350848"/>
            <a:chExt cx="357387" cy="357387"/>
          </a:xfrm>
        </p:grpSpPr>
        <p:sp>
          <p:nvSpPr>
            <p:cNvPr id="17358" name="Google Shape;17358;p64"/>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64"/>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64"/>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1" name="Google Shape;17361;p64"/>
          <p:cNvGrpSpPr/>
          <p:nvPr/>
        </p:nvGrpSpPr>
        <p:grpSpPr>
          <a:xfrm>
            <a:off x="7007771" y="3351230"/>
            <a:ext cx="357387" cy="357005"/>
            <a:chOff x="7007771" y="3351230"/>
            <a:chExt cx="357387" cy="357005"/>
          </a:xfrm>
        </p:grpSpPr>
        <p:sp>
          <p:nvSpPr>
            <p:cNvPr id="17362" name="Google Shape;17362;p64"/>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64"/>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64"/>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64"/>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64"/>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7" name="Google Shape;17367;p64"/>
          <p:cNvGrpSpPr/>
          <p:nvPr/>
        </p:nvGrpSpPr>
        <p:grpSpPr>
          <a:xfrm>
            <a:off x="5108729" y="3351230"/>
            <a:ext cx="357005" cy="357005"/>
            <a:chOff x="5108729" y="3351230"/>
            <a:chExt cx="357005" cy="357005"/>
          </a:xfrm>
        </p:grpSpPr>
        <p:sp>
          <p:nvSpPr>
            <p:cNvPr id="17368" name="Google Shape;17368;p64"/>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64"/>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0" name="Google Shape;17370;p64"/>
          <p:cNvGrpSpPr/>
          <p:nvPr/>
        </p:nvGrpSpPr>
        <p:grpSpPr>
          <a:xfrm>
            <a:off x="5583569" y="3351230"/>
            <a:ext cx="357419" cy="357005"/>
            <a:chOff x="5583569" y="3351230"/>
            <a:chExt cx="357419" cy="357005"/>
          </a:xfrm>
        </p:grpSpPr>
        <p:sp>
          <p:nvSpPr>
            <p:cNvPr id="17371" name="Google Shape;17371;p64"/>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64"/>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3" name="Google Shape;17373;p64"/>
          <p:cNvGrpSpPr/>
          <p:nvPr/>
        </p:nvGrpSpPr>
        <p:grpSpPr>
          <a:xfrm>
            <a:off x="7482229" y="3351230"/>
            <a:ext cx="357419" cy="357005"/>
            <a:chOff x="7482229" y="3351230"/>
            <a:chExt cx="357419" cy="357005"/>
          </a:xfrm>
        </p:grpSpPr>
        <p:sp>
          <p:nvSpPr>
            <p:cNvPr id="17374" name="Google Shape;17374;p64"/>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64"/>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64"/>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64"/>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64"/>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9" name="Google Shape;17379;p64"/>
          <p:cNvGrpSpPr/>
          <p:nvPr/>
        </p:nvGrpSpPr>
        <p:grpSpPr>
          <a:xfrm>
            <a:off x="3764485" y="2890682"/>
            <a:ext cx="222874" cy="345737"/>
            <a:chOff x="3764485" y="2890682"/>
            <a:chExt cx="222874" cy="345737"/>
          </a:xfrm>
        </p:grpSpPr>
        <p:sp>
          <p:nvSpPr>
            <p:cNvPr id="17380" name="Google Shape;17380;p64"/>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64"/>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64"/>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3" name="Google Shape;17383;p64"/>
          <p:cNvGrpSpPr/>
          <p:nvPr/>
        </p:nvGrpSpPr>
        <p:grpSpPr>
          <a:xfrm>
            <a:off x="2238616" y="2908131"/>
            <a:ext cx="422596" cy="310382"/>
            <a:chOff x="2278533" y="2937377"/>
            <a:chExt cx="346788" cy="254704"/>
          </a:xfrm>
        </p:grpSpPr>
        <p:sp>
          <p:nvSpPr>
            <p:cNvPr id="17384" name="Google Shape;17384;p64"/>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64"/>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6" name="Google Shape;17386;p64"/>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87" name="Google Shape;17387;p64"/>
          <p:cNvGrpSpPr/>
          <p:nvPr/>
        </p:nvGrpSpPr>
        <p:grpSpPr>
          <a:xfrm>
            <a:off x="1836637" y="2891510"/>
            <a:ext cx="286152" cy="346438"/>
            <a:chOff x="1836637" y="2891510"/>
            <a:chExt cx="286152" cy="346438"/>
          </a:xfrm>
        </p:grpSpPr>
        <p:sp>
          <p:nvSpPr>
            <p:cNvPr id="17388" name="Google Shape;17388;p64"/>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64"/>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64"/>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1" name="Google Shape;17391;p64"/>
          <p:cNvGrpSpPr/>
          <p:nvPr/>
        </p:nvGrpSpPr>
        <p:grpSpPr>
          <a:xfrm>
            <a:off x="5585861" y="2905929"/>
            <a:ext cx="379764" cy="337684"/>
            <a:chOff x="5585861" y="2905929"/>
            <a:chExt cx="379764" cy="337684"/>
          </a:xfrm>
        </p:grpSpPr>
        <p:sp>
          <p:nvSpPr>
            <p:cNvPr id="17392" name="Google Shape;17392;p64"/>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64"/>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64"/>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64"/>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6" name="Google Shape;17396;p64"/>
          <p:cNvGrpSpPr/>
          <p:nvPr/>
        </p:nvGrpSpPr>
        <p:grpSpPr>
          <a:xfrm>
            <a:off x="1327676" y="2910480"/>
            <a:ext cx="347934" cy="310024"/>
            <a:chOff x="1327676" y="2910480"/>
            <a:chExt cx="347934" cy="310024"/>
          </a:xfrm>
        </p:grpSpPr>
        <p:sp>
          <p:nvSpPr>
            <p:cNvPr id="17397" name="Google Shape;17397;p64"/>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64"/>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64"/>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64"/>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64"/>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02" name="Google Shape;17402;p64"/>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03" name="Google Shape;17403;p64"/>
          <p:cNvGrpSpPr/>
          <p:nvPr/>
        </p:nvGrpSpPr>
        <p:grpSpPr>
          <a:xfrm>
            <a:off x="2753401" y="2869564"/>
            <a:ext cx="382828" cy="358601"/>
            <a:chOff x="2753373" y="2902523"/>
            <a:chExt cx="347552" cy="325557"/>
          </a:xfrm>
        </p:grpSpPr>
        <p:sp>
          <p:nvSpPr>
            <p:cNvPr id="17404" name="Google Shape;17404;p64"/>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64"/>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64"/>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64"/>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64"/>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64"/>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0" name="Google Shape;17410;p64"/>
          <p:cNvGrpSpPr/>
          <p:nvPr/>
        </p:nvGrpSpPr>
        <p:grpSpPr>
          <a:xfrm>
            <a:off x="849016" y="2903255"/>
            <a:ext cx="356655" cy="335425"/>
            <a:chOff x="849016" y="2903255"/>
            <a:chExt cx="356655" cy="335425"/>
          </a:xfrm>
        </p:grpSpPr>
        <p:sp>
          <p:nvSpPr>
            <p:cNvPr id="17411" name="Google Shape;17411;p64"/>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64"/>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64"/>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64"/>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64"/>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64"/>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64"/>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64"/>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64"/>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64"/>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64"/>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2" name="Google Shape;17422;p64"/>
          <p:cNvGrpSpPr/>
          <p:nvPr/>
        </p:nvGrpSpPr>
        <p:grpSpPr>
          <a:xfrm>
            <a:off x="4210933" y="2926777"/>
            <a:ext cx="280072" cy="275520"/>
            <a:chOff x="4210933" y="2926777"/>
            <a:chExt cx="280072" cy="275520"/>
          </a:xfrm>
        </p:grpSpPr>
        <p:sp>
          <p:nvSpPr>
            <p:cNvPr id="17423" name="Google Shape;17423;p64"/>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64"/>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64"/>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64"/>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64"/>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64"/>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64"/>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64"/>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64"/>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64"/>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64"/>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64"/>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64"/>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6" name="Google Shape;17436;p64"/>
          <p:cNvGrpSpPr/>
          <p:nvPr/>
        </p:nvGrpSpPr>
        <p:grpSpPr>
          <a:xfrm>
            <a:off x="4667216" y="2915382"/>
            <a:ext cx="320273" cy="318395"/>
            <a:chOff x="4667216" y="2915382"/>
            <a:chExt cx="320273" cy="318395"/>
          </a:xfrm>
        </p:grpSpPr>
        <p:sp>
          <p:nvSpPr>
            <p:cNvPr id="17437" name="Google Shape;17437;p64"/>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64"/>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64"/>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64"/>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1" name="Google Shape;17441;p64"/>
          <p:cNvGrpSpPr/>
          <p:nvPr/>
        </p:nvGrpSpPr>
        <p:grpSpPr>
          <a:xfrm>
            <a:off x="5170480" y="2934639"/>
            <a:ext cx="261929" cy="280550"/>
            <a:chOff x="5170480" y="2934639"/>
            <a:chExt cx="261929" cy="280550"/>
          </a:xfrm>
        </p:grpSpPr>
        <p:sp>
          <p:nvSpPr>
            <p:cNvPr id="17442" name="Google Shape;17442;p64"/>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64"/>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64"/>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64"/>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64"/>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64"/>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64"/>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9" name="Google Shape;17449;p64"/>
          <p:cNvGrpSpPr/>
          <p:nvPr/>
        </p:nvGrpSpPr>
        <p:grpSpPr>
          <a:xfrm>
            <a:off x="6069423" y="2891892"/>
            <a:ext cx="362321" cy="364231"/>
            <a:chOff x="6069423" y="2891892"/>
            <a:chExt cx="362321" cy="364231"/>
          </a:xfrm>
        </p:grpSpPr>
        <p:sp>
          <p:nvSpPr>
            <p:cNvPr id="17450" name="Google Shape;17450;p64"/>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64"/>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64"/>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64"/>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64"/>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64"/>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6" name="Google Shape;17456;p64"/>
          <p:cNvGrpSpPr/>
          <p:nvPr/>
        </p:nvGrpSpPr>
        <p:grpSpPr>
          <a:xfrm>
            <a:off x="6571955" y="2919170"/>
            <a:ext cx="308878" cy="311170"/>
            <a:chOff x="6571955" y="2919170"/>
            <a:chExt cx="308878" cy="311170"/>
          </a:xfrm>
        </p:grpSpPr>
        <p:sp>
          <p:nvSpPr>
            <p:cNvPr id="17457" name="Google Shape;17457;p64"/>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64"/>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64"/>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64"/>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64"/>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64"/>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64"/>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64"/>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64"/>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64"/>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7" name="Google Shape;17467;p64"/>
          <p:cNvGrpSpPr/>
          <p:nvPr/>
        </p:nvGrpSpPr>
        <p:grpSpPr>
          <a:xfrm>
            <a:off x="7500054" y="2934735"/>
            <a:ext cx="350576" cy="280454"/>
            <a:chOff x="7500054" y="2934735"/>
            <a:chExt cx="350576" cy="280454"/>
          </a:xfrm>
        </p:grpSpPr>
        <p:sp>
          <p:nvSpPr>
            <p:cNvPr id="17468" name="Google Shape;17468;p64"/>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64"/>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64"/>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64"/>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64"/>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64"/>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64"/>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64"/>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6" name="Google Shape;17476;p64"/>
          <p:cNvGrpSpPr/>
          <p:nvPr/>
        </p:nvGrpSpPr>
        <p:grpSpPr>
          <a:xfrm>
            <a:off x="7024430" y="2874662"/>
            <a:ext cx="332012" cy="355454"/>
            <a:chOff x="7055134" y="2919170"/>
            <a:chExt cx="290321" cy="310820"/>
          </a:xfrm>
        </p:grpSpPr>
        <p:sp>
          <p:nvSpPr>
            <p:cNvPr id="17477" name="Google Shape;17477;p64"/>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64"/>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64"/>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64"/>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64"/>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64"/>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64"/>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64"/>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64"/>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64"/>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64"/>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64"/>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64"/>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64"/>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1" name="Google Shape;17491;p64"/>
          <p:cNvGrpSpPr/>
          <p:nvPr/>
        </p:nvGrpSpPr>
        <p:grpSpPr>
          <a:xfrm>
            <a:off x="7985143" y="2900613"/>
            <a:ext cx="330109" cy="347552"/>
            <a:chOff x="7985143" y="2900613"/>
            <a:chExt cx="330109" cy="347552"/>
          </a:xfrm>
        </p:grpSpPr>
        <p:sp>
          <p:nvSpPr>
            <p:cNvPr id="17492" name="Google Shape;17492;p64"/>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64"/>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64"/>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64"/>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64"/>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64"/>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64"/>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64"/>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0" name="Google Shape;17500;p64"/>
          <p:cNvGrpSpPr/>
          <p:nvPr/>
        </p:nvGrpSpPr>
        <p:grpSpPr>
          <a:xfrm>
            <a:off x="7990840" y="2435226"/>
            <a:ext cx="354363" cy="353631"/>
            <a:chOff x="7990840" y="2435226"/>
            <a:chExt cx="354363" cy="353631"/>
          </a:xfrm>
        </p:grpSpPr>
        <p:sp>
          <p:nvSpPr>
            <p:cNvPr id="17501" name="Google Shape;17501;p64"/>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64"/>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64"/>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4" name="Google Shape;17504;p64"/>
          <p:cNvGrpSpPr/>
          <p:nvPr/>
        </p:nvGrpSpPr>
        <p:grpSpPr>
          <a:xfrm>
            <a:off x="1817317" y="2480330"/>
            <a:ext cx="350958" cy="263043"/>
            <a:chOff x="1817317" y="2480330"/>
            <a:chExt cx="350958" cy="263043"/>
          </a:xfrm>
        </p:grpSpPr>
        <p:sp>
          <p:nvSpPr>
            <p:cNvPr id="17505" name="Google Shape;17505;p64"/>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64"/>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64"/>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64"/>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64"/>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0" name="Google Shape;17510;p64"/>
          <p:cNvGrpSpPr/>
          <p:nvPr/>
        </p:nvGrpSpPr>
        <p:grpSpPr>
          <a:xfrm>
            <a:off x="1341727" y="2483349"/>
            <a:ext cx="419913" cy="308109"/>
            <a:chOff x="1341727" y="2483349"/>
            <a:chExt cx="419913" cy="308109"/>
          </a:xfrm>
        </p:grpSpPr>
        <p:sp>
          <p:nvSpPr>
            <p:cNvPr id="17511" name="Google Shape;17511;p64"/>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64"/>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64"/>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4" name="Google Shape;17514;p64"/>
          <p:cNvGrpSpPr/>
          <p:nvPr/>
        </p:nvGrpSpPr>
        <p:grpSpPr>
          <a:xfrm>
            <a:off x="854332" y="2447736"/>
            <a:ext cx="376358" cy="330109"/>
            <a:chOff x="854332" y="2447736"/>
            <a:chExt cx="376358" cy="330109"/>
          </a:xfrm>
        </p:grpSpPr>
        <p:sp>
          <p:nvSpPr>
            <p:cNvPr id="17515" name="Google Shape;17515;p64"/>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64"/>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64"/>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64"/>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64"/>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64"/>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64"/>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64"/>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3" name="Google Shape;17523;p64"/>
          <p:cNvGrpSpPr/>
          <p:nvPr/>
        </p:nvGrpSpPr>
        <p:grpSpPr>
          <a:xfrm>
            <a:off x="4206763" y="2450951"/>
            <a:ext cx="322151" cy="322374"/>
            <a:chOff x="4206763" y="2450951"/>
            <a:chExt cx="322151" cy="322374"/>
          </a:xfrm>
        </p:grpSpPr>
        <p:sp>
          <p:nvSpPr>
            <p:cNvPr id="17524" name="Google Shape;17524;p64"/>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64"/>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6" name="Google Shape;17526;p64"/>
          <p:cNvGrpSpPr/>
          <p:nvPr/>
        </p:nvGrpSpPr>
        <p:grpSpPr>
          <a:xfrm>
            <a:off x="7528096" y="2450059"/>
            <a:ext cx="327976" cy="324316"/>
            <a:chOff x="7528096" y="2450059"/>
            <a:chExt cx="327976" cy="324316"/>
          </a:xfrm>
        </p:grpSpPr>
        <p:sp>
          <p:nvSpPr>
            <p:cNvPr id="17527" name="Google Shape;17527;p64"/>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64"/>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64"/>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64"/>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64"/>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2" name="Google Shape;17532;p64"/>
          <p:cNvGrpSpPr/>
          <p:nvPr/>
        </p:nvGrpSpPr>
        <p:grpSpPr>
          <a:xfrm>
            <a:off x="7077129" y="2512542"/>
            <a:ext cx="282364" cy="198619"/>
            <a:chOff x="7077129" y="2512542"/>
            <a:chExt cx="282364" cy="198619"/>
          </a:xfrm>
        </p:grpSpPr>
        <p:sp>
          <p:nvSpPr>
            <p:cNvPr id="17533" name="Google Shape;17533;p64"/>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64"/>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64"/>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64"/>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64"/>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64"/>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9" name="Google Shape;17539;p64"/>
          <p:cNvGrpSpPr/>
          <p:nvPr/>
        </p:nvGrpSpPr>
        <p:grpSpPr>
          <a:xfrm>
            <a:off x="3725461" y="2444712"/>
            <a:ext cx="334279" cy="334661"/>
            <a:chOff x="3725461" y="2444712"/>
            <a:chExt cx="334279" cy="334661"/>
          </a:xfrm>
        </p:grpSpPr>
        <p:sp>
          <p:nvSpPr>
            <p:cNvPr id="17540" name="Google Shape;17540;p64"/>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64"/>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64"/>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64"/>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64"/>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64"/>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64"/>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7" name="Google Shape;17547;p64"/>
          <p:cNvGrpSpPr/>
          <p:nvPr/>
        </p:nvGrpSpPr>
        <p:grpSpPr>
          <a:xfrm>
            <a:off x="6577238" y="2457221"/>
            <a:ext cx="332019" cy="310788"/>
            <a:chOff x="6577238" y="2457221"/>
            <a:chExt cx="332019" cy="310788"/>
          </a:xfrm>
        </p:grpSpPr>
        <p:sp>
          <p:nvSpPr>
            <p:cNvPr id="17548" name="Google Shape;17548;p64"/>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64"/>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64"/>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64"/>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64"/>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64"/>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4" name="Google Shape;17554;p64"/>
          <p:cNvGrpSpPr/>
          <p:nvPr/>
        </p:nvGrpSpPr>
        <p:grpSpPr>
          <a:xfrm>
            <a:off x="2818561" y="2439778"/>
            <a:ext cx="247892" cy="346024"/>
            <a:chOff x="2818561" y="2439778"/>
            <a:chExt cx="247892" cy="346024"/>
          </a:xfrm>
        </p:grpSpPr>
        <p:sp>
          <p:nvSpPr>
            <p:cNvPr id="17555" name="Google Shape;17555;p64"/>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64"/>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64"/>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64"/>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64"/>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64"/>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64"/>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64"/>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64"/>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64"/>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64"/>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64"/>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7" name="Google Shape;17567;p64"/>
          <p:cNvGrpSpPr/>
          <p:nvPr/>
        </p:nvGrpSpPr>
        <p:grpSpPr>
          <a:xfrm>
            <a:off x="3207778" y="2474632"/>
            <a:ext cx="419933" cy="275170"/>
            <a:chOff x="3207778" y="2474632"/>
            <a:chExt cx="419933" cy="275170"/>
          </a:xfrm>
        </p:grpSpPr>
        <p:sp>
          <p:nvSpPr>
            <p:cNvPr id="17568" name="Google Shape;17568;p64"/>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64"/>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64"/>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64"/>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64"/>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64"/>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64"/>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64"/>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64"/>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64"/>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64"/>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64"/>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64"/>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64"/>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2" name="Google Shape;17582;p64"/>
          <p:cNvGrpSpPr/>
          <p:nvPr/>
        </p:nvGrpSpPr>
        <p:grpSpPr>
          <a:xfrm>
            <a:off x="6099375" y="2456075"/>
            <a:ext cx="337684" cy="314194"/>
            <a:chOff x="6099375" y="2456075"/>
            <a:chExt cx="337684" cy="314194"/>
          </a:xfrm>
        </p:grpSpPr>
        <p:sp>
          <p:nvSpPr>
            <p:cNvPr id="17583" name="Google Shape;17583;p64"/>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64"/>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5" name="Google Shape;17585;p64"/>
          <p:cNvGrpSpPr/>
          <p:nvPr/>
        </p:nvGrpSpPr>
        <p:grpSpPr>
          <a:xfrm>
            <a:off x="2312623" y="2468584"/>
            <a:ext cx="312698" cy="286534"/>
            <a:chOff x="2312623" y="2468584"/>
            <a:chExt cx="312698" cy="286534"/>
          </a:xfrm>
        </p:grpSpPr>
        <p:sp>
          <p:nvSpPr>
            <p:cNvPr id="17586" name="Google Shape;17586;p64"/>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64"/>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64"/>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9" name="Google Shape;17589;p64"/>
          <p:cNvGrpSpPr/>
          <p:nvPr/>
        </p:nvGrpSpPr>
        <p:grpSpPr>
          <a:xfrm>
            <a:off x="5618805" y="2440924"/>
            <a:ext cx="345292" cy="342618"/>
            <a:chOff x="5618805" y="2440924"/>
            <a:chExt cx="345292" cy="342618"/>
          </a:xfrm>
        </p:grpSpPr>
        <p:sp>
          <p:nvSpPr>
            <p:cNvPr id="17590" name="Google Shape;17590;p64"/>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64"/>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64"/>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64"/>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64"/>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5" name="Google Shape;17595;p64"/>
          <p:cNvGrpSpPr/>
          <p:nvPr/>
        </p:nvGrpSpPr>
        <p:grpSpPr>
          <a:xfrm>
            <a:off x="4653179" y="2446590"/>
            <a:ext cx="377886" cy="331255"/>
            <a:chOff x="4653179" y="2446590"/>
            <a:chExt cx="377886" cy="331255"/>
          </a:xfrm>
        </p:grpSpPr>
        <p:sp>
          <p:nvSpPr>
            <p:cNvPr id="17596" name="Google Shape;17596;p64"/>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64"/>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64"/>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64"/>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0" name="Google Shape;17600;p64"/>
          <p:cNvGrpSpPr/>
          <p:nvPr/>
        </p:nvGrpSpPr>
        <p:grpSpPr>
          <a:xfrm>
            <a:off x="5184517" y="2459481"/>
            <a:ext cx="252062" cy="305122"/>
            <a:chOff x="5184517" y="2459481"/>
            <a:chExt cx="252062" cy="305122"/>
          </a:xfrm>
        </p:grpSpPr>
        <p:sp>
          <p:nvSpPr>
            <p:cNvPr id="17601" name="Google Shape;17601;p64"/>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64"/>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64"/>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64"/>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64"/>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64"/>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07" name="Google Shape;17607;p64"/>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08" name="Google Shape;17608;p64"/>
          <p:cNvGrpSpPr/>
          <p:nvPr/>
        </p:nvGrpSpPr>
        <p:grpSpPr>
          <a:xfrm>
            <a:off x="6155459" y="1969108"/>
            <a:ext cx="249770" cy="363849"/>
            <a:chOff x="6155459" y="1969108"/>
            <a:chExt cx="249770" cy="363849"/>
          </a:xfrm>
        </p:grpSpPr>
        <p:sp>
          <p:nvSpPr>
            <p:cNvPr id="17609" name="Google Shape;17609;p64"/>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64"/>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64"/>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64"/>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64"/>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64"/>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64"/>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64"/>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64"/>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8" name="Google Shape;17618;p64"/>
          <p:cNvGrpSpPr/>
          <p:nvPr/>
        </p:nvGrpSpPr>
        <p:grpSpPr>
          <a:xfrm>
            <a:off x="2280029" y="1970604"/>
            <a:ext cx="353631" cy="354395"/>
            <a:chOff x="2280029" y="1970604"/>
            <a:chExt cx="353631" cy="354395"/>
          </a:xfrm>
        </p:grpSpPr>
        <p:sp>
          <p:nvSpPr>
            <p:cNvPr id="17619" name="Google Shape;17619;p64"/>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64"/>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64"/>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64"/>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3" name="Google Shape;17623;p64"/>
          <p:cNvGrpSpPr/>
          <p:nvPr/>
        </p:nvGrpSpPr>
        <p:grpSpPr>
          <a:xfrm>
            <a:off x="8065100" y="2000174"/>
            <a:ext cx="255086" cy="301685"/>
            <a:chOff x="8065100" y="2000174"/>
            <a:chExt cx="255086" cy="301685"/>
          </a:xfrm>
        </p:grpSpPr>
        <p:sp>
          <p:nvSpPr>
            <p:cNvPr id="17624" name="Google Shape;17624;p64"/>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64"/>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64"/>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64"/>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8" name="Google Shape;17628;p64"/>
          <p:cNvGrpSpPr/>
          <p:nvPr/>
        </p:nvGrpSpPr>
        <p:grpSpPr>
          <a:xfrm>
            <a:off x="6633705" y="1969108"/>
            <a:ext cx="249420" cy="363849"/>
            <a:chOff x="6633705" y="1969108"/>
            <a:chExt cx="249420" cy="363849"/>
          </a:xfrm>
        </p:grpSpPr>
        <p:sp>
          <p:nvSpPr>
            <p:cNvPr id="17629" name="Google Shape;17629;p64"/>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64"/>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64"/>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64"/>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64"/>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64"/>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64"/>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64"/>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7" name="Google Shape;17637;p64"/>
          <p:cNvGrpSpPr/>
          <p:nvPr/>
        </p:nvGrpSpPr>
        <p:grpSpPr>
          <a:xfrm>
            <a:off x="5211031" y="1969108"/>
            <a:ext cx="226661" cy="363467"/>
            <a:chOff x="5211031" y="1969108"/>
            <a:chExt cx="226661" cy="363467"/>
          </a:xfrm>
        </p:grpSpPr>
        <p:sp>
          <p:nvSpPr>
            <p:cNvPr id="17638" name="Google Shape;17638;p64"/>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64"/>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0" name="Google Shape;17640;p64"/>
          <p:cNvGrpSpPr/>
          <p:nvPr/>
        </p:nvGrpSpPr>
        <p:grpSpPr>
          <a:xfrm>
            <a:off x="3712952" y="1970604"/>
            <a:ext cx="354363" cy="354395"/>
            <a:chOff x="3712952" y="1970604"/>
            <a:chExt cx="354363" cy="354395"/>
          </a:xfrm>
        </p:grpSpPr>
        <p:sp>
          <p:nvSpPr>
            <p:cNvPr id="17641" name="Google Shape;17641;p64"/>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64"/>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64"/>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64"/>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64"/>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64"/>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64"/>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64"/>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64"/>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0" name="Google Shape;17650;p64"/>
          <p:cNvGrpSpPr/>
          <p:nvPr/>
        </p:nvGrpSpPr>
        <p:grpSpPr>
          <a:xfrm>
            <a:off x="3235438" y="1970604"/>
            <a:ext cx="354363" cy="354745"/>
            <a:chOff x="3235438" y="1970604"/>
            <a:chExt cx="354363" cy="354745"/>
          </a:xfrm>
        </p:grpSpPr>
        <p:sp>
          <p:nvSpPr>
            <p:cNvPr id="17651" name="Google Shape;17651;p64"/>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64"/>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64"/>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64"/>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64"/>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64"/>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64"/>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64"/>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64"/>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64"/>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64"/>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64"/>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64"/>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4" name="Google Shape;17664;p64"/>
          <p:cNvGrpSpPr/>
          <p:nvPr/>
        </p:nvGrpSpPr>
        <p:grpSpPr>
          <a:xfrm>
            <a:off x="1329585" y="1989925"/>
            <a:ext cx="341472" cy="335074"/>
            <a:chOff x="1329585" y="1989925"/>
            <a:chExt cx="341472" cy="335074"/>
          </a:xfrm>
        </p:grpSpPr>
        <p:sp>
          <p:nvSpPr>
            <p:cNvPr id="17665" name="Google Shape;17665;p64"/>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64"/>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64"/>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8" name="Google Shape;17668;p64"/>
          <p:cNvGrpSpPr/>
          <p:nvPr/>
        </p:nvGrpSpPr>
        <p:grpSpPr>
          <a:xfrm>
            <a:off x="5591871" y="1989906"/>
            <a:ext cx="416649" cy="325597"/>
            <a:chOff x="5626763" y="2013829"/>
            <a:chExt cx="351722" cy="274788"/>
          </a:xfrm>
        </p:grpSpPr>
        <p:sp>
          <p:nvSpPr>
            <p:cNvPr id="17669" name="Google Shape;17669;p64"/>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64"/>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64"/>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64"/>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64"/>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64"/>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64"/>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64"/>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64"/>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64"/>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9" name="Google Shape;17679;p64"/>
          <p:cNvGrpSpPr/>
          <p:nvPr/>
        </p:nvGrpSpPr>
        <p:grpSpPr>
          <a:xfrm>
            <a:off x="7576605" y="1983877"/>
            <a:ext cx="276698" cy="333133"/>
            <a:chOff x="7576605" y="1983877"/>
            <a:chExt cx="276698" cy="333133"/>
          </a:xfrm>
        </p:grpSpPr>
        <p:sp>
          <p:nvSpPr>
            <p:cNvPr id="17680" name="Google Shape;17680;p64"/>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64"/>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2" name="Google Shape;17682;p64"/>
          <p:cNvGrpSpPr/>
          <p:nvPr/>
        </p:nvGrpSpPr>
        <p:grpSpPr>
          <a:xfrm>
            <a:off x="853568" y="1975538"/>
            <a:ext cx="337334" cy="353599"/>
            <a:chOff x="853568" y="1975538"/>
            <a:chExt cx="337334" cy="353599"/>
          </a:xfrm>
        </p:grpSpPr>
        <p:sp>
          <p:nvSpPr>
            <p:cNvPr id="17683" name="Google Shape;17683;p64"/>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64"/>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64"/>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64"/>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7" name="Google Shape;17687;p64"/>
          <p:cNvGrpSpPr/>
          <p:nvPr/>
        </p:nvGrpSpPr>
        <p:grpSpPr>
          <a:xfrm>
            <a:off x="2770052" y="2009628"/>
            <a:ext cx="327085" cy="277080"/>
            <a:chOff x="2770052" y="2009628"/>
            <a:chExt cx="327085" cy="277080"/>
          </a:xfrm>
        </p:grpSpPr>
        <p:sp>
          <p:nvSpPr>
            <p:cNvPr id="17688" name="Google Shape;17688;p64"/>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64"/>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90" name="Google Shape;17690;p64"/>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91" name="Google Shape;17691;p64"/>
          <p:cNvGrpSpPr/>
          <p:nvPr/>
        </p:nvGrpSpPr>
        <p:grpSpPr>
          <a:xfrm>
            <a:off x="4195399" y="1970604"/>
            <a:ext cx="344878" cy="343573"/>
            <a:chOff x="4195399" y="1970604"/>
            <a:chExt cx="344878" cy="343573"/>
          </a:xfrm>
        </p:grpSpPr>
        <p:sp>
          <p:nvSpPr>
            <p:cNvPr id="17692" name="Google Shape;17692;p64"/>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64"/>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64"/>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64"/>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6" name="Google Shape;17696;p64"/>
          <p:cNvGrpSpPr/>
          <p:nvPr/>
        </p:nvGrpSpPr>
        <p:grpSpPr>
          <a:xfrm>
            <a:off x="4674791" y="1977447"/>
            <a:ext cx="344528" cy="344114"/>
            <a:chOff x="4674791" y="1977447"/>
            <a:chExt cx="344528" cy="344114"/>
          </a:xfrm>
        </p:grpSpPr>
        <p:sp>
          <p:nvSpPr>
            <p:cNvPr id="17697" name="Google Shape;17697;p64"/>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64"/>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64"/>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64"/>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64"/>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64"/>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64"/>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64"/>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64"/>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64"/>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64"/>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64"/>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64"/>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64"/>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64"/>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64"/>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64"/>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64"/>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64"/>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64"/>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64"/>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64"/>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64"/>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64"/>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64"/>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64"/>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3" name="Google Shape;17723;p64"/>
          <p:cNvGrpSpPr/>
          <p:nvPr/>
        </p:nvGrpSpPr>
        <p:grpSpPr>
          <a:xfrm>
            <a:off x="6083810" y="1547297"/>
            <a:ext cx="382819" cy="310788"/>
            <a:chOff x="6083810" y="1547297"/>
            <a:chExt cx="382819" cy="310788"/>
          </a:xfrm>
        </p:grpSpPr>
        <p:sp>
          <p:nvSpPr>
            <p:cNvPr id="17724" name="Google Shape;17724;p64"/>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64"/>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64"/>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64"/>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64"/>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64"/>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64"/>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64"/>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64"/>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64"/>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64"/>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64"/>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64"/>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64"/>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64"/>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64"/>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64"/>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64"/>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2" name="Google Shape;17742;p64"/>
          <p:cNvGrpSpPr/>
          <p:nvPr/>
        </p:nvGrpSpPr>
        <p:grpSpPr>
          <a:xfrm>
            <a:off x="6558300" y="1538193"/>
            <a:ext cx="382788" cy="328613"/>
            <a:chOff x="6558300" y="1538193"/>
            <a:chExt cx="382788" cy="328613"/>
          </a:xfrm>
        </p:grpSpPr>
        <p:sp>
          <p:nvSpPr>
            <p:cNvPr id="17743" name="Google Shape;17743;p64"/>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64"/>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5" name="Google Shape;17745;p64"/>
          <p:cNvGrpSpPr/>
          <p:nvPr/>
        </p:nvGrpSpPr>
        <p:grpSpPr>
          <a:xfrm>
            <a:off x="5194002" y="1511297"/>
            <a:ext cx="259605" cy="346024"/>
            <a:chOff x="5194002" y="1511297"/>
            <a:chExt cx="259605" cy="346024"/>
          </a:xfrm>
        </p:grpSpPr>
        <p:sp>
          <p:nvSpPr>
            <p:cNvPr id="17746" name="Google Shape;17746;p64"/>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64"/>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64"/>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64"/>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0" name="Google Shape;17750;p64"/>
          <p:cNvGrpSpPr/>
          <p:nvPr/>
        </p:nvGrpSpPr>
        <p:grpSpPr>
          <a:xfrm>
            <a:off x="1394741" y="1512061"/>
            <a:ext cx="252444" cy="351722"/>
            <a:chOff x="1394741" y="1512061"/>
            <a:chExt cx="252444" cy="351722"/>
          </a:xfrm>
        </p:grpSpPr>
        <p:sp>
          <p:nvSpPr>
            <p:cNvPr id="17751" name="Google Shape;17751;p64"/>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64"/>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64"/>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64"/>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64"/>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64"/>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64"/>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64"/>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64"/>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64"/>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64"/>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64"/>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64"/>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64"/>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64"/>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64"/>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64"/>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8" name="Google Shape;17768;p64"/>
          <p:cNvGrpSpPr/>
          <p:nvPr/>
        </p:nvGrpSpPr>
        <p:grpSpPr>
          <a:xfrm>
            <a:off x="855096" y="1504485"/>
            <a:ext cx="380910" cy="339594"/>
            <a:chOff x="855096" y="1504485"/>
            <a:chExt cx="380910" cy="339594"/>
          </a:xfrm>
        </p:grpSpPr>
        <p:sp>
          <p:nvSpPr>
            <p:cNvPr id="17769" name="Google Shape;17769;p64"/>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64"/>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64"/>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64"/>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64"/>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4" name="Google Shape;17774;p64"/>
          <p:cNvGrpSpPr/>
          <p:nvPr/>
        </p:nvGrpSpPr>
        <p:grpSpPr>
          <a:xfrm>
            <a:off x="1819576" y="1511679"/>
            <a:ext cx="352103" cy="352103"/>
            <a:chOff x="1819576" y="1511679"/>
            <a:chExt cx="352103" cy="352103"/>
          </a:xfrm>
        </p:grpSpPr>
        <p:sp>
          <p:nvSpPr>
            <p:cNvPr id="17775" name="Google Shape;17775;p64"/>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64"/>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64"/>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64"/>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9" name="Google Shape;17779;p64"/>
          <p:cNvGrpSpPr/>
          <p:nvPr/>
        </p:nvGrpSpPr>
        <p:grpSpPr>
          <a:xfrm>
            <a:off x="5621097" y="1500761"/>
            <a:ext cx="371424" cy="355446"/>
            <a:chOff x="5621097" y="1500761"/>
            <a:chExt cx="371424" cy="355446"/>
          </a:xfrm>
        </p:grpSpPr>
        <p:sp>
          <p:nvSpPr>
            <p:cNvPr id="17780" name="Google Shape;17780;p64"/>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64"/>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2" name="Google Shape;17782;p64"/>
          <p:cNvGrpSpPr/>
          <p:nvPr/>
        </p:nvGrpSpPr>
        <p:grpSpPr>
          <a:xfrm>
            <a:off x="4670239" y="1541599"/>
            <a:ext cx="359679" cy="321833"/>
            <a:chOff x="4670239" y="1541599"/>
            <a:chExt cx="359679" cy="321833"/>
          </a:xfrm>
        </p:grpSpPr>
        <p:sp>
          <p:nvSpPr>
            <p:cNvPr id="17783" name="Google Shape;17783;p64"/>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64"/>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64"/>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64"/>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64"/>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8" name="Google Shape;17788;p64"/>
          <p:cNvGrpSpPr/>
          <p:nvPr/>
        </p:nvGrpSpPr>
        <p:grpSpPr>
          <a:xfrm>
            <a:off x="4212429" y="1502385"/>
            <a:ext cx="321037" cy="353822"/>
            <a:chOff x="4212429" y="1502385"/>
            <a:chExt cx="321037" cy="353822"/>
          </a:xfrm>
        </p:grpSpPr>
        <p:sp>
          <p:nvSpPr>
            <p:cNvPr id="17789" name="Google Shape;17789;p64"/>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64"/>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64"/>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64"/>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3" name="Google Shape;17793;p64"/>
          <p:cNvGrpSpPr/>
          <p:nvPr/>
        </p:nvGrpSpPr>
        <p:grpSpPr>
          <a:xfrm>
            <a:off x="2302788" y="1505981"/>
            <a:ext cx="336188" cy="335425"/>
            <a:chOff x="2302788" y="1505981"/>
            <a:chExt cx="336188" cy="335425"/>
          </a:xfrm>
        </p:grpSpPr>
        <p:sp>
          <p:nvSpPr>
            <p:cNvPr id="17794" name="Google Shape;17794;p64"/>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64"/>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64"/>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64"/>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64"/>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64"/>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64"/>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64"/>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64"/>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64"/>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64"/>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64"/>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64"/>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64"/>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64"/>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64"/>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64"/>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1" name="Google Shape;17811;p64"/>
          <p:cNvGrpSpPr/>
          <p:nvPr/>
        </p:nvGrpSpPr>
        <p:grpSpPr>
          <a:xfrm>
            <a:off x="2780301" y="1521896"/>
            <a:ext cx="333133" cy="321037"/>
            <a:chOff x="2780301" y="1521896"/>
            <a:chExt cx="333133" cy="321037"/>
          </a:xfrm>
        </p:grpSpPr>
        <p:sp>
          <p:nvSpPr>
            <p:cNvPr id="17812" name="Google Shape;17812;p64"/>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64"/>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64"/>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64"/>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64"/>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64"/>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64"/>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64"/>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64"/>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64"/>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64"/>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64"/>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64"/>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64"/>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64"/>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64"/>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64"/>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64"/>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64"/>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64"/>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32" name="Google Shape;17832;p64"/>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64"/>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64"/>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35" name="Google Shape;17835;p64"/>
          <p:cNvGrpSpPr/>
          <p:nvPr/>
        </p:nvGrpSpPr>
        <p:grpSpPr>
          <a:xfrm>
            <a:off x="3316159" y="1515085"/>
            <a:ext cx="211892" cy="339594"/>
            <a:chOff x="3316159" y="1515085"/>
            <a:chExt cx="211892" cy="339594"/>
          </a:xfrm>
        </p:grpSpPr>
        <p:sp>
          <p:nvSpPr>
            <p:cNvPr id="17836" name="Google Shape;17836;p64"/>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64"/>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64"/>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64"/>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64"/>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64"/>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2" name="Google Shape;17842;p64"/>
          <p:cNvGrpSpPr/>
          <p:nvPr/>
        </p:nvGrpSpPr>
        <p:grpSpPr>
          <a:xfrm>
            <a:off x="3716358" y="1544655"/>
            <a:ext cx="361971" cy="314958"/>
            <a:chOff x="3716358" y="1544655"/>
            <a:chExt cx="361971" cy="314958"/>
          </a:xfrm>
        </p:grpSpPr>
        <p:sp>
          <p:nvSpPr>
            <p:cNvPr id="17843" name="Google Shape;17843;p64"/>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64"/>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64"/>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64"/>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64"/>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48" name="Google Shape;17848;p64"/>
            <p:cNvGrpSpPr/>
            <p:nvPr/>
          </p:nvGrpSpPr>
          <p:grpSpPr>
            <a:xfrm>
              <a:off x="3716358" y="1544655"/>
              <a:ext cx="361971" cy="314958"/>
              <a:chOff x="3716358" y="1544655"/>
              <a:chExt cx="361971" cy="314958"/>
            </a:xfrm>
          </p:grpSpPr>
          <p:sp>
            <p:nvSpPr>
              <p:cNvPr id="17849" name="Google Shape;17849;p64"/>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64"/>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64"/>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64"/>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64"/>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54" name="Google Shape;17854;p64"/>
          <p:cNvGrpSpPr/>
          <p:nvPr/>
        </p:nvGrpSpPr>
        <p:grpSpPr>
          <a:xfrm>
            <a:off x="7011924" y="1557552"/>
            <a:ext cx="499533" cy="305136"/>
            <a:chOff x="7009649" y="1541981"/>
            <a:chExt cx="524940" cy="320655"/>
          </a:xfrm>
        </p:grpSpPr>
        <p:sp>
          <p:nvSpPr>
            <p:cNvPr id="17855" name="Google Shape;17855;p64"/>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64"/>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64"/>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64"/>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64"/>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64"/>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64"/>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64"/>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3" name="Google Shape;17863;p64"/>
          <p:cNvGrpSpPr/>
          <p:nvPr/>
        </p:nvGrpSpPr>
        <p:grpSpPr>
          <a:xfrm>
            <a:off x="8034034" y="1518109"/>
            <a:ext cx="282746" cy="340358"/>
            <a:chOff x="8034034" y="1518109"/>
            <a:chExt cx="282746" cy="340358"/>
          </a:xfrm>
        </p:grpSpPr>
        <p:sp>
          <p:nvSpPr>
            <p:cNvPr id="17864" name="Google Shape;17864;p64"/>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64"/>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64"/>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64"/>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8" name="Google Shape;17868;p64"/>
          <p:cNvGrpSpPr/>
          <p:nvPr/>
        </p:nvGrpSpPr>
        <p:grpSpPr>
          <a:xfrm>
            <a:off x="7582302" y="1499934"/>
            <a:ext cx="369133" cy="360411"/>
            <a:chOff x="7582302" y="1499934"/>
            <a:chExt cx="369133" cy="360411"/>
          </a:xfrm>
        </p:grpSpPr>
        <p:sp>
          <p:nvSpPr>
            <p:cNvPr id="17869" name="Google Shape;17869;p64"/>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64"/>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64"/>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64"/>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64"/>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877" name="Shape 17877"/>
        <p:cNvGrpSpPr/>
        <p:nvPr/>
      </p:nvGrpSpPr>
      <p:grpSpPr>
        <a:xfrm>
          <a:off x="0" y="0"/>
          <a:ext cx="0" cy="0"/>
          <a:chOff x="0" y="0"/>
          <a:chExt cx="0" cy="0"/>
        </a:xfrm>
      </p:grpSpPr>
      <p:pic>
        <p:nvPicPr>
          <p:cNvPr id="17878" name="Google Shape;17878;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30"/>
          <p:cNvSpPr/>
          <p:nvPr/>
        </p:nvSpPr>
        <p:spPr>
          <a:xfrm>
            <a:off x="4110975" y="-9800"/>
            <a:ext cx="50331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0"/>
          <p:cNvSpPr txBox="1"/>
          <p:nvPr>
            <p:ph idx="15"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761" name="Google Shape;761;p30"/>
          <p:cNvSpPr txBox="1"/>
          <p:nvPr>
            <p:ph type="title"/>
          </p:nvPr>
        </p:nvSpPr>
        <p:spPr>
          <a:xfrm>
            <a:off x="3245550" y="1299975"/>
            <a:ext cx="1960800" cy="470400"/>
          </a:xfrm>
          <a:prstGeom prst="rect">
            <a:avLst/>
          </a:prstGeom>
        </p:spPr>
        <p:txBody>
          <a:bodyPr anchorCtr="0" anchor="ctr" bIns="0" lIns="91425" spcFirstLastPara="1" rIns="91425" wrap="square" tIns="0">
            <a:noAutofit/>
          </a:bodyPr>
          <a:lstStyle/>
          <a:p>
            <a:pPr indent="0" lvl="0" marL="0" rtl="0" algn="r">
              <a:spcBef>
                <a:spcPts val="0"/>
              </a:spcBef>
              <a:spcAft>
                <a:spcPts val="0"/>
              </a:spcAft>
              <a:buNone/>
            </a:pPr>
            <a:r>
              <a:rPr lang="en">
                <a:solidFill>
                  <a:schemeClr val="lt1"/>
                </a:solidFill>
              </a:rPr>
              <a:t>01</a:t>
            </a:r>
            <a:endParaRPr>
              <a:solidFill>
                <a:schemeClr val="lt1"/>
              </a:solidFill>
            </a:endParaRPr>
          </a:p>
        </p:txBody>
      </p:sp>
      <p:sp>
        <p:nvSpPr>
          <p:cNvPr id="762" name="Google Shape;762;p30"/>
          <p:cNvSpPr txBox="1"/>
          <p:nvPr>
            <p:ph idx="2" type="title"/>
          </p:nvPr>
        </p:nvSpPr>
        <p:spPr>
          <a:xfrm>
            <a:off x="3245550" y="2223700"/>
            <a:ext cx="1960800" cy="470400"/>
          </a:xfrm>
          <a:prstGeom prst="rect">
            <a:avLst/>
          </a:prstGeom>
        </p:spPr>
        <p:txBody>
          <a:bodyPr anchorCtr="0" anchor="ctr" bIns="0" lIns="91425" spcFirstLastPara="1" rIns="91425" wrap="square" tIns="0">
            <a:noAutofit/>
          </a:bodyPr>
          <a:lstStyle/>
          <a:p>
            <a:pPr indent="0" lvl="0" marL="0" rtl="0" algn="r">
              <a:spcBef>
                <a:spcPts val="0"/>
              </a:spcBef>
              <a:spcAft>
                <a:spcPts val="0"/>
              </a:spcAft>
              <a:buNone/>
            </a:pPr>
            <a:r>
              <a:rPr lang="en">
                <a:solidFill>
                  <a:schemeClr val="lt1"/>
                </a:solidFill>
              </a:rPr>
              <a:t>02</a:t>
            </a:r>
            <a:endParaRPr>
              <a:solidFill>
                <a:schemeClr val="lt1"/>
              </a:solidFill>
            </a:endParaRPr>
          </a:p>
        </p:txBody>
      </p:sp>
      <p:sp>
        <p:nvSpPr>
          <p:cNvPr id="763" name="Google Shape;763;p30"/>
          <p:cNvSpPr txBox="1"/>
          <p:nvPr>
            <p:ph idx="4" type="title"/>
          </p:nvPr>
        </p:nvSpPr>
        <p:spPr>
          <a:xfrm>
            <a:off x="3245550" y="3147450"/>
            <a:ext cx="1960800" cy="470400"/>
          </a:xfrm>
          <a:prstGeom prst="rect">
            <a:avLst/>
          </a:prstGeom>
        </p:spPr>
        <p:txBody>
          <a:bodyPr anchorCtr="0" anchor="ctr" bIns="0" lIns="91425" spcFirstLastPara="1" rIns="91425" wrap="square" tIns="0">
            <a:noAutofit/>
          </a:bodyPr>
          <a:lstStyle/>
          <a:p>
            <a:pPr indent="0" lvl="0" marL="0" rtl="0" algn="r">
              <a:spcBef>
                <a:spcPts val="0"/>
              </a:spcBef>
              <a:spcAft>
                <a:spcPts val="0"/>
              </a:spcAft>
              <a:buNone/>
            </a:pPr>
            <a:r>
              <a:rPr lang="en">
                <a:solidFill>
                  <a:schemeClr val="lt1"/>
                </a:solidFill>
              </a:rPr>
              <a:t>03</a:t>
            </a:r>
            <a:endParaRPr>
              <a:solidFill>
                <a:schemeClr val="lt1"/>
              </a:solidFill>
            </a:endParaRPr>
          </a:p>
        </p:txBody>
      </p:sp>
      <p:sp>
        <p:nvSpPr>
          <p:cNvPr id="764" name="Google Shape;764;p30"/>
          <p:cNvSpPr txBox="1"/>
          <p:nvPr>
            <p:ph idx="6" type="title"/>
          </p:nvPr>
        </p:nvSpPr>
        <p:spPr>
          <a:xfrm>
            <a:off x="3245550" y="4071200"/>
            <a:ext cx="1960800" cy="470400"/>
          </a:xfrm>
          <a:prstGeom prst="rect">
            <a:avLst/>
          </a:prstGeom>
        </p:spPr>
        <p:txBody>
          <a:bodyPr anchorCtr="0" anchor="ctr" bIns="0" lIns="91425" spcFirstLastPara="1" rIns="91425" wrap="square" tIns="0">
            <a:noAutofit/>
          </a:bodyPr>
          <a:lstStyle/>
          <a:p>
            <a:pPr indent="0" lvl="0" marL="0" rtl="0" algn="r">
              <a:spcBef>
                <a:spcPts val="0"/>
              </a:spcBef>
              <a:spcAft>
                <a:spcPts val="0"/>
              </a:spcAft>
              <a:buNone/>
            </a:pPr>
            <a:r>
              <a:rPr lang="en">
                <a:solidFill>
                  <a:schemeClr val="lt1"/>
                </a:solidFill>
              </a:rPr>
              <a:t>04</a:t>
            </a:r>
            <a:endParaRPr>
              <a:solidFill>
                <a:schemeClr val="lt1"/>
              </a:solidFill>
            </a:endParaRPr>
          </a:p>
        </p:txBody>
      </p:sp>
      <p:sp>
        <p:nvSpPr>
          <p:cNvPr id="765" name="Google Shape;765;p30"/>
          <p:cNvSpPr txBox="1"/>
          <p:nvPr>
            <p:ph idx="1" type="subTitle"/>
          </p:nvPr>
        </p:nvSpPr>
        <p:spPr>
          <a:xfrm>
            <a:off x="5206350" y="1264125"/>
            <a:ext cx="3225300" cy="330000"/>
          </a:xfrm>
          <a:prstGeom prst="rect">
            <a:avLst/>
          </a:prstGeom>
        </p:spPr>
        <p:txBody>
          <a:bodyPr anchorCtr="0" anchor="ctr" bIns="0" lIns="91425" spcFirstLastPara="1" rIns="91425" wrap="square" tIns="0">
            <a:noAutofit/>
          </a:bodyPr>
          <a:lstStyle/>
          <a:p>
            <a:pPr indent="0" lvl="0" marL="0" rtl="0" algn="l">
              <a:spcBef>
                <a:spcPts val="0"/>
              </a:spcBef>
              <a:spcAft>
                <a:spcPts val="0"/>
              </a:spcAft>
              <a:buNone/>
            </a:pPr>
            <a:r>
              <a:rPr lang="en"/>
              <a:t>OVERVIEW</a:t>
            </a:r>
            <a:endParaRPr/>
          </a:p>
        </p:txBody>
      </p:sp>
      <p:sp>
        <p:nvSpPr>
          <p:cNvPr id="766" name="Google Shape;766;p30"/>
          <p:cNvSpPr txBox="1"/>
          <p:nvPr>
            <p:ph idx="3" type="subTitle"/>
          </p:nvPr>
        </p:nvSpPr>
        <p:spPr>
          <a:xfrm>
            <a:off x="5206350" y="2188475"/>
            <a:ext cx="3225300" cy="330000"/>
          </a:xfrm>
          <a:prstGeom prst="rect">
            <a:avLst/>
          </a:prstGeom>
        </p:spPr>
        <p:txBody>
          <a:bodyPr anchorCtr="0" anchor="ctr" bIns="0" lIns="91425" spcFirstLastPara="1" rIns="91425" wrap="square" tIns="0">
            <a:noAutofit/>
          </a:bodyPr>
          <a:lstStyle/>
          <a:p>
            <a:pPr indent="0" lvl="0" marL="0" rtl="0" algn="l">
              <a:spcBef>
                <a:spcPts val="0"/>
              </a:spcBef>
              <a:spcAft>
                <a:spcPts val="0"/>
              </a:spcAft>
              <a:buNone/>
            </a:pPr>
            <a:r>
              <a:rPr lang="en"/>
              <a:t>FEATURES OF THE TOPIC</a:t>
            </a:r>
            <a:endParaRPr/>
          </a:p>
        </p:txBody>
      </p:sp>
      <p:sp>
        <p:nvSpPr>
          <p:cNvPr id="767" name="Google Shape;767;p30"/>
          <p:cNvSpPr txBox="1"/>
          <p:nvPr>
            <p:ph idx="5" type="subTitle"/>
          </p:nvPr>
        </p:nvSpPr>
        <p:spPr>
          <a:xfrm>
            <a:off x="5206350" y="3112825"/>
            <a:ext cx="3225300" cy="330000"/>
          </a:xfrm>
          <a:prstGeom prst="rect">
            <a:avLst/>
          </a:prstGeom>
        </p:spPr>
        <p:txBody>
          <a:bodyPr anchorCtr="0" anchor="ctr" bIns="0" lIns="91425" spcFirstLastPara="1" rIns="91425" wrap="square" tIns="0">
            <a:noAutofit/>
          </a:bodyPr>
          <a:lstStyle/>
          <a:p>
            <a:pPr indent="0" lvl="0" marL="0" rtl="0" algn="l">
              <a:spcBef>
                <a:spcPts val="0"/>
              </a:spcBef>
              <a:spcAft>
                <a:spcPts val="0"/>
              </a:spcAft>
              <a:buNone/>
            </a:pPr>
            <a:r>
              <a:rPr lang="en"/>
              <a:t>ASSIGNMENT</a:t>
            </a:r>
            <a:endParaRPr/>
          </a:p>
        </p:txBody>
      </p:sp>
      <p:sp>
        <p:nvSpPr>
          <p:cNvPr id="768" name="Google Shape;768;p30"/>
          <p:cNvSpPr txBox="1"/>
          <p:nvPr>
            <p:ph idx="7" type="subTitle"/>
          </p:nvPr>
        </p:nvSpPr>
        <p:spPr>
          <a:xfrm>
            <a:off x="5206350" y="4037175"/>
            <a:ext cx="3225300" cy="330000"/>
          </a:xfrm>
          <a:prstGeom prst="rect">
            <a:avLst/>
          </a:prstGeom>
        </p:spPr>
        <p:txBody>
          <a:bodyPr anchorCtr="0" anchor="ctr" bIns="0" lIns="91425" spcFirstLastPara="1" rIns="91425" wrap="square" tIns="0">
            <a:noAutofit/>
          </a:bodyPr>
          <a:lstStyle/>
          <a:p>
            <a:pPr indent="0" lvl="0" marL="0" rtl="0" algn="l">
              <a:spcBef>
                <a:spcPts val="0"/>
              </a:spcBef>
              <a:spcAft>
                <a:spcPts val="0"/>
              </a:spcAft>
              <a:buNone/>
            </a:pPr>
            <a:r>
              <a:rPr lang="en"/>
              <a:t>ABOUT THE TOPIC</a:t>
            </a:r>
            <a:endParaRPr/>
          </a:p>
        </p:txBody>
      </p:sp>
      <p:grpSp>
        <p:nvGrpSpPr>
          <p:cNvPr id="769" name="Google Shape;769;p30"/>
          <p:cNvGrpSpPr/>
          <p:nvPr/>
        </p:nvGrpSpPr>
        <p:grpSpPr>
          <a:xfrm>
            <a:off x="901061" y="1707110"/>
            <a:ext cx="3479076" cy="3205864"/>
            <a:chOff x="1292661" y="1707110"/>
            <a:chExt cx="3479076" cy="3205864"/>
          </a:xfrm>
        </p:grpSpPr>
        <p:sp>
          <p:nvSpPr>
            <p:cNvPr id="770" name="Google Shape;770;p30"/>
            <p:cNvSpPr/>
            <p:nvPr/>
          </p:nvSpPr>
          <p:spPr>
            <a:xfrm>
              <a:off x="1292661" y="4702378"/>
              <a:ext cx="3479076" cy="210596"/>
            </a:xfrm>
            <a:custGeom>
              <a:rect b="b" l="l" r="r" t="t"/>
              <a:pathLst>
                <a:path extrusionOk="0" h="18753" w="309802">
                  <a:moveTo>
                    <a:pt x="154901" y="1"/>
                  </a:moveTo>
                  <a:cubicBezTo>
                    <a:pt x="113812" y="1"/>
                    <a:pt x="74415" y="989"/>
                    <a:pt x="45363" y="2751"/>
                  </a:cubicBezTo>
                  <a:cubicBezTo>
                    <a:pt x="16312" y="4501"/>
                    <a:pt x="1" y="6894"/>
                    <a:pt x="1" y="9383"/>
                  </a:cubicBezTo>
                  <a:cubicBezTo>
                    <a:pt x="1" y="11859"/>
                    <a:pt x="16312" y="14252"/>
                    <a:pt x="45363" y="16003"/>
                  </a:cubicBezTo>
                  <a:cubicBezTo>
                    <a:pt x="74415" y="17765"/>
                    <a:pt x="113812" y="18753"/>
                    <a:pt x="154901" y="18753"/>
                  </a:cubicBezTo>
                  <a:cubicBezTo>
                    <a:pt x="195977" y="18753"/>
                    <a:pt x="235387" y="17765"/>
                    <a:pt x="264438" y="16003"/>
                  </a:cubicBezTo>
                  <a:cubicBezTo>
                    <a:pt x="293478" y="14252"/>
                    <a:pt x="309801" y="11859"/>
                    <a:pt x="309801" y="9383"/>
                  </a:cubicBezTo>
                  <a:cubicBezTo>
                    <a:pt x="309801" y="6894"/>
                    <a:pt x="293478" y="4501"/>
                    <a:pt x="264438" y="2751"/>
                  </a:cubicBezTo>
                  <a:cubicBezTo>
                    <a:pt x="235387" y="989"/>
                    <a:pt x="195977" y="1"/>
                    <a:pt x="154901" y="1"/>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 name="Google Shape;771;p30"/>
            <p:cNvGrpSpPr/>
            <p:nvPr/>
          </p:nvGrpSpPr>
          <p:grpSpPr>
            <a:xfrm>
              <a:off x="1399685" y="1707110"/>
              <a:ext cx="3265010" cy="3091978"/>
              <a:chOff x="176800" y="-680600"/>
              <a:chExt cx="7268500" cy="6883300"/>
            </a:xfrm>
          </p:grpSpPr>
          <p:sp>
            <p:nvSpPr>
              <p:cNvPr id="772" name="Google Shape;772;p30"/>
              <p:cNvSpPr/>
              <p:nvPr/>
            </p:nvSpPr>
            <p:spPr>
              <a:xfrm>
                <a:off x="2420225" y="5720150"/>
                <a:ext cx="183375" cy="212975"/>
              </a:xfrm>
              <a:custGeom>
                <a:rect b="b" l="l" r="r" t="t"/>
                <a:pathLst>
                  <a:path extrusionOk="0" h="8519" w="7335">
                    <a:moveTo>
                      <a:pt x="2377" y="0"/>
                    </a:moveTo>
                    <a:cubicBezTo>
                      <a:pt x="1539" y="0"/>
                      <a:pt x="711" y="155"/>
                      <a:pt x="1" y="573"/>
                    </a:cubicBezTo>
                    <a:lnTo>
                      <a:pt x="1" y="7836"/>
                    </a:lnTo>
                    <a:cubicBezTo>
                      <a:pt x="1108" y="8293"/>
                      <a:pt x="2291" y="8518"/>
                      <a:pt x="3544" y="8518"/>
                    </a:cubicBezTo>
                    <a:cubicBezTo>
                      <a:pt x="4216" y="8518"/>
                      <a:pt x="4909" y="8453"/>
                      <a:pt x="5620" y="8324"/>
                    </a:cubicBezTo>
                    <a:lnTo>
                      <a:pt x="7335" y="1311"/>
                    </a:lnTo>
                    <a:cubicBezTo>
                      <a:pt x="7335" y="1311"/>
                      <a:pt x="4811" y="0"/>
                      <a:pt x="2377"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0"/>
              <p:cNvSpPr/>
              <p:nvPr/>
            </p:nvSpPr>
            <p:spPr>
              <a:xfrm>
                <a:off x="3463225" y="5744800"/>
                <a:ext cx="183375" cy="209950"/>
              </a:xfrm>
              <a:custGeom>
                <a:rect b="b" l="l" r="r" t="t"/>
                <a:pathLst>
                  <a:path extrusionOk="0" h="8398" w="7335">
                    <a:moveTo>
                      <a:pt x="4949" y="0"/>
                    </a:moveTo>
                    <a:cubicBezTo>
                      <a:pt x="2517" y="0"/>
                      <a:pt x="0" y="1302"/>
                      <a:pt x="0" y="1302"/>
                    </a:cubicBezTo>
                    <a:lnTo>
                      <a:pt x="846" y="8398"/>
                    </a:lnTo>
                    <a:lnTo>
                      <a:pt x="6287" y="7921"/>
                    </a:lnTo>
                    <a:lnTo>
                      <a:pt x="7334" y="575"/>
                    </a:lnTo>
                    <a:cubicBezTo>
                      <a:pt x="6621" y="156"/>
                      <a:pt x="5790" y="0"/>
                      <a:pt x="4949"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0"/>
              <p:cNvSpPr/>
              <p:nvPr/>
            </p:nvSpPr>
            <p:spPr>
              <a:xfrm>
                <a:off x="2401175" y="2727850"/>
                <a:ext cx="1430275" cy="3086125"/>
              </a:xfrm>
              <a:custGeom>
                <a:rect b="b" l="l" r="r" t="t"/>
                <a:pathLst>
                  <a:path extrusionOk="0" h="123445" w="57211">
                    <a:moveTo>
                      <a:pt x="53579" y="0"/>
                    </a:moveTo>
                    <a:lnTo>
                      <a:pt x="7466" y="1298"/>
                    </a:lnTo>
                    <a:lnTo>
                      <a:pt x="1" y="120837"/>
                    </a:lnTo>
                    <a:lnTo>
                      <a:pt x="8752" y="122289"/>
                    </a:lnTo>
                    <a:lnTo>
                      <a:pt x="28469" y="16764"/>
                    </a:lnTo>
                    <a:cubicBezTo>
                      <a:pt x="28469" y="16764"/>
                      <a:pt x="29855" y="16653"/>
                      <a:pt x="31199" y="16653"/>
                    </a:cubicBezTo>
                    <a:cubicBezTo>
                      <a:pt x="31871" y="16653"/>
                      <a:pt x="32533" y="16681"/>
                      <a:pt x="33005" y="16764"/>
                    </a:cubicBezTo>
                    <a:lnTo>
                      <a:pt x="41935" y="123444"/>
                    </a:lnTo>
                    <a:lnTo>
                      <a:pt x="50257" y="122003"/>
                    </a:lnTo>
                    <a:cubicBezTo>
                      <a:pt x="50257" y="122003"/>
                      <a:pt x="57210" y="41208"/>
                      <a:pt x="535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0"/>
              <p:cNvSpPr/>
              <p:nvPr/>
            </p:nvSpPr>
            <p:spPr>
              <a:xfrm>
                <a:off x="2578575" y="3171500"/>
                <a:ext cx="456925" cy="2444525"/>
              </a:xfrm>
              <a:custGeom>
                <a:rect b="b" l="l" r="r" t="t"/>
                <a:pathLst>
                  <a:path extrusionOk="0" h="97781" w="18277">
                    <a:moveTo>
                      <a:pt x="17892" y="1"/>
                    </a:moveTo>
                    <a:cubicBezTo>
                      <a:pt x="17725" y="1"/>
                      <a:pt x="17571" y="124"/>
                      <a:pt x="17539" y="304"/>
                    </a:cubicBezTo>
                    <a:lnTo>
                      <a:pt x="37" y="97352"/>
                    </a:lnTo>
                    <a:cubicBezTo>
                      <a:pt x="1" y="97554"/>
                      <a:pt x="132" y="97733"/>
                      <a:pt x="322" y="97769"/>
                    </a:cubicBezTo>
                    <a:cubicBezTo>
                      <a:pt x="346" y="97780"/>
                      <a:pt x="370" y="97780"/>
                      <a:pt x="382" y="97780"/>
                    </a:cubicBezTo>
                    <a:cubicBezTo>
                      <a:pt x="560" y="97780"/>
                      <a:pt x="715" y="97661"/>
                      <a:pt x="739" y="97483"/>
                    </a:cubicBezTo>
                    <a:lnTo>
                      <a:pt x="18241" y="423"/>
                    </a:lnTo>
                    <a:cubicBezTo>
                      <a:pt x="18277" y="233"/>
                      <a:pt x="18146" y="42"/>
                      <a:pt x="17955" y="7"/>
                    </a:cubicBezTo>
                    <a:cubicBezTo>
                      <a:pt x="17934" y="3"/>
                      <a:pt x="17913" y="1"/>
                      <a:pt x="17892" y="1"/>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0"/>
              <p:cNvSpPr/>
              <p:nvPr/>
            </p:nvSpPr>
            <p:spPr>
              <a:xfrm>
                <a:off x="3106925" y="2777825"/>
                <a:ext cx="146775" cy="288175"/>
              </a:xfrm>
              <a:custGeom>
                <a:rect b="b" l="l" r="r" t="t"/>
                <a:pathLst>
                  <a:path extrusionOk="0" h="11527" w="5871">
                    <a:moveTo>
                      <a:pt x="5503" y="1"/>
                    </a:moveTo>
                    <a:cubicBezTo>
                      <a:pt x="5321" y="1"/>
                      <a:pt x="5155" y="140"/>
                      <a:pt x="5132" y="323"/>
                    </a:cubicBezTo>
                    <a:lnTo>
                      <a:pt x="4406" y="8217"/>
                    </a:lnTo>
                    <a:cubicBezTo>
                      <a:pt x="4275" y="9693"/>
                      <a:pt x="3060" y="10801"/>
                      <a:pt x="1572" y="10801"/>
                    </a:cubicBezTo>
                    <a:lnTo>
                      <a:pt x="358" y="10801"/>
                    </a:lnTo>
                    <a:cubicBezTo>
                      <a:pt x="155" y="10801"/>
                      <a:pt x="0" y="10967"/>
                      <a:pt x="0" y="11158"/>
                    </a:cubicBezTo>
                    <a:cubicBezTo>
                      <a:pt x="0" y="11360"/>
                      <a:pt x="155" y="11527"/>
                      <a:pt x="358" y="11527"/>
                    </a:cubicBezTo>
                    <a:lnTo>
                      <a:pt x="1572" y="11527"/>
                    </a:lnTo>
                    <a:cubicBezTo>
                      <a:pt x="3429" y="11527"/>
                      <a:pt x="4965" y="10134"/>
                      <a:pt x="5132" y="8276"/>
                    </a:cubicBezTo>
                    <a:lnTo>
                      <a:pt x="5858" y="394"/>
                    </a:lnTo>
                    <a:cubicBezTo>
                      <a:pt x="5870" y="192"/>
                      <a:pt x="5727" y="13"/>
                      <a:pt x="5525" y="2"/>
                    </a:cubicBezTo>
                    <a:cubicBezTo>
                      <a:pt x="5518" y="1"/>
                      <a:pt x="5510" y="1"/>
                      <a:pt x="5503" y="1"/>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0"/>
              <p:cNvSpPr/>
              <p:nvPr/>
            </p:nvSpPr>
            <p:spPr>
              <a:xfrm>
                <a:off x="3296525" y="3170100"/>
                <a:ext cx="209275" cy="2478075"/>
              </a:xfrm>
              <a:custGeom>
                <a:rect b="b" l="l" r="r" t="t"/>
                <a:pathLst>
                  <a:path extrusionOk="0" h="99123" w="8371">
                    <a:moveTo>
                      <a:pt x="387" y="1"/>
                    </a:moveTo>
                    <a:cubicBezTo>
                      <a:pt x="374" y="1"/>
                      <a:pt x="360" y="1"/>
                      <a:pt x="346" y="3"/>
                    </a:cubicBezTo>
                    <a:cubicBezTo>
                      <a:pt x="156" y="15"/>
                      <a:pt x="1" y="193"/>
                      <a:pt x="13" y="384"/>
                    </a:cubicBezTo>
                    <a:lnTo>
                      <a:pt x="7633" y="98789"/>
                    </a:lnTo>
                    <a:cubicBezTo>
                      <a:pt x="7645" y="98979"/>
                      <a:pt x="7799" y="99122"/>
                      <a:pt x="7990" y="99122"/>
                    </a:cubicBezTo>
                    <a:lnTo>
                      <a:pt x="8026" y="99122"/>
                    </a:lnTo>
                    <a:cubicBezTo>
                      <a:pt x="8216" y="99110"/>
                      <a:pt x="8371" y="98932"/>
                      <a:pt x="8347" y="98729"/>
                    </a:cubicBezTo>
                    <a:lnTo>
                      <a:pt x="739" y="336"/>
                    </a:lnTo>
                    <a:cubicBezTo>
                      <a:pt x="728" y="148"/>
                      <a:pt x="572" y="1"/>
                      <a:pt x="387" y="1"/>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0"/>
              <p:cNvSpPr/>
              <p:nvPr/>
            </p:nvSpPr>
            <p:spPr>
              <a:xfrm>
                <a:off x="2618775" y="2702850"/>
                <a:ext cx="253025" cy="363150"/>
              </a:xfrm>
              <a:custGeom>
                <a:rect b="b" l="l" r="r" t="t"/>
                <a:pathLst>
                  <a:path extrusionOk="0" h="14526" w="10121">
                    <a:moveTo>
                      <a:pt x="9513" y="0"/>
                    </a:moveTo>
                    <a:cubicBezTo>
                      <a:pt x="9311" y="12"/>
                      <a:pt x="9156" y="167"/>
                      <a:pt x="9156" y="369"/>
                    </a:cubicBezTo>
                    <a:cubicBezTo>
                      <a:pt x="9394" y="11383"/>
                      <a:pt x="691" y="13716"/>
                      <a:pt x="310" y="13811"/>
                    </a:cubicBezTo>
                    <a:cubicBezTo>
                      <a:pt x="119" y="13859"/>
                      <a:pt x="0" y="14061"/>
                      <a:pt x="60" y="14252"/>
                    </a:cubicBezTo>
                    <a:cubicBezTo>
                      <a:pt x="95" y="14419"/>
                      <a:pt x="238" y="14526"/>
                      <a:pt x="405" y="14526"/>
                    </a:cubicBezTo>
                    <a:cubicBezTo>
                      <a:pt x="429" y="14526"/>
                      <a:pt x="465" y="14514"/>
                      <a:pt x="488" y="14514"/>
                    </a:cubicBezTo>
                    <a:cubicBezTo>
                      <a:pt x="584" y="14490"/>
                      <a:pt x="10121" y="11954"/>
                      <a:pt x="9882" y="357"/>
                    </a:cubicBezTo>
                    <a:cubicBezTo>
                      <a:pt x="9882" y="155"/>
                      <a:pt x="9716" y="0"/>
                      <a:pt x="9525" y="0"/>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0"/>
              <p:cNvSpPr/>
              <p:nvPr/>
            </p:nvSpPr>
            <p:spPr>
              <a:xfrm>
                <a:off x="3533175" y="2702850"/>
                <a:ext cx="181875" cy="305700"/>
              </a:xfrm>
              <a:custGeom>
                <a:rect b="b" l="l" r="r" t="t"/>
                <a:pathLst>
                  <a:path extrusionOk="0" h="12228" w="7275">
                    <a:moveTo>
                      <a:pt x="369" y="0"/>
                    </a:moveTo>
                    <a:cubicBezTo>
                      <a:pt x="179" y="0"/>
                      <a:pt x="12" y="167"/>
                      <a:pt x="12" y="369"/>
                    </a:cubicBezTo>
                    <a:cubicBezTo>
                      <a:pt x="0" y="9466"/>
                      <a:pt x="6668" y="12180"/>
                      <a:pt x="6739" y="12204"/>
                    </a:cubicBezTo>
                    <a:cubicBezTo>
                      <a:pt x="6775" y="12228"/>
                      <a:pt x="6822" y="12228"/>
                      <a:pt x="6870" y="12228"/>
                    </a:cubicBezTo>
                    <a:cubicBezTo>
                      <a:pt x="7013" y="12228"/>
                      <a:pt x="7144" y="12145"/>
                      <a:pt x="7203" y="12002"/>
                    </a:cubicBezTo>
                    <a:cubicBezTo>
                      <a:pt x="7275" y="11823"/>
                      <a:pt x="7180" y="11609"/>
                      <a:pt x="7001" y="11537"/>
                    </a:cubicBezTo>
                    <a:cubicBezTo>
                      <a:pt x="6739" y="11442"/>
                      <a:pt x="726" y="8954"/>
                      <a:pt x="738" y="369"/>
                    </a:cubicBezTo>
                    <a:cubicBezTo>
                      <a:pt x="738" y="167"/>
                      <a:pt x="572" y="0"/>
                      <a:pt x="369" y="0"/>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0"/>
              <p:cNvSpPr/>
              <p:nvPr/>
            </p:nvSpPr>
            <p:spPr>
              <a:xfrm>
                <a:off x="1881775" y="5855325"/>
                <a:ext cx="719450" cy="347375"/>
              </a:xfrm>
              <a:custGeom>
                <a:rect b="b" l="l" r="r" t="t"/>
                <a:pathLst>
                  <a:path extrusionOk="0" h="13895" w="28778">
                    <a:moveTo>
                      <a:pt x="20777" y="0"/>
                    </a:moveTo>
                    <a:cubicBezTo>
                      <a:pt x="20777" y="0"/>
                      <a:pt x="15478" y="2810"/>
                      <a:pt x="13693" y="4477"/>
                    </a:cubicBezTo>
                    <a:cubicBezTo>
                      <a:pt x="13693" y="4477"/>
                      <a:pt x="7513" y="5620"/>
                      <a:pt x="3322" y="8084"/>
                    </a:cubicBezTo>
                    <a:cubicBezTo>
                      <a:pt x="1786" y="8989"/>
                      <a:pt x="691" y="10454"/>
                      <a:pt x="227" y="12132"/>
                    </a:cubicBezTo>
                    <a:cubicBezTo>
                      <a:pt x="84" y="12704"/>
                      <a:pt x="0" y="13287"/>
                      <a:pt x="0" y="13895"/>
                    </a:cubicBezTo>
                    <a:lnTo>
                      <a:pt x="27409" y="13895"/>
                    </a:lnTo>
                    <a:cubicBezTo>
                      <a:pt x="27468" y="13311"/>
                      <a:pt x="27551" y="12728"/>
                      <a:pt x="27635" y="12132"/>
                    </a:cubicBezTo>
                    <a:cubicBezTo>
                      <a:pt x="28123" y="8584"/>
                      <a:pt x="28778" y="4870"/>
                      <a:pt x="27635" y="976"/>
                    </a:cubicBezTo>
                    <a:cubicBezTo>
                      <a:pt x="27635" y="976"/>
                      <a:pt x="27077" y="1159"/>
                      <a:pt x="26020" y="1159"/>
                    </a:cubicBezTo>
                    <a:cubicBezTo>
                      <a:pt x="24855" y="1159"/>
                      <a:pt x="23081" y="937"/>
                      <a:pt x="20777" y="0"/>
                    </a:cubicBezTo>
                    <a:close/>
                  </a:path>
                </a:pathLst>
              </a:custGeom>
              <a:solidFill>
                <a:srgbClr val="FCF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0"/>
              <p:cNvSpPr/>
              <p:nvPr/>
            </p:nvSpPr>
            <p:spPr>
              <a:xfrm>
                <a:off x="2021075" y="5975875"/>
                <a:ext cx="240225" cy="54175"/>
              </a:xfrm>
              <a:custGeom>
                <a:rect b="b" l="l" r="r" t="t"/>
                <a:pathLst>
                  <a:path extrusionOk="0" h="2167" w="9609">
                    <a:moveTo>
                      <a:pt x="4263" y="0"/>
                    </a:moveTo>
                    <a:cubicBezTo>
                      <a:pt x="1727" y="12"/>
                      <a:pt x="0" y="2167"/>
                      <a:pt x="0" y="2167"/>
                    </a:cubicBezTo>
                    <a:lnTo>
                      <a:pt x="2001" y="1357"/>
                    </a:lnTo>
                    <a:cubicBezTo>
                      <a:pt x="2001" y="1357"/>
                      <a:pt x="2855" y="1031"/>
                      <a:pt x="4307" y="1031"/>
                    </a:cubicBezTo>
                    <a:cubicBezTo>
                      <a:pt x="4652" y="1031"/>
                      <a:pt x="5032" y="1050"/>
                      <a:pt x="5442" y="1095"/>
                    </a:cubicBezTo>
                    <a:cubicBezTo>
                      <a:pt x="6418" y="1215"/>
                      <a:pt x="7216" y="1500"/>
                      <a:pt x="7775" y="1750"/>
                    </a:cubicBezTo>
                    <a:cubicBezTo>
                      <a:pt x="8134" y="1922"/>
                      <a:pt x="8521" y="2010"/>
                      <a:pt x="8913" y="2010"/>
                    </a:cubicBezTo>
                    <a:cubicBezTo>
                      <a:pt x="9145" y="2010"/>
                      <a:pt x="9378" y="1979"/>
                      <a:pt x="9609" y="1917"/>
                    </a:cubicBezTo>
                    <a:cubicBezTo>
                      <a:pt x="9609" y="1917"/>
                      <a:pt x="7775" y="0"/>
                      <a:pt x="4263"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0"/>
              <p:cNvSpPr/>
              <p:nvPr/>
            </p:nvSpPr>
            <p:spPr>
              <a:xfrm>
                <a:off x="2108000" y="5949075"/>
                <a:ext cx="239925" cy="53900"/>
              </a:xfrm>
              <a:custGeom>
                <a:rect b="b" l="l" r="r" t="t"/>
                <a:pathLst>
                  <a:path extrusionOk="0" h="2156" w="9597">
                    <a:moveTo>
                      <a:pt x="4251" y="1"/>
                    </a:moveTo>
                    <a:cubicBezTo>
                      <a:pt x="1726" y="1"/>
                      <a:pt x="0" y="2156"/>
                      <a:pt x="0" y="2156"/>
                    </a:cubicBezTo>
                    <a:lnTo>
                      <a:pt x="2000" y="1358"/>
                    </a:lnTo>
                    <a:cubicBezTo>
                      <a:pt x="2000" y="1358"/>
                      <a:pt x="2846" y="1027"/>
                      <a:pt x="4285" y="1027"/>
                    </a:cubicBezTo>
                    <a:cubicBezTo>
                      <a:pt x="4636" y="1027"/>
                      <a:pt x="5023" y="1047"/>
                      <a:pt x="5441" y="1096"/>
                    </a:cubicBezTo>
                    <a:cubicBezTo>
                      <a:pt x="6406" y="1203"/>
                      <a:pt x="7215" y="1501"/>
                      <a:pt x="7763" y="1751"/>
                    </a:cubicBezTo>
                    <a:cubicBezTo>
                      <a:pt x="8127" y="1914"/>
                      <a:pt x="8514" y="1999"/>
                      <a:pt x="8902" y="1999"/>
                    </a:cubicBezTo>
                    <a:cubicBezTo>
                      <a:pt x="9135" y="1999"/>
                      <a:pt x="9368" y="1968"/>
                      <a:pt x="9597" y="1906"/>
                    </a:cubicBezTo>
                    <a:cubicBezTo>
                      <a:pt x="9597" y="1906"/>
                      <a:pt x="7775" y="1"/>
                      <a:pt x="4251" y="1"/>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0"/>
              <p:cNvSpPr/>
              <p:nvPr/>
            </p:nvSpPr>
            <p:spPr>
              <a:xfrm>
                <a:off x="2197275" y="5917825"/>
                <a:ext cx="240250" cy="53900"/>
              </a:xfrm>
              <a:custGeom>
                <a:rect b="b" l="l" r="r" t="t"/>
                <a:pathLst>
                  <a:path extrusionOk="0" h="2156" w="9610">
                    <a:moveTo>
                      <a:pt x="4263" y="0"/>
                    </a:moveTo>
                    <a:cubicBezTo>
                      <a:pt x="1727" y="0"/>
                      <a:pt x="1" y="2155"/>
                      <a:pt x="1" y="2155"/>
                    </a:cubicBezTo>
                    <a:lnTo>
                      <a:pt x="2013" y="1358"/>
                    </a:lnTo>
                    <a:cubicBezTo>
                      <a:pt x="2013" y="1358"/>
                      <a:pt x="2859" y="1027"/>
                      <a:pt x="4292" y="1027"/>
                    </a:cubicBezTo>
                    <a:cubicBezTo>
                      <a:pt x="4641" y="1027"/>
                      <a:pt x="5026" y="1047"/>
                      <a:pt x="5442" y="1096"/>
                    </a:cubicBezTo>
                    <a:cubicBezTo>
                      <a:pt x="6418" y="1203"/>
                      <a:pt x="7216" y="1501"/>
                      <a:pt x="7776" y="1751"/>
                    </a:cubicBezTo>
                    <a:cubicBezTo>
                      <a:pt x="8132" y="1914"/>
                      <a:pt x="8517" y="1999"/>
                      <a:pt x="8906" y="1999"/>
                    </a:cubicBezTo>
                    <a:cubicBezTo>
                      <a:pt x="9141" y="1999"/>
                      <a:pt x="9377" y="1968"/>
                      <a:pt x="9609" y="1905"/>
                    </a:cubicBezTo>
                    <a:cubicBezTo>
                      <a:pt x="9609" y="1905"/>
                      <a:pt x="7776" y="0"/>
                      <a:pt x="4263"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0"/>
              <p:cNvSpPr/>
              <p:nvPr/>
            </p:nvSpPr>
            <p:spPr>
              <a:xfrm>
                <a:off x="1881775" y="6158625"/>
                <a:ext cx="690875" cy="44075"/>
              </a:xfrm>
              <a:custGeom>
                <a:rect b="b" l="l" r="r" t="t"/>
                <a:pathLst>
                  <a:path extrusionOk="0" h="1763" w="27635">
                    <a:moveTo>
                      <a:pt x="227" y="0"/>
                    </a:moveTo>
                    <a:cubicBezTo>
                      <a:pt x="84" y="572"/>
                      <a:pt x="0" y="1155"/>
                      <a:pt x="0" y="1763"/>
                    </a:cubicBezTo>
                    <a:lnTo>
                      <a:pt x="27409" y="1763"/>
                    </a:lnTo>
                    <a:cubicBezTo>
                      <a:pt x="27468" y="1179"/>
                      <a:pt x="27551" y="596"/>
                      <a:pt x="27635"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0"/>
              <p:cNvSpPr/>
              <p:nvPr/>
            </p:nvSpPr>
            <p:spPr>
              <a:xfrm>
                <a:off x="3440600" y="5867525"/>
                <a:ext cx="538775" cy="335175"/>
              </a:xfrm>
              <a:custGeom>
                <a:rect b="b" l="l" r="r" t="t"/>
                <a:pathLst>
                  <a:path extrusionOk="0" h="13407" w="21551">
                    <a:moveTo>
                      <a:pt x="7620" y="0"/>
                    </a:moveTo>
                    <a:cubicBezTo>
                      <a:pt x="6902" y="536"/>
                      <a:pt x="5466" y="680"/>
                      <a:pt x="4132" y="680"/>
                    </a:cubicBezTo>
                    <a:cubicBezTo>
                      <a:pt x="2593" y="680"/>
                      <a:pt x="1191" y="488"/>
                      <a:pt x="1191" y="488"/>
                    </a:cubicBezTo>
                    <a:cubicBezTo>
                      <a:pt x="0" y="5287"/>
                      <a:pt x="500" y="9418"/>
                      <a:pt x="965" y="11644"/>
                    </a:cubicBezTo>
                    <a:cubicBezTo>
                      <a:pt x="1191" y="12764"/>
                      <a:pt x="1417" y="13407"/>
                      <a:pt x="1417" y="13407"/>
                    </a:cubicBezTo>
                    <a:lnTo>
                      <a:pt x="21503" y="13407"/>
                    </a:lnTo>
                    <a:cubicBezTo>
                      <a:pt x="21551" y="12776"/>
                      <a:pt x="21527" y="12192"/>
                      <a:pt x="21455" y="11644"/>
                    </a:cubicBezTo>
                    <a:cubicBezTo>
                      <a:pt x="20705" y="5715"/>
                      <a:pt x="13669" y="4144"/>
                      <a:pt x="13669" y="4144"/>
                    </a:cubicBezTo>
                    <a:cubicBezTo>
                      <a:pt x="9513" y="560"/>
                      <a:pt x="7620" y="0"/>
                      <a:pt x="7620" y="0"/>
                    </a:cubicBezTo>
                    <a:close/>
                  </a:path>
                </a:pathLst>
              </a:custGeom>
              <a:solidFill>
                <a:srgbClr val="FCF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0"/>
              <p:cNvSpPr/>
              <p:nvPr/>
            </p:nvSpPr>
            <p:spPr>
              <a:xfrm>
                <a:off x="3717125" y="5980025"/>
                <a:ext cx="189925" cy="53900"/>
              </a:xfrm>
              <a:custGeom>
                <a:rect b="b" l="l" r="r" t="t"/>
                <a:pathLst>
                  <a:path extrusionOk="0" h="2156" w="7597">
                    <a:moveTo>
                      <a:pt x="4239" y="1"/>
                    </a:moveTo>
                    <a:cubicBezTo>
                      <a:pt x="1453" y="1"/>
                      <a:pt x="0" y="1906"/>
                      <a:pt x="0" y="1906"/>
                    </a:cubicBezTo>
                    <a:cubicBezTo>
                      <a:pt x="184" y="1968"/>
                      <a:pt x="371" y="1999"/>
                      <a:pt x="556" y="1999"/>
                    </a:cubicBezTo>
                    <a:cubicBezTo>
                      <a:pt x="865" y="1999"/>
                      <a:pt x="1170" y="1914"/>
                      <a:pt x="1453" y="1751"/>
                    </a:cubicBezTo>
                    <a:cubicBezTo>
                      <a:pt x="1893" y="1501"/>
                      <a:pt x="2524" y="1203"/>
                      <a:pt x="3298" y="1096"/>
                    </a:cubicBezTo>
                    <a:cubicBezTo>
                      <a:pt x="3628" y="1047"/>
                      <a:pt x="3932" y="1027"/>
                      <a:pt x="4209" y="1027"/>
                    </a:cubicBezTo>
                    <a:cubicBezTo>
                      <a:pt x="5344" y="1027"/>
                      <a:pt x="6013" y="1358"/>
                      <a:pt x="6013" y="1358"/>
                    </a:cubicBezTo>
                    <a:lnTo>
                      <a:pt x="7596" y="2156"/>
                    </a:lnTo>
                    <a:cubicBezTo>
                      <a:pt x="7596" y="2156"/>
                      <a:pt x="6239" y="1"/>
                      <a:pt x="4239" y="1"/>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0"/>
              <p:cNvSpPr/>
              <p:nvPr/>
            </p:nvSpPr>
            <p:spPr>
              <a:xfrm>
                <a:off x="3654025" y="5952950"/>
                <a:ext cx="189925" cy="53900"/>
              </a:xfrm>
              <a:custGeom>
                <a:rect b="b" l="l" r="r" t="t"/>
                <a:pathLst>
                  <a:path extrusionOk="0" h="2156" w="7597">
                    <a:moveTo>
                      <a:pt x="4227" y="0"/>
                    </a:moveTo>
                    <a:cubicBezTo>
                      <a:pt x="1441" y="0"/>
                      <a:pt x="0" y="1917"/>
                      <a:pt x="0" y="1917"/>
                    </a:cubicBezTo>
                    <a:cubicBezTo>
                      <a:pt x="182" y="1979"/>
                      <a:pt x="367" y="2010"/>
                      <a:pt x="551" y="2010"/>
                    </a:cubicBezTo>
                    <a:cubicBezTo>
                      <a:pt x="861" y="2010"/>
                      <a:pt x="1169" y="1922"/>
                      <a:pt x="1453" y="1751"/>
                    </a:cubicBezTo>
                    <a:cubicBezTo>
                      <a:pt x="1881" y="1500"/>
                      <a:pt x="2524" y="1215"/>
                      <a:pt x="3286" y="1096"/>
                    </a:cubicBezTo>
                    <a:cubicBezTo>
                      <a:pt x="3611" y="1050"/>
                      <a:pt x="3912" y="1031"/>
                      <a:pt x="4186" y="1031"/>
                    </a:cubicBezTo>
                    <a:cubicBezTo>
                      <a:pt x="5337" y="1031"/>
                      <a:pt x="6013" y="1358"/>
                      <a:pt x="6013" y="1358"/>
                    </a:cubicBezTo>
                    <a:lnTo>
                      <a:pt x="7596" y="2155"/>
                    </a:lnTo>
                    <a:cubicBezTo>
                      <a:pt x="7596" y="2155"/>
                      <a:pt x="6227" y="0"/>
                      <a:pt x="4227"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0"/>
              <p:cNvSpPr/>
              <p:nvPr/>
            </p:nvSpPr>
            <p:spPr>
              <a:xfrm>
                <a:off x="3605200" y="5921975"/>
                <a:ext cx="189925" cy="53925"/>
              </a:xfrm>
              <a:custGeom>
                <a:rect b="b" l="l" r="r" t="t"/>
                <a:pathLst>
                  <a:path extrusionOk="0" h="2157" w="7597">
                    <a:moveTo>
                      <a:pt x="4201" y="1"/>
                    </a:moveTo>
                    <a:cubicBezTo>
                      <a:pt x="1444" y="1"/>
                      <a:pt x="1" y="1906"/>
                      <a:pt x="1" y="1906"/>
                    </a:cubicBezTo>
                    <a:cubicBezTo>
                      <a:pt x="184" y="1969"/>
                      <a:pt x="371" y="1999"/>
                      <a:pt x="557" y="1999"/>
                    </a:cubicBezTo>
                    <a:cubicBezTo>
                      <a:pt x="865" y="1999"/>
                      <a:pt x="1171" y="1915"/>
                      <a:pt x="1453" y="1751"/>
                    </a:cubicBezTo>
                    <a:cubicBezTo>
                      <a:pt x="1894" y="1489"/>
                      <a:pt x="2525" y="1204"/>
                      <a:pt x="3287" y="1096"/>
                    </a:cubicBezTo>
                    <a:cubicBezTo>
                      <a:pt x="3625" y="1046"/>
                      <a:pt x="3937" y="1026"/>
                      <a:pt x="4219" y="1026"/>
                    </a:cubicBezTo>
                    <a:cubicBezTo>
                      <a:pt x="5350" y="1026"/>
                      <a:pt x="6013" y="1346"/>
                      <a:pt x="6013" y="1346"/>
                    </a:cubicBezTo>
                    <a:lnTo>
                      <a:pt x="7597" y="2156"/>
                    </a:lnTo>
                    <a:cubicBezTo>
                      <a:pt x="7597" y="2156"/>
                      <a:pt x="6239" y="1"/>
                      <a:pt x="4227" y="1"/>
                    </a:cubicBezTo>
                    <a:cubicBezTo>
                      <a:pt x="4219" y="1"/>
                      <a:pt x="4210" y="1"/>
                      <a:pt x="4201" y="1"/>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0"/>
              <p:cNvSpPr/>
              <p:nvPr/>
            </p:nvSpPr>
            <p:spPr>
              <a:xfrm>
                <a:off x="3464700" y="6158625"/>
                <a:ext cx="514675" cy="44075"/>
              </a:xfrm>
              <a:custGeom>
                <a:rect b="b" l="l" r="r" t="t"/>
                <a:pathLst>
                  <a:path extrusionOk="0" h="1763" w="20587">
                    <a:moveTo>
                      <a:pt x="1" y="0"/>
                    </a:moveTo>
                    <a:cubicBezTo>
                      <a:pt x="227" y="1120"/>
                      <a:pt x="453" y="1763"/>
                      <a:pt x="453" y="1763"/>
                    </a:cubicBezTo>
                    <a:lnTo>
                      <a:pt x="20539" y="1763"/>
                    </a:lnTo>
                    <a:cubicBezTo>
                      <a:pt x="20587" y="1132"/>
                      <a:pt x="20563" y="548"/>
                      <a:pt x="20491"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0"/>
              <p:cNvSpPr/>
              <p:nvPr/>
            </p:nvSpPr>
            <p:spPr>
              <a:xfrm>
                <a:off x="2574725" y="603175"/>
                <a:ext cx="1195400" cy="2249900"/>
              </a:xfrm>
              <a:custGeom>
                <a:rect b="b" l="l" r="r" t="t"/>
                <a:pathLst>
                  <a:path extrusionOk="0" h="89996" w="47816">
                    <a:moveTo>
                      <a:pt x="16966" y="1"/>
                    </a:moveTo>
                    <a:lnTo>
                      <a:pt x="14419" y="894"/>
                    </a:lnTo>
                    <a:lnTo>
                      <a:pt x="14061" y="1025"/>
                    </a:lnTo>
                    <a:lnTo>
                      <a:pt x="691" y="5716"/>
                    </a:lnTo>
                    <a:lnTo>
                      <a:pt x="0" y="49126"/>
                    </a:lnTo>
                    <a:lnTo>
                      <a:pt x="453" y="87309"/>
                    </a:lnTo>
                    <a:cubicBezTo>
                      <a:pt x="3179" y="89155"/>
                      <a:pt x="8489" y="89595"/>
                      <a:pt x="14061" y="89750"/>
                    </a:cubicBezTo>
                    <a:cubicBezTo>
                      <a:pt x="15073" y="89786"/>
                      <a:pt x="16109" y="89821"/>
                      <a:pt x="17157" y="89869"/>
                    </a:cubicBezTo>
                    <a:cubicBezTo>
                      <a:pt x="17788" y="89893"/>
                      <a:pt x="18419" y="89917"/>
                      <a:pt x="19062" y="89940"/>
                    </a:cubicBezTo>
                    <a:cubicBezTo>
                      <a:pt x="19562" y="89952"/>
                      <a:pt x="20086" y="89964"/>
                      <a:pt x="20598" y="89976"/>
                    </a:cubicBezTo>
                    <a:cubicBezTo>
                      <a:pt x="21365" y="89990"/>
                      <a:pt x="22136" y="89996"/>
                      <a:pt x="22907" y="89996"/>
                    </a:cubicBezTo>
                    <a:cubicBezTo>
                      <a:pt x="23452" y="89996"/>
                      <a:pt x="23996" y="89993"/>
                      <a:pt x="24539" y="89988"/>
                    </a:cubicBezTo>
                    <a:cubicBezTo>
                      <a:pt x="25051" y="89976"/>
                      <a:pt x="25575" y="89976"/>
                      <a:pt x="26087" y="89964"/>
                    </a:cubicBezTo>
                    <a:cubicBezTo>
                      <a:pt x="28516" y="89917"/>
                      <a:pt x="30921" y="89809"/>
                      <a:pt x="33171" y="89690"/>
                    </a:cubicBezTo>
                    <a:cubicBezTo>
                      <a:pt x="33361" y="89678"/>
                      <a:pt x="33564" y="89666"/>
                      <a:pt x="33754" y="89655"/>
                    </a:cubicBezTo>
                    <a:cubicBezTo>
                      <a:pt x="41386" y="89214"/>
                      <a:pt x="47232" y="88500"/>
                      <a:pt x="47232" y="88500"/>
                    </a:cubicBezTo>
                    <a:cubicBezTo>
                      <a:pt x="46303" y="76593"/>
                      <a:pt x="46684" y="64616"/>
                      <a:pt x="45994" y="54436"/>
                    </a:cubicBezTo>
                    <a:cubicBezTo>
                      <a:pt x="47816" y="33922"/>
                      <a:pt x="46494" y="4311"/>
                      <a:pt x="46494" y="4311"/>
                    </a:cubicBezTo>
                    <a:cubicBezTo>
                      <a:pt x="43815" y="2191"/>
                      <a:pt x="37017" y="1025"/>
                      <a:pt x="33171" y="548"/>
                    </a:cubicBezTo>
                    <a:cubicBezTo>
                      <a:pt x="32028" y="406"/>
                      <a:pt x="31147" y="334"/>
                      <a:pt x="30706" y="310"/>
                    </a:cubicBezTo>
                    <a:cubicBezTo>
                      <a:pt x="30552" y="298"/>
                      <a:pt x="28611" y="1"/>
                      <a:pt x="28611" y="1"/>
                    </a:cubicBezTo>
                    <a:cubicBezTo>
                      <a:pt x="27706" y="191"/>
                      <a:pt x="26861" y="334"/>
                      <a:pt x="26087" y="453"/>
                    </a:cubicBezTo>
                    <a:cubicBezTo>
                      <a:pt x="25539" y="536"/>
                      <a:pt x="25027" y="608"/>
                      <a:pt x="24539" y="656"/>
                    </a:cubicBezTo>
                    <a:cubicBezTo>
                      <a:pt x="23485" y="773"/>
                      <a:pt x="22557" y="819"/>
                      <a:pt x="21749" y="819"/>
                    </a:cubicBezTo>
                    <a:cubicBezTo>
                      <a:pt x="21333" y="819"/>
                      <a:pt x="20950" y="807"/>
                      <a:pt x="20598" y="787"/>
                    </a:cubicBezTo>
                    <a:cubicBezTo>
                      <a:pt x="20003" y="763"/>
                      <a:pt x="19491" y="703"/>
                      <a:pt x="19062" y="632"/>
                    </a:cubicBezTo>
                    <a:cubicBezTo>
                      <a:pt x="17562" y="394"/>
                      <a:pt x="16966" y="1"/>
                      <a:pt x="16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0"/>
              <p:cNvSpPr/>
              <p:nvPr/>
            </p:nvSpPr>
            <p:spPr>
              <a:xfrm>
                <a:off x="2672050" y="1209200"/>
                <a:ext cx="294400" cy="87550"/>
              </a:xfrm>
              <a:custGeom>
                <a:rect b="b" l="l" r="r" t="t"/>
                <a:pathLst>
                  <a:path extrusionOk="0" h="3502" w="11776">
                    <a:moveTo>
                      <a:pt x="0" y="1"/>
                    </a:moveTo>
                    <a:lnTo>
                      <a:pt x="0" y="1322"/>
                    </a:lnTo>
                    <a:lnTo>
                      <a:pt x="9811" y="1322"/>
                    </a:lnTo>
                    <a:lnTo>
                      <a:pt x="9811" y="2525"/>
                    </a:lnTo>
                    <a:cubicBezTo>
                      <a:pt x="9811" y="3073"/>
                      <a:pt x="10252" y="3501"/>
                      <a:pt x="10799" y="3501"/>
                    </a:cubicBezTo>
                    <a:cubicBezTo>
                      <a:pt x="11335" y="3501"/>
                      <a:pt x="11776" y="3073"/>
                      <a:pt x="11776" y="2525"/>
                    </a:cubicBezTo>
                    <a:lnTo>
                      <a:pt x="117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0"/>
              <p:cNvSpPr/>
              <p:nvPr/>
            </p:nvSpPr>
            <p:spPr>
              <a:xfrm>
                <a:off x="2635150" y="2107525"/>
                <a:ext cx="425650" cy="354525"/>
              </a:xfrm>
              <a:custGeom>
                <a:rect b="b" l="l" r="r" t="t"/>
                <a:pathLst>
                  <a:path extrusionOk="0" h="14181" w="17026">
                    <a:moveTo>
                      <a:pt x="9180" y="1"/>
                    </a:moveTo>
                    <a:lnTo>
                      <a:pt x="0" y="8907"/>
                    </a:lnTo>
                    <a:cubicBezTo>
                      <a:pt x="0" y="8907"/>
                      <a:pt x="3268" y="14180"/>
                      <a:pt x="6908" y="14180"/>
                    </a:cubicBezTo>
                    <a:cubicBezTo>
                      <a:pt x="7567" y="14180"/>
                      <a:pt x="8239" y="14007"/>
                      <a:pt x="8906" y="13598"/>
                    </a:cubicBezTo>
                    <a:cubicBezTo>
                      <a:pt x="17026" y="8621"/>
                      <a:pt x="9180" y="1"/>
                      <a:pt x="91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0"/>
              <p:cNvSpPr/>
              <p:nvPr/>
            </p:nvSpPr>
            <p:spPr>
              <a:xfrm>
                <a:off x="3273900" y="2107525"/>
                <a:ext cx="425675" cy="354525"/>
              </a:xfrm>
              <a:custGeom>
                <a:rect b="b" l="l" r="r" t="t"/>
                <a:pathLst>
                  <a:path extrusionOk="0" h="14181" w="17027">
                    <a:moveTo>
                      <a:pt x="7847" y="1"/>
                    </a:moveTo>
                    <a:cubicBezTo>
                      <a:pt x="7847" y="1"/>
                      <a:pt x="1" y="8621"/>
                      <a:pt x="8109" y="13598"/>
                    </a:cubicBezTo>
                    <a:cubicBezTo>
                      <a:pt x="8778" y="14007"/>
                      <a:pt x="9451" y="14180"/>
                      <a:pt x="10112" y="14180"/>
                    </a:cubicBezTo>
                    <a:cubicBezTo>
                      <a:pt x="13759" y="14180"/>
                      <a:pt x="17027" y="8907"/>
                      <a:pt x="17027" y="8907"/>
                    </a:cubicBezTo>
                    <a:lnTo>
                      <a:pt x="784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0"/>
              <p:cNvSpPr/>
              <p:nvPr/>
            </p:nvSpPr>
            <p:spPr>
              <a:xfrm>
                <a:off x="3700750" y="480250"/>
                <a:ext cx="694150" cy="559025"/>
              </a:xfrm>
              <a:custGeom>
                <a:rect b="b" l="l" r="r" t="t"/>
                <a:pathLst>
                  <a:path extrusionOk="0" h="22361" w="27766">
                    <a:moveTo>
                      <a:pt x="26623" y="0"/>
                    </a:moveTo>
                    <a:cubicBezTo>
                      <a:pt x="13609" y="2048"/>
                      <a:pt x="358" y="9859"/>
                      <a:pt x="358" y="9859"/>
                    </a:cubicBezTo>
                    <a:cubicBezTo>
                      <a:pt x="191" y="14455"/>
                      <a:pt x="0" y="18372"/>
                      <a:pt x="334" y="22360"/>
                    </a:cubicBezTo>
                    <a:lnTo>
                      <a:pt x="27004" y="8597"/>
                    </a:lnTo>
                    <a:cubicBezTo>
                      <a:pt x="27766" y="3632"/>
                      <a:pt x="26623" y="0"/>
                      <a:pt x="26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0"/>
              <p:cNvSpPr/>
              <p:nvPr/>
            </p:nvSpPr>
            <p:spPr>
              <a:xfrm>
                <a:off x="1924050" y="425175"/>
                <a:ext cx="913225" cy="526275"/>
              </a:xfrm>
              <a:custGeom>
                <a:rect b="b" l="l" r="r" t="t"/>
                <a:pathLst>
                  <a:path extrusionOk="0" h="21051" w="36529">
                    <a:moveTo>
                      <a:pt x="762" y="1"/>
                    </a:moveTo>
                    <a:cubicBezTo>
                      <a:pt x="762" y="1"/>
                      <a:pt x="0" y="6121"/>
                      <a:pt x="667" y="8799"/>
                    </a:cubicBezTo>
                    <a:lnTo>
                      <a:pt x="29480" y="21051"/>
                    </a:lnTo>
                    <a:cubicBezTo>
                      <a:pt x="31873" y="21051"/>
                      <a:pt x="36528" y="15098"/>
                      <a:pt x="35993" y="10526"/>
                    </a:cubicBezTo>
                    <a:cubicBezTo>
                      <a:pt x="35993" y="10526"/>
                      <a:pt x="13895" y="1001"/>
                      <a:pt x="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0"/>
              <p:cNvSpPr/>
              <p:nvPr/>
            </p:nvSpPr>
            <p:spPr>
              <a:xfrm>
                <a:off x="3087275" y="619550"/>
                <a:ext cx="100925" cy="2233475"/>
              </a:xfrm>
              <a:custGeom>
                <a:rect b="b" l="l" r="r" t="t"/>
                <a:pathLst>
                  <a:path extrusionOk="0" h="89339" w="4037">
                    <a:moveTo>
                      <a:pt x="4037" y="1"/>
                    </a:moveTo>
                    <a:cubicBezTo>
                      <a:pt x="3370" y="72"/>
                      <a:pt x="2751" y="120"/>
                      <a:pt x="2179" y="143"/>
                    </a:cubicBezTo>
                    <a:cubicBezTo>
                      <a:pt x="1918" y="155"/>
                      <a:pt x="1679" y="155"/>
                      <a:pt x="1441" y="167"/>
                    </a:cubicBezTo>
                    <a:cubicBezTo>
                      <a:pt x="917" y="167"/>
                      <a:pt x="429" y="155"/>
                      <a:pt x="1" y="132"/>
                    </a:cubicBezTo>
                    <a:lnTo>
                      <a:pt x="1" y="89321"/>
                    </a:lnTo>
                    <a:cubicBezTo>
                      <a:pt x="477" y="89321"/>
                      <a:pt x="965" y="89333"/>
                      <a:pt x="1441" y="89333"/>
                    </a:cubicBezTo>
                    <a:lnTo>
                      <a:pt x="2179" y="89333"/>
                    </a:lnTo>
                    <a:cubicBezTo>
                      <a:pt x="2386" y="89337"/>
                      <a:pt x="2592" y="89338"/>
                      <a:pt x="2799" y="89338"/>
                    </a:cubicBezTo>
                    <a:cubicBezTo>
                      <a:pt x="3211" y="89338"/>
                      <a:pt x="3624" y="89333"/>
                      <a:pt x="4037" y="89333"/>
                    </a:cubicBezTo>
                    <a:lnTo>
                      <a:pt x="40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0"/>
              <p:cNvSpPr/>
              <p:nvPr/>
            </p:nvSpPr>
            <p:spPr>
              <a:xfrm>
                <a:off x="3051250" y="618950"/>
                <a:ext cx="38425" cy="2233650"/>
              </a:xfrm>
              <a:custGeom>
                <a:rect b="b" l="l" r="r" t="t"/>
                <a:pathLst>
                  <a:path extrusionOk="0" h="89346" w="1537">
                    <a:moveTo>
                      <a:pt x="1" y="1"/>
                    </a:moveTo>
                    <a:lnTo>
                      <a:pt x="1" y="89309"/>
                    </a:lnTo>
                    <a:cubicBezTo>
                      <a:pt x="501" y="89321"/>
                      <a:pt x="1025" y="89333"/>
                      <a:pt x="1537" y="89345"/>
                    </a:cubicBezTo>
                    <a:lnTo>
                      <a:pt x="1537" y="156"/>
                    </a:lnTo>
                    <a:cubicBezTo>
                      <a:pt x="942" y="132"/>
                      <a:pt x="430" y="72"/>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0"/>
              <p:cNvSpPr/>
              <p:nvPr/>
            </p:nvSpPr>
            <p:spPr>
              <a:xfrm>
                <a:off x="3188175" y="614500"/>
                <a:ext cx="38725" cy="2238375"/>
              </a:xfrm>
              <a:custGeom>
                <a:rect b="b" l="l" r="r" t="t"/>
                <a:pathLst>
                  <a:path extrusionOk="0" h="89535" w="1549">
                    <a:moveTo>
                      <a:pt x="1549" y="0"/>
                    </a:moveTo>
                    <a:cubicBezTo>
                      <a:pt x="1001" y="83"/>
                      <a:pt x="489" y="155"/>
                      <a:pt x="1" y="203"/>
                    </a:cubicBezTo>
                    <a:lnTo>
                      <a:pt x="1" y="89535"/>
                    </a:lnTo>
                    <a:cubicBezTo>
                      <a:pt x="513" y="89523"/>
                      <a:pt x="1037" y="89523"/>
                      <a:pt x="1549" y="89511"/>
                    </a:cubicBezTo>
                    <a:lnTo>
                      <a:pt x="15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0"/>
              <p:cNvSpPr/>
              <p:nvPr/>
            </p:nvSpPr>
            <p:spPr>
              <a:xfrm>
                <a:off x="3470075" y="-266875"/>
                <a:ext cx="106575" cy="220300"/>
              </a:xfrm>
              <a:custGeom>
                <a:rect b="b" l="l" r="r" t="t"/>
                <a:pathLst>
                  <a:path extrusionOk="0" h="8812" w="4263">
                    <a:moveTo>
                      <a:pt x="2036" y="1"/>
                    </a:moveTo>
                    <a:lnTo>
                      <a:pt x="0" y="2072"/>
                    </a:lnTo>
                    <a:cubicBezTo>
                      <a:pt x="345" y="5632"/>
                      <a:pt x="929" y="8811"/>
                      <a:pt x="929" y="8811"/>
                    </a:cubicBezTo>
                    <a:cubicBezTo>
                      <a:pt x="929" y="8811"/>
                      <a:pt x="4263" y="7799"/>
                      <a:pt x="3929" y="3608"/>
                    </a:cubicBezTo>
                    <a:cubicBezTo>
                      <a:pt x="3786" y="1787"/>
                      <a:pt x="2477" y="549"/>
                      <a:pt x="2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0"/>
              <p:cNvSpPr/>
              <p:nvPr/>
            </p:nvSpPr>
            <p:spPr>
              <a:xfrm>
                <a:off x="2937550" y="255925"/>
                <a:ext cx="368225" cy="422375"/>
              </a:xfrm>
              <a:custGeom>
                <a:rect b="b" l="l" r="r" t="t"/>
                <a:pathLst>
                  <a:path extrusionOk="0" h="16895" w="14729">
                    <a:moveTo>
                      <a:pt x="4930" y="0"/>
                    </a:moveTo>
                    <a:cubicBezTo>
                      <a:pt x="3231" y="0"/>
                      <a:pt x="1527" y="629"/>
                      <a:pt x="1" y="2282"/>
                    </a:cubicBezTo>
                    <a:cubicBezTo>
                      <a:pt x="548" y="3937"/>
                      <a:pt x="1013" y="5509"/>
                      <a:pt x="1334" y="7271"/>
                    </a:cubicBezTo>
                    <a:cubicBezTo>
                      <a:pt x="1751" y="9581"/>
                      <a:pt x="1930" y="12212"/>
                      <a:pt x="1775" y="15748"/>
                    </a:cubicBezTo>
                    <a:cubicBezTo>
                      <a:pt x="3645" y="16513"/>
                      <a:pt x="5489" y="16895"/>
                      <a:pt x="7306" y="16895"/>
                    </a:cubicBezTo>
                    <a:cubicBezTo>
                      <a:pt x="9757" y="16895"/>
                      <a:pt x="12157" y="16201"/>
                      <a:pt x="14503" y="14819"/>
                    </a:cubicBezTo>
                    <a:cubicBezTo>
                      <a:pt x="13776" y="10962"/>
                      <a:pt x="14062" y="7938"/>
                      <a:pt x="14729" y="5211"/>
                    </a:cubicBezTo>
                    <a:cubicBezTo>
                      <a:pt x="13681" y="4163"/>
                      <a:pt x="11526" y="2211"/>
                      <a:pt x="9002" y="1020"/>
                    </a:cubicBezTo>
                    <a:cubicBezTo>
                      <a:pt x="7907" y="663"/>
                      <a:pt x="6752" y="318"/>
                      <a:pt x="5597" y="32"/>
                    </a:cubicBezTo>
                    <a:cubicBezTo>
                      <a:pt x="5375" y="11"/>
                      <a:pt x="5152" y="0"/>
                      <a:pt x="4930"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0"/>
              <p:cNvSpPr/>
              <p:nvPr/>
            </p:nvSpPr>
            <p:spPr>
              <a:xfrm>
                <a:off x="2937550" y="255925"/>
                <a:ext cx="368225" cy="370500"/>
              </a:xfrm>
              <a:custGeom>
                <a:rect b="b" l="l" r="r" t="t"/>
                <a:pathLst>
                  <a:path extrusionOk="0" h="14820" w="14729">
                    <a:moveTo>
                      <a:pt x="4930" y="0"/>
                    </a:moveTo>
                    <a:cubicBezTo>
                      <a:pt x="3231" y="0"/>
                      <a:pt x="1527" y="629"/>
                      <a:pt x="1" y="2282"/>
                    </a:cubicBezTo>
                    <a:cubicBezTo>
                      <a:pt x="548" y="3937"/>
                      <a:pt x="1013" y="5509"/>
                      <a:pt x="1334" y="7271"/>
                    </a:cubicBezTo>
                    <a:cubicBezTo>
                      <a:pt x="3573" y="10402"/>
                      <a:pt x="7704" y="14331"/>
                      <a:pt x="14503" y="14819"/>
                    </a:cubicBezTo>
                    <a:cubicBezTo>
                      <a:pt x="13776" y="10962"/>
                      <a:pt x="14062" y="7938"/>
                      <a:pt x="14729" y="5211"/>
                    </a:cubicBezTo>
                    <a:cubicBezTo>
                      <a:pt x="13681" y="4163"/>
                      <a:pt x="11526" y="2211"/>
                      <a:pt x="9002" y="1020"/>
                    </a:cubicBezTo>
                    <a:cubicBezTo>
                      <a:pt x="7907" y="663"/>
                      <a:pt x="6752" y="318"/>
                      <a:pt x="5597" y="32"/>
                    </a:cubicBezTo>
                    <a:cubicBezTo>
                      <a:pt x="5375" y="11"/>
                      <a:pt x="5152" y="0"/>
                      <a:pt x="4930"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0"/>
              <p:cNvSpPr/>
              <p:nvPr/>
            </p:nvSpPr>
            <p:spPr>
              <a:xfrm>
                <a:off x="3443875" y="-87475"/>
                <a:ext cx="194425" cy="295500"/>
              </a:xfrm>
              <a:custGeom>
                <a:rect b="b" l="l" r="r" t="t"/>
                <a:pathLst>
                  <a:path extrusionOk="0" h="11820" w="7777">
                    <a:moveTo>
                      <a:pt x="4202" y="0"/>
                    </a:moveTo>
                    <a:cubicBezTo>
                      <a:pt x="2698" y="0"/>
                      <a:pt x="1274" y="1516"/>
                      <a:pt x="1274" y="1516"/>
                    </a:cubicBezTo>
                    <a:cubicBezTo>
                      <a:pt x="0" y="6624"/>
                      <a:pt x="1096" y="11803"/>
                      <a:pt x="1096" y="11803"/>
                    </a:cubicBezTo>
                    <a:cubicBezTo>
                      <a:pt x="1227" y="11814"/>
                      <a:pt x="1355" y="11820"/>
                      <a:pt x="1481" y="11820"/>
                    </a:cubicBezTo>
                    <a:cubicBezTo>
                      <a:pt x="6552" y="11820"/>
                      <a:pt x="7777" y="3139"/>
                      <a:pt x="5930" y="885"/>
                    </a:cubicBezTo>
                    <a:cubicBezTo>
                      <a:pt x="5396" y="234"/>
                      <a:pt x="4793" y="0"/>
                      <a:pt x="4202"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0"/>
              <p:cNvSpPr/>
              <p:nvPr/>
            </p:nvSpPr>
            <p:spPr>
              <a:xfrm>
                <a:off x="2816400" y="-156725"/>
                <a:ext cx="325" cy="900"/>
              </a:xfrm>
              <a:custGeom>
                <a:rect b="b" l="l" r="r" t="t"/>
                <a:pathLst>
                  <a:path extrusionOk="0" h="36" w="13">
                    <a:moveTo>
                      <a:pt x="1" y="0"/>
                    </a:moveTo>
                    <a:lnTo>
                      <a:pt x="1" y="36"/>
                    </a:lnTo>
                    <a:cubicBezTo>
                      <a:pt x="1" y="36"/>
                      <a:pt x="13" y="24"/>
                      <a:pt x="13"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0"/>
              <p:cNvSpPr/>
              <p:nvPr/>
            </p:nvSpPr>
            <p:spPr>
              <a:xfrm>
                <a:off x="2814325" y="-422300"/>
                <a:ext cx="769775" cy="924800"/>
              </a:xfrm>
              <a:custGeom>
                <a:rect b="b" l="l" r="r" t="t"/>
                <a:pathLst>
                  <a:path extrusionOk="0" h="36992" w="30791">
                    <a:moveTo>
                      <a:pt x="15258" y="1"/>
                    </a:moveTo>
                    <a:cubicBezTo>
                      <a:pt x="15162" y="1"/>
                      <a:pt x="15064" y="1"/>
                      <a:pt x="14967" y="3"/>
                    </a:cubicBezTo>
                    <a:cubicBezTo>
                      <a:pt x="4037" y="158"/>
                      <a:pt x="775" y="5194"/>
                      <a:pt x="132" y="8706"/>
                    </a:cubicBezTo>
                    <a:cubicBezTo>
                      <a:pt x="120" y="8742"/>
                      <a:pt x="84" y="10659"/>
                      <a:pt x="84" y="10659"/>
                    </a:cubicBezTo>
                    <a:cubicBezTo>
                      <a:pt x="1" y="15076"/>
                      <a:pt x="703" y="19577"/>
                      <a:pt x="2048" y="23565"/>
                    </a:cubicBezTo>
                    <a:cubicBezTo>
                      <a:pt x="2191" y="23970"/>
                      <a:pt x="2334" y="24375"/>
                      <a:pt x="2489" y="24768"/>
                    </a:cubicBezTo>
                    <a:cubicBezTo>
                      <a:pt x="2525" y="24875"/>
                      <a:pt x="2572" y="24970"/>
                      <a:pt x="2608" y="25077"/>
                    </a:cubicBezTo>
                    <a:cubicBezTo>
                      <a:pt x="2763" y="25470"/>
                      <a:pt x="2930" y="25863"/>
                      <a:pt x="3096" y="26244"/>
                    </a:cubicBezTo>
                    <a:cubicBezTo>
                      <a:pt x="5868" y="32505"/>
                      <a:pt x="10447" y="36992"/>
                      <a:pt x="16300" y="36992"/>
                    </a:cubicBezTo>
                    <a:cubicBezTo>
                      <a:pt x="17637" y="36992"/>
                      <a:pt x="19040" y="36758"/>
                      <a:pt x="20503" y="36257"/>
                    </a:cubicBezTo>
                    <a:cubicBezTo>
                      <a:pt x="30790" y="32757"/>
                      <a:pt x="29516" y="12778"/>
                      <a:pt x="29409" y="11290"/>
                    </a:cubicBezTo>
                    <a:cubicBezTo>
                      <a:pt x="29433" y="11290"/>
                      <a:pt x="29326" y="10397"/>
                      <a:pt x="29278" y="10206"/>
                    </a:cubicBezTo>
                    <a:cubicBezTo>
                      <a:pt x="28885" y="8801"/>
                      <a:pt x="28873" y="8563"/>
                      <a:pt x="28290" y="7504"/>
                    </a:cubicBezTo>
                    <a:cubicBezTo>
                      <a:pt x="26714" y="4658"/>
                      <a:pt x="22967" y="1"/>
                      <a:pt x="15258"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0"/>
              <p:cNvSpPr/>
              <p:nvPr/>
            </p:nvSpPr>
            <p:spPr>
              <a:xfrm>
                <a:off x="2718075" y="-73500"/>
                <a:ext cx="228150" cy="279025"/>
              </a:xfrm>
              <a:custGeom>
                <a:rect b="b" l="l" r="r" t="t"/>
                <a:pathLst>
                  <a:path extrusionOk="0" h="11161" w="9126">
                    <a:moveTo>
                      <a:pt x="3668" y="0"/>
                    </a:moveTo>
                    <a:cubicBezTo>
                      <a:pt x="2701" y="0"/>
                      <a:pt x="1753" y="317"/>
                      <a:pt x="1231" y="1350"/>
                    </a:cubicBezTo>
                    <a:cubicBezTo>
                      <a:pt x="1" y="3790"/>
                      <a:pt x="2635" y="11161"/>
                      <a:pt x="7048" y="11161"/>
                    </a:cubicBezTo>
                    <a:cubicBezTo>
                      <a:pt x="7460" y="11161"/>
                      <a:pt x="7887" y="11097"/>
                      <a:pt x="8327" y="10959"/>
                    </a:cubicBezTo>
                    <a:cubicBezTo>
                      <a:pt x="8327" y="10959"/>
                      <a:pt x="9125" y="5494"/>
                      <a:pt x="6768" y="791"/>
                    </a:cubicBezTo>
                    <a:cubicBezTo>
                      <a:pt x="6768" y="791"/>
                      <a:pt x="5196" y="0"/>
                      <a:pt x="3668"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0"/>
              <p:cNvSpPr/>
              <p:nvPr/>
            </p:nvSpPr>
            <p:spPr>
              <a:xfrm>
                <a:off x="2879525" y="188550"/>
                <a:ext cx="72050" cy="45275"/>
              </a:xfrm>
              <a:custGeom>
                <a:rect b="b" l="l" r="r" t="t"/>
                <a:pathLst>
                  <a:path extrusionOk="0" h="1811" w="2882">
                    <a:moveTo>
                      <a:pt x="2881" y="0"/>
                    </a:moveTo>
                    <a:lnTo>
                      <a:pt x="2881" y="0"/>
                    </a:lnTo>
                    <a:cubicBezTo>
                      <a:pt x="2881" y="0"/>
                      <a:pt x="1656" y="713"/>
                      <a:pt x="550" y="713"/>
                    </a:cubicBezTo>
                    <a:cubicBezTo>
                      <a:pt x="361" y="713"/>
                      <a:pt x="175" y="692"/>
                      <a:pt x="0" y="643"/>
                    </a:cubicBezTo>
                    <a:lnTo>
                      <a:pt x="0" y="643"/>
                    </a:lnTo>
                    <a:cubicBezTo>
                      <a:pt x="155" y="1036"/>
                      <a:pt x="322" y="1429"/>
                      <a:pt x="488" y="1810"/>
                    </a:cubicBezTo>
                    <a:cubicBezTo>
                      <a:pt x="1238" y="1774"/>
                      <a:pt x="2238" y="1429"/>
                      <a:pt x="2881"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0"/>
              <p:cNvSpPr/>
              <p:nvPr/>
            </p:nvSpPr>
            <p:spPr>
              <a:xfrm>
                <a:off x="2788725" y="-518075"/>
                <a:ext cx="739700" cy="567650"/>
              </a:xfrm>
              <a:custGeom>
                <a:rect b="b" l="l" r="r" t="t"/>
                <a:pathLst>
                  <a:path extrusionOk="0" h="22706" w="29588">
                    <a:moveTo>
                      <a:pt x="16642" y="0"/>
                    </a:moveTo>
                    <a:cubicBezTo>
                      <a:pt x="9909" y="0"/>
                      <a:pt x="2806" y="4164"/>
                      <a:pt x="1037" y="10049"/>
                    </a:cubicBezTo>
                    <a:cubicBezTo>
                      <a:pt x="1" y="13490"/>
                      <a:pt x="1191" y="17752"/>
                      <a:pt x="1191" y="17752"/>
                    </a:cubicBezTo>
                    <a:cubicBezTo>
                      <a:pt x="5323" y="18645"/>
                      <a:pt x="5406" y="22705"/>
                      <a:pt x="5406" y="22705"/>
                    </a:cubicBezTo>
                    <a:lnTo>
                      <a:pt x="8585" y="22550"/>
                    </a:lnTo>
                    <a:cubicBezTo>
                      <a:pt x="8025" y="17883"/>
                      <a:pt x="5859" y="16645"/>
                      <a:pt x="6382" y="13216"/>
                    </a:cubicBezTo>
                    <a:cubicBezTo>
                      <a:pt x="3204" y="11275"/>
                      <a:pt x="2834" y="8775"/>
                      <a:pt x="2834" y="8775"/>
                    </a:cubicBezTo>
                    <a:lnTo>
                      <a:pt x="2834" y="8775"/>
                    </a:lnTo>
                    <a:cubicBezTo>
                      <a:pt x="3525" y="10096"/>
                      <a:pt x="5287" y="11085"/>
                      <a:pt x="6752" y="11704"/>
                    </a:cubicBezTo>
                    <a:cubicBezTo>
                      <a:pt x="6752" y="11692"/>
                      <a:pt x="6752" y="11692"/>
                      <a:pt x="6752" y="11680"/>
                    </a:cubicBezTo>
                    <a:cubicBezTo>
                      <a:pt x="6958" y="11051"/>
                      <a:pt x="7958" y="10747"/>
                      <a:pt x="9501" y="10747"/>
                    </a:cubicBezTo>
                    <a:cubicBezTo>
                      <a:pt x="11257" y="10747"/>
                      <a:pt x="13714" y="11140"/>
                      <a:pt x="16503" y="11894"/>
                    </a:cubicBezTo>
                    <a:cubicBezTo>
                      <a:pt x="19242" y="12638"/>
                      <a:pt x="21453" y="12910"/>
                      <a:pt x="23222" y="12910"/>
                    </a:cubicBezTo>
                    <a:cubicBezTo>
                      <a:pt x="28051" y="12910"/>
                      <a:pt x="29588" y="10882"/>
                      <a:pt x="29588" y="10882"/>
                    </a:cubicBezTo>
                    <a:cubicBezTo>
                      <a:pt x="27993" y="3104"/>
                      <a:pt x="22455" y="0"/>
                      <a:pt x="166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0"/>
              <p:cNvSpPr/>
              <p:nvPr/>
            </p:nvSpPr>
            <p:spPr>
              <a:xfrm>
                <a:off x="2923875" y="-21600"/>
                <a:ext cx="609300" cy="578375"/>
              </a:xfrm>
              <a:custGeom>
                <a:rect b="b" l="l" r="r" t="t"/>
                <a:pathLst>
                  <a:path extrusionOk="0" h="23135" w="24372">
                    <a:moveTo>
                      <a:pt x="2250" y="1"/>
                    </a:moveTo>
                    <a:lnTo>
                      <a:pt x="0" y="2846"/>
                    </a:lnTo>
                    <a:cubicBezTo>
                      <a:pt x="369" y="7382"/>
                      <a:pt x="3846" y="19074"/>
                      <a:pt x="7692" y="21765"/>
                    </a:cubicBezTo>
                    <a:cubicBezTo>
                      <a:pt x="9008" y="22689"/>
                      <a:pt x="10750" y="23135"/>
                      <a:pt x="12592" y="23135"/>
                    </a:cubicBezTo>
                    <a:cubicBezTo>
                      <a:pt x="16114" y="23135"/>
                      <a:pt x="20006" y="21508"/>
                      <a:pt x="22015" y="18491"/>
                    </a:cubicBezTo>
                    <a:cubicBezTo>
                      <a:pt x="24372" y="14967"/>
                      <a:pt x="23944" y="9538"/>
                      <a:pt x="23944" y="9537"/>
                    </a:cubicBezTo>
                    <a:lnTo>
                      <a:pt x="23944" y="9537"/>
                    </a:lnTo>
                    <a:cubicBezTo>
                      <a:pt x="23944" y="9538"/>
                      <a:pt x="23621" y="14955"/>
                      <a:pt x="15264" y="15550"/>
                    </a:cubicBezTo>
                    <a:cubicBezTo>
                      <a:pt x="15112" y="15561"/>
                      <a:pt x="14962" y="15566"/>
                      <a:pt x="14813" y="15566"/>
                    </a:cubicBezTo>
                    <a:cubicBezTo>
                      <a:pt x="6727" y="15566"/>
                      <a:pt x="2250" y="1"/>
                      <a:pt x="2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0"/>
              <p:cNvSpPr/>
              <p:nvPr/>
            </p:nvSpPr>
            <p:spPr>
              <a:xfrm>
                <a:off x="3389100" y="-132625"/>
                <a:ext cx="180700" cy="485200"/>
              </a:xfrm>
              <a:custGeom>
                <a:rect b="b" l="l" r="r" t="t"/>
                <a:pathLst>
                  <a:path extrusionOk="0" h="19408" w="7228">
                    <a:moveTo>
                      <a:pt x="6918" y="1"/>
                    </a:moveTo>
                    <a:lnTo>
                      <a:pt x="6501" y="1358"/>
                    </a:lnTo>
                    <a:cubicBezTo>
                      <a:pt x="6501" y="1358"/>
                      <a:pt x="6168" y="12133"/>
                      <a:pt x="3942" y="15598"/>
                    </a:cubicBezTo>
                    <a:cubicBezTo>
                      <a:pt x="2240" y="18245"/>
                      <a:pt x="838" y="19071"/>
                      <a:pt x="271" y="19314"/>
                    </a:cubicBezTo>
                    <a:lnTo>
                      <a:pt x="271" y="19314"/>
                    </a:lnTo>
                    <a:lnTo>
                      <a:pt x="5204" y="17598"/>
                    </a:lnTo>
                    <a:cubicBezTo>
                      <a:pt x="5204" y="17598"/>
                      <a:pt x="7228" y="5525"/>
                      <a:pt x="6918" y="1"/>
                    </a:cubicBezTo>
                    <a:close/>
                    <a:moveTo>
                      <a:pt x="271" y="19314"/>
                    </a:moveTo>
                    <a:lnTo>
                      <a:pt x="1" y="19408"/>
                    </a:lnTo>
                    <a:cubicBezTo>
                      <a:pt x="1" y="19408"/>
                      <a:pt x="96" y="19388"/>
                      <a:pt x="271" y="19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0"/>
              <p:cNvSpPr/>
              <p:nvPr/>
            </p:nvSpPr>
            <p:spPr>
              <a:xfrm>
                <a:off x="3119725" y="142300"/>
                <a:ext cx="386675" cy="176050"/>
              </a:xfrm>
              <a:custGeom>
                <a:rect b="b" l="l" r="r" t="t"/>
                <a:pathLst>
                  <a:path extrusionOk="0" h="7042" w="15467">
                    <a:moveTo>
                      <a:pt x="9126" y="0"/>
                    </a:moveTo>
                    <a:cubicBezTo>
                      <a:pt x="4702" y="0"/>
                      <a:pt x="280" y="3697"/>
                      <a:pt x="0" y="5541"/>
                    </a:cubicBezTo>
                    <a:lnTo>
                      <a:pt x="1655" y="7041"/>
                    </a:lnTo>
                    <a:cubicBezTo>
                      <a:pt x="1655" y="7041"/>
                      <a:pt x="3453" y="6684"/>
                      <a:pt x="5442" y="5291"/>
                    </a:cubicBezTo>
                    <a:cubicBezTo>
                      <a:pt x="6575" y="4501"/>
                      <a:pt x="7905" y="4089"/>
                      <a:pt x="9234" y="4089"/>
                    </a:cubicBezTo>
                    <a:cubicBezTo>
                      <a:pt x="10307" y="4089"/>
                      <a:pt x="11379" y="4357"/>
                      <a:pt x="12347" y="4910"/>
                    </a:cubicBezTo>
                    <a:cubicBezTo>
                      <a:pt x="13197" y="5396"/>
                      <a:pt x="14057" y="5738"/>
                      <a:pt x="14766" y="5738"/>
                    </a:cubicBezTo>
                    <a:cubicBezTo>
                      <a:pt x="14822" y="5738"/>
                      <a:pt x="14877" y="5736"/>
                      <a:pt x="14931" y="5732"/>
                    </a:cubicBezTo>
                    <a:lnTo>
                      <a:pt x="15467" y="3708"/>
                    </a:lnTo>
                    <a:cubicBezTo>
                      <a:pt x="15467" y="3708"/>
                      <a:pt x="13907" y="148"/>
                      <a:pt x="9394" y="5"/>
                    </a:cubicBezTo>
                    <a:cubicBezTo>
                      <a:pt x="9305" y="2"/>
                      <a:pt x="9216" y="0"/>
                      <a:pt x="9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0"/>
              <p:cNvSpPr/>
              <p:nvPr/>
            </p:nvSpPr>
            <p:spPr>
              <a:xfrm>
                <a:off x="3385075" y="701700"/>
                <a:ext cx="326425" cy="480900"/>
              </a:xfrm>
              <a:custGeom>
                <a:rect b="b" l="l" r="r" t="t"/>
                <a:pathLst>
                  <a:path extrusionOk="0" h="19236" w="13057">
                    <a:moveTo>
                      <a:pt x="3995" y="1"/>
                    </a:moveTo>
                    <a:cubicBezTo>
                      <a:pt x="3995" y="1"/>
                      <a:pt x="2471" y="2382"/>
                      <a:pt x="1483" y="4144"/>
                    </a:cubicBezTo>
                    <a:cubicBezTo>
                      <a:pt x="483" y="5906"/>
                      <a:pt x="519" y="7990"/>
                      <a:pt x="173" y="9883"/>
                    </a:cubicBezTo>
                    <a:cubicBezTo>
                      <a:pt x="1" y="10803"/>
                      <a:pt x="284" y="11221"/>
                      <a:pt x="709" y="11221"/>
                    </a:cubicBezTo>
                    <a:cubicBezTo>
                      <a:pt x="1164" y="11221"/>
                      <a:pt x="1780" y="10744"/>
                      <a:pt x="2174" y="9895"/>
                    </a:cubicBezTo>
                    <a:cubicBezTo>
                      <a:pt x="2857" y="8444"/>
                      <a:pt x="3392" y="6854"/>
                      <a:pt x="3819" y="6854"/>
                    </a:cubicBezTo>
                    <a:cubicBezTo>
                      <a:pt x="3876" y="6854"/>
                      <a:pt x="3931" y="6882"/>
                      <a:pt x="3983" y="6942"/>
                    </a:cubicBezTo>
                    <a:cubicBezTo>
                      <a:pt x="4448" y="7466"/>
                      <a:pt x="3805" y="15407"/>
                      <a:pt x="5007" y="17169"/>
                    </a:cubicBezTo>
                    <a:cubicBezTo>
                      <a:pt x="5142" y="17367"/>
                      <a:pt x="5266" y="17455"/>
                      <a:pt x="5378" y="17455"/>
                    </a:cubicBezTo>
                    <a:cubicBezTo>
                      <a:pt x="6270" y="17455"/>
                      <a:pt x="6496" y="11955"/>
                      <a:pt x="6496" y="11955"/>
                    </a:cubicBezTo>
                    <a:cubicBezTo>
                      <a:pt x="6496" y="11955"/>
                      <a:pt x="6829" y="18658"/>
                      <a:pt x="7972" y="19205"/>
                    </a:cubicBezTo>
                    <a:cubicBezTo>
                      <a:pt x="8015" y="19226"/>
                      <a:pt x="8056" y="19236"/>
                      <a:pt x="8094" y="19236"/>
                    </a:cubicBezTo>
                    <a:cubicBezTo>
                      <a:pt x="9085" y="19236"/>
                      <a:pt x="8710" y="12720"/>
                      <a:pt x="8710" y="12717"/>
                    </a:cubicBezTo>
                    <a:lnTo>
                      <a:pt x="8710" y="12717"/>
                    </a:lnTo>
                    <a:cubicBezTo>
                      <a:pt x="8710" y="12719"/>
                      <a:pt x="9057" y="17685"/>
                      <a:pt x="10137" y="17685"/>
                    </a:cubicBezTo>
                    <a:cubicBezTo>
                      <a:pt x="10153" y="17685"/>
                      <a:pt x="10170" y="17684"/>
                      <a:pt x="10187" y="17681"/>
                    </a:cubicBezTo>
                    <a:cubicBezTo>
                      <a:pt x="10984" y="17574"/>
                      <a:pt x="10830" y="13419"/>
                      <a:pt x="10699" y="11395"/>
                    </a:cubicBezTo>
                    <a:lnTo>
                      <a:pt x="10699" y="11395"/>
                    </a:lnTo>
                    <a:cubicBezTo>
                      <a:pt x="10699" y="11397"/>
                      <a:pt x="11127" y="15925"/>
                      <a:pt x="11831" y="15925"/>
                    </a:cubicBezTo>
                    <a:cubicBezTo>
                      <a:pt x="11870" y="15925"/>
                      <a:pt x="11909" y="15912"/>
                      <a:pt x="11949" y="15884"/>
                    </a:cubicBezTo>
                    <a:cubicBezTo>
                      <a:pt x="12913" y="15193"/>
                      <a:pt x="13056" y="5525"/>
                      <a:pt x="10996"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0"/>
              <p:cNvSpPr/>
              <p:nvPr/>
            </p:nvSpPr>
            <p:spPr>
              <a:xfrm>
                <a:off x="3274500" y="457325"/>
                <a:ext cx="388875" cy="265525"/>
              </a:xfrm>
              <a:custGeom>
                <a:rect b="b" l="l" r="r" t="t"/>
                <a:pathLst>
                  <a:path extrusionOk="0" h="10621" w="15555">
                    <a:moveTo>
                      <a:pt x="7502" y="1"/>
                    </a:moveTo>
                    <a:cubicBezTo>
                      <a:pt x="5942" y="2001"/>
                      <a:pt x="429" y="3430"/>
                      <a:pt x="429" y="3430"/>
                    </a:cubicBezTo>
                    <a:cubicBezTo>
                      <a:pt x="1" y="4513"/>
                      <a:pt x="620" y="5835"/>
                      <a:pt x="620" y="5835"/>
                    </a:cubicBezTo>
                    <a:cubicBezTo>
                      <a:pt x="3263" y="6490"/>
                      <a:pt x="5799" y="7192"/>
                      <a:pt x="7394" y="8585"/>
                    </a:cubicBezTo>
                    <a:cubicBezTo>
                      <a:pt x="7775" y="8907"/>
                      <a:pt x="8109" y="9276"/>
                      <a:pt x="8371" y="9692"/>
                    </a:cubicBezTo>
                    <a:cubicBezTo>
                      <a:pt x="8383" y="9716"/>
                      <a:pt x="8406" y="9752"/>
                      <a:pt x="8418" y="9776"/>
                    </a:cubicBezTo>
                    <a:lnTo>
                      <a:pt x="11431" y="10431"/>
                    </a:lnTo>
                    <a:cubicBezTo>
                      <a:pt x="11562" y="10466"/>
                      <a:pt x="11705" y="10478"/>
                      <a:pt x="11835" y="10502"/>
                    </a:cubicBezTo>
                    <a:cubicBezTo>
                      <a:pt x="12470" y="10587"/>
                      <a:pt x="13071" y="10621"/>
                      <a:pt x="13597" y="10621"/>
                    </a:cubicBezTo>
                    <a:cubicBezTo>
                      <a:pt x="14759" y="10621"/>
                      <a:pt x="15555" y="10458"/>
                      <a:pt x="15538" y="10335"/>
                    </a:cubicBezTo>
                    <a:cubicBezTo>
                      <a:pt x="14717" y="5989"/>
                      <a:pt x="12621" y="3382"/>
                      <a:pt x="10752" y="1870"/>
                    </a:cubicBezTo>
                    <a:cubicBezTo>
                      <a:pt x="10192" y="1417"/>
                      <a:pt x="9669" y="1072"/>
                      <a:pt x="9192" y="798"/>
                    </a:cubicBezTo>
                    <a:cubicBezTo>
                      <a:pt x="8061" y="144"/>
                      <a:pt x="7502" y="1"/>
                      <a:pt x="7502" y="1"/>
                    </a:cubicBezTo>
                    <a:close/>
                  </a:path>
                </a:pathLst>
              </a:custGeom>
              <a:solidFill>
                <a:srgbClr val="F37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0"/>
              <p:cNvSpPr/>
              <p:nvPr/>
            </p:nvSpPr>
            <p:spPr>
              <a:xfrm>
                <a:off x="3444175" y="476975"/>
                <a:ext cx="99125" cy="45575"/>
              </a:xfrm>
              <a:custGeom>
                <a:rect b="b" l="l" r="r" t="t"/>
                <a:pathLst>
                  <a:path extrusionOk="0" h="1823" w="3965">
                    <a:moveTo>
                      <a:pt x="2405" y="0"/>
                    </a:moveTo>
                    <a:lnTo>
                      <a:pt x="619" y="441"/>
                    </a:lnTo>
                    <a:cubicBezTo>
                      <a:pt x="238" y="536"/>
                      <a:pt x="0" y="917"/>
                      <a:pt x="95" y="1298"/>
                    </a:cubicBezTo>
                    <a:cubicBezTo>
                      <a:pt x="179" y="1620"/>
                      <a:pt x="465" y="1822"/>
                      <a:pt x="774" y="1822"/>
                    </a:cubicBezTo>
                    <a:cubicBezTo>
                      <a:pt x="834" y="1822"/>
                      <a:pt x="893" y="1822"/>
                      <a:pt x="953" y="1810"/>
                    </a:cubicBezTo>
                    <a:lnTo>
                      <a:pt x="3965" y="1084"/>
                    </a:lnTo>
                    <a:cubicBezTo>
                      <a:pt x="3405" y="631"/>
                      <a:pt x="2882" y="286"/>
                      <a:pt x="2405"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0"/>
              <p:cNvSpPr/>
              <p:nvPr/>
            </p:nvSpPr>
            <p:spPr>
              <a:xfrm>
                <a:off x="3459350" y="608350"/>
                <a:ext cx="68475" cy="91300"/>
              </a:xfrm>
              <a:custGeom>
                <a:rect b="b" l="l" r="r" t="t"/>
                <a:pathLst>
                  <a:path extrusionOk="0" h="3652" w="2739">
                    <a:moveTo>
                      <a:pt x="1935" y="1"/>
                    </a:moveTo>
                    <a:cubicBezTo>
                      <a:pt x="1698" y="1"/>
                      <a:pt x="1467" y="122"/>
                      <a:pt x="1334" y="341"/>
                    </a:cubicBezTo>
                    <a:lnTo>
                      <a:pt x="0" y="2544"/>
                    </a:lnTo>
                    <a:cubicBezTo>
                      <a:pt x="381" y="2866"/>
                      <a:pt x="715" y="3235"/>
                      <a:pt x="977" y="3651"/>
                    </a:cubicBezTo>
                    <a:lnTo>
                      <a:pt x="2536" y="1068"/>
                    </a:lnTo>
                    <a:cubicBezTo>
                      <a:pt x="2739" y="734"/>
                      <a:pt x="2632" y="306"/>
                      <a:pt x="2298" y="103"/>
                    </a:cubicBezTo>
                    <a:cubicBezTo>
                      <a:pt x="2184" y="34"/>
                      <a:pt x="2059" y="1"/>
                      <a:pt x="1935"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0"/>
              <p:cNvSpPr/>
              <p:nvPr/>
            </p:nvSpPr>
            <p:spPr>
              <a:xfrm>
                <a:off x="2461900" y="1618375"/>
                <a:ext cx="384900" cy="313750"/>
              </a:xfrm>
              <a:custGeom>
                <a:rect b="b" l="l" r="r" t="t"/>
                <a:pathLst>
                  <a:path extrusionOk="0" h="12550" w="15396">
                    <a:moveTo>
                      <a:pt x="7730" y="0"/>
                    </a:moveTo>
                    <a:cubicBezTo>
                      <a:pt x="5730" y="0"/>
                      <a:pt x="3906" y="291"/>
                      <a:pt x="3906" y="291"/>
                    </a:cubicBezTo>
                    <a:cubicBezTo>
                      <a:pt x="3906" y="291"/>
                      <a:pt x="513" y="1541"/>
                      <a:pt x="143" y="6541"/>
                    </a:cubicBezTo>
                    <a:cubicBezTo>
                      <a:pt x="1" y="8601"/>
                      <a:pt x="763" y="10375"/>
                      <a:pt x="1156" y="11304"/>
                    </a:cubicBezTo>
                    <a:cubicBezTo>
                      <a:pt x="1356" y="11776"/>
                      <a:pt x="2013" y="12447"/>
                      <a:pt x="3463" y="12447"/>
                    </a:cubicBezTo>
                    <a:cubicBezTo>
                      <a:pt x="3475" y="12447"/>
                      <a:pt x="3488" y="12447"/>
                      <a:pt x="3501" y="12447"/>
                    </a:cubicBezTo>
                    <a:cubicBezTo>
                      <a:pt x="4128" y="12439"/>
                      <a:pt x="4604" y="12436"/>
                      <a:pt x="4961" y="12436"/>
                    </a:cubicBezTo>
                    <a:cubicBezTo>
                      <a:pt x="5673" y="12436"/>
                      <a:pt x="5906" y="12447"/>
                      <a:pt x="5906" y="12447"/>
                    </a:cubicBezTo>
                    <a:cubicBezTo>
                      <a:pt x="5906" y="12447"/>
                      <a:pt x="6505" y="12550"/>
                      <a:pt x="7253" y="12550"/>
                    </a:cubicBezTo>
                    <a:cubicBezTo>
                      <a:pt x="8228" y="12550"/>
                      <a:pt x="9457" y="12375"/>
                      <a:pt x="9942" y="11566"/>
                    </a:cubicBezTo>
                    <a:cubicBezTo>
                      <a:pt x="10240" y="11078"/>
                      <a:pt x="5716" y="10018"/>
                      <a:pt x="5716" y="10018"/>
                    </a:cubicBezTo>
                    <a:cubicBezTo>
                      <a:pt x="5716" y="10018"/>
                      <a:pt x="12538" y="9339"/>
                      <a:pt x="12609" y="8518"/>
                    </a:cubicBezTo>
                    <a:cubicBezTo>
                      <a:pt x="12740" y="7160"/>
                      <a:pt x="6049" y="6565"/>
                      <a:pt x="6049" y="6565"/>
                    </a:cubicBezTo>
                    <a:cubicBezTo>
                      <a:pt x="6049" y="6565"/>
                      <a:pt x="15395" y="6160"/>
                      <a:pt x="13478" y="4672"/>
                    </a:cubicBezTo>
                    <a:cubicBezTo>
                      <a:pt x="11562" y="3184"/>
                      <a:pt x="5204" y="3077"/>
                      <a:pt x="5204" y="3077"/>
                    </a:cubicBezTo>
                    <a:cubicBezTo>
                      <a:pt x="5204" y="3077"/>
                      <a:pt x="13764" y="2600"/>
                      <a:pt x="12383" y="1160"/>
                    </a:cubicBezTo>
                    <a:cubicBezTo>
                      <a:pt x="11515" y="241"/>
                      <a:pt x="9550" y="0"/>
                      <a:pt x="7730" y="0"/>
                    </a:cubicBez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0"/>
              <p:cNvSpPr/>
              <p:nvPr/>
            </p:nvSpPr>
            <p:spPr>
              <a:xfrm>
                <a:off x="2533050" y="1525900"/>
                <a:ext cx="53600" cy="133975"/>
              </a:xfrm>
              <a:custGeom>
                <a:rect b="b" l="l" r="r" t="t"/>
                <a:pathLst>
                  <a:path extrusionOk="0" h="5359" w="2144">
                    <a:moveTo>
                      <a:pt x="1758" y="0"/>
                    </a:moveTo>
                    <a:cubicBezTo>
                      <a:pt x="1491" y="0"/>
                      <a:pt x="877" y="574"/>
                      <a:pt x="703" y="1025"/>
                    </a:cubicBezTo>
                    <a:cubicBezTo>
                      <a:pt x="0" y="2847"/>
                      <a:pt x="584" y="5311"/>
                      <a:pt x="584" y="5311"/>
                    </a:cubicBezTo>
                    <a:lnTo>
                      <a:pt x="1858" y="5359"/>
                    </a:lnTo>
                    <a:cubicBezTo>
                      <a:pt x="2012" y="3859"/>
                      <a:pt x="2143" y="1537"/>
                      <a:pt x="1858" y="49"/>
                    </a:cubicBezTo>
                    <a:cubicBezTo>
                      <a:pt x="1836" y="15"/>
                      <a:pt x="1802" y="0"/>
                      <a:pt x="1758" y="0"/>
                    </a:cubicBez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0"/>
              <p:cNvSpPr/>
              <p:nvPr/>
            </p:nvSpPr>
            <p:spPr>
              <a:xfrm>
                <a:off x="2867600" y="553800"/>
                <a:ext cx="219700" cy="285775"/>
              </a:xfrm>
              <a:custGeom>
                <a:rect b="b" l="l" r="r" t="t"/>
                <a:pathLst>
                  <a:path extrusionOk="0" h="11431" w="8788">
                    <a:moveTo>
                      <a:pt x="4454" y="0"/>
                    </a:moveTo>
                    <a:cubicBezTo>
                      <a:pt x="3306" y="0"/>
                      <a:pt x="910" y="414"/>
                      <a:pt x="1" y="3702"/>
                    </a:cubicBezTo>
                    <a:cubicBezTo>
                      <a:pt x="1" y="3702"/>
                      <a:pt x="1565" y="11430"/>
                      <a:pt x="8657" y="11430"/>
                    </a:cubicBezTo>
                    <a:cubicBezTo>
                      <a:pt x="8701" y="11430"/>
                      <a:pt x="8744" y="11430"/>
                      <a:pt x="8788" y="11429"/>
                    </a:cubicBezTo>
                    <a:lnTo>
                      <a:pt x="8788" y="4893"/>
                    </a:lnTo>
                    <a:cubicBezTo>
                      <a:pt x="8788" y="4893"/>
                      <a:pt x="4990" y="3440"/>
                      <a:pt x="5085" y="47"/>
                    </a:cubicBezTo>
                    <a:cubicBezTo>
                      <a:pt x="5085" y="47"/>
                      <a:pt x="4840" y="0"/>
                      <a:pt x="44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0"/>
              <p:cNvSpPr/>
              <p:nvPr/>
            </p:nvSpPr>
            <p:spPr>
              <a:xfrm>
                <a:off x="3188175" y="553800"/>
                <a:ext cx="220900" cy="285775"/>
              </a:xfrm>
              <a:custGeom>
                <a:rect b="b" l="l" r="r" t="t"/>
                <a:pathLst>
                  <a:path extrusionOk="0" h="11431" w="8836">
                    <a:moveTo>
                      <a:pt x="4380" y="0"/>
                    </a:moveTo>
                    <a:cubicBezTo>
                      <a:pt x="3995" y="0"/>
                      <a:pt x="3751" y="47"/>
                      <a:pt x="3751" y="47"/>
                    </a:cubicBezTo>
                    <a:cubicBezTo>
                      <a:pt x="3847" y="3440"/>
                      <a:pt x="1" y="4702"/>
                      <a:pt x="1" y="4702"/>
                    </a:cubicBezTo>
                    <a:lnTo>
                      <a:pt x="1" y="11429"/>
                    </a:lnTo>
                    <a:cubicBezTo>
                      <a:pt x="44" y="11430"/>
                      <a:pt x="88" y="11430"/>
                      <a:pt x="131" y="11430"/>
                    </a:cubicBezTo>
                    <a:cubicBezTo>
                      <a:pt x="7224" y="11430"/>
                      <a:pt x="8835" y="3702"/>
                      <a:pt x="8835" y="3702"/>
                    </a:cubicBezTo>
                    <a:cubicBezTo>
                      <a:pt x="7917" y="414"/>
                      <a:pt x="5525" y="0"/>
                      <a:pt x="43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0"/>
              <p:cNvSpPr/>
              <p:nvPr/>
            </p:nvSpPr>
            <p:spPr>
              <a:xfrm>
                <a:off x="4914600" y="1973875"/>
                <a:ext cx="539125" cy="3665875"/>
              </a:xfrm>
              <a:custGeom>
                <a:rect b="b" l="l" r="r" t="t"/>
                <a:pathLst>
                  <a:path extrusionOk="0" h="146635" w="21565">
                    <a:moveTo>
                      <a:pt x="0" y="1"/>
                    </a:moveTo>
                    <a:lnTo>
                      <a:pt x="4489" y="145209"/>
                    </a:lnTo>
                    <a:cubicBezTo>
                      <a:pt x="4489" y="145209"/>
                      <a:pt x="10433" y="146634"/>
                      <a:pt x="15122" y="146634"/>
                    </a:cubicBezTo>
                    <a:cubicBezTo>
                      <a:pt x="18711" y="146634"/>
                      <a:pt x="21565" y="145799"/>
                      <a:pt x="20455" y="142852"/>
                    </a:cubicBezTo>
                    <a:cubicBezTo>
                      <a:pt x="17895" y="136053"/>
                      <a:pt x="14561" y="60604"/>
                      <a:pt x="12811" y="44768"/>
                    </a:cubicBezTo>
                    <a:cubicBezTo>
                      <a:pt x="11049" y="28933"/>
                      <a:pt x="1" y="2"/>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0"/>
              <p:cNvSpPr/>
              <p:nvPr/>
            </p:nvSpPr>
            <p:spPr>
              <a:xfrm>
                <a:off x="5010725" y="851425"/>
                <a:ext cx="576600" cy="695050"/>
              </a:xfrm>
              <a:custGeom>
                <a:rect b="b" l="l" r="r" t="t"/>
                <a:pathLst>
                  <a:path extrusionOk="0" h="27802" w="23064">
                    <a:moveTo>
                      <a:pt x="3299" y="1"/>
                    </a:moveTo>
                    <a:cubicBezTo>
                      <a:pt x="1" y="4787"/>
                      <a:pt x="1" y="17062"/>
                      <a:pt x="1" y="17062"/>
                    </a:cubicBezTo>
                    <a:lnTo>
                      <a:pt x="23063" y="27802"/>
                    </a:lnTo>
                    <a:lnTo>
                      <a:pt x="20420" y="13705"/>
                    </a:lnTo>
                    <a:lnTo>
                      <a:pt x="329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0"/>
              <p:cNvSpPr/>
              <p:nvPr/>
            </p:nvSpPr>
            <p:spPr>
              <a:xfrm>
                <a:off x="3837075" y="5720150"/>
                <a:ext cx="167000" cy="212975"/>
              </a:xfrm>
              <a:custGeom>
                <a:rect b="b" l="l" r="r" t="t"/>
                <a:pathLst>
                  <a:path extrusionOk="0" h="8519" w="6680">
                    <a:moveTo>
                      <a:pt x="2163" y="0"/>
                    </a:moveTo>
                    <a:cubicBezTo>
                      <a:pt x="1400" y="0"/>
                      <a:pt x="647" y="155"/>
                      <a:pt x="0" y="573"/>
                    </a:cubicBezTo>
                    <a:lnTo>
                      <a:pt x="0" y="7836"/>
                    </a:lnTo>
                    <a:cubicBezTo>
                      <a:pt x="1007" y="8293"/>
                      <a:pt x="2085" y="8518"/>
                      <a:pt x="3226" y="8518"/>
                    </a:cubicBezTo>
                    <a:cubicBezTo>
                      <a:pt x="3839" y="8518"/>
                      <a:pt x="4471" y="8453"/>
                      <a:pt x="5120" y="8324"/>
                    </a:cubicBezTo>
                    <a:lnTo>
                      <a:pt x="6680" y="1311"/>
                    </a:lnTo>
                    <a:cubicBezTo>
                      <a:pt x="6680" y="1311"/>
                      <a:pt x="4380" y="0"/>
                      <a:pt x="2163" y="0"/>
                    </a:cubicBez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0"/>
              <p:cNvSpPr/>
              <p:nvPr/>
            </p:nvSpPr>
            <p:spPr>
              <a:xfrm>
                <a:off x="4786600" y="5744800"/>
                <a:ext cx="167000" cy="209950"/>
              </a:xfrm>
              <a:custGeom>
                <a:rect b="b" l="l" r="r" t="t"/>
                <a:pathLst>
                  <a:path extrusionOk="0" h="8398" w="6680">
                    <a:moveTo>
                      <a:pt x="4508" y="0"/>
                    </a:moveTo>
                    <a:cubicBezTo>
                      <a:pt x="2294" y="0"/>
                      <a:pt x="0" y="1302"/>
                      <a:pt x="0" y="1302"/>
                    </a:cubicBezTo>
                    <a:lnTo>
                      <a:pt x="774" y="8398"/>
                    </a:lnTo>
                    <a:lnTo>
                      <a:pt x="5727" y="7921"/>
                    </a:lnTo>
                    <a:lnTo>
                      <a:pt x="6680" y="575"/>
                    </a:lnTo>
                    <a:cubicBezTo>
                      <a:pt x="6031" y="156"/>
                      <a:pt x="5274" y="0"/>
                      <a:pt x="4508" y="0"/>
                    </a:cubicBez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0"/>
              <p:cNvSpPr/>
              <p:nvPr/>
            </p:nvSpPr>
            <p:spPr>
              <a:xfrm>
                <a:off x="3346825" y="5855325"/>
                <a:ext cx="655175" cy="347375"/>
              </a:xfrm>
              <a:custGeom>
                <a:rect b="b" l="l" r="r" t="t"/>
                <a:pathLst>
                  <a:path extrusionOk="0" h="13895" w="26207">
                    <a:moveTo>
                      <a:pt x="18920" y="0"/>
                    </a:moveTo>
                    <a:cubicBezTo>
                      <a:pt x="18920" y="0"/>
                      <a:pt x="14098" y="2810"/>
                      <a:pt x="12479" y="4477"/>
                    </a:cubicBezTo>
                    <a:cubicBezTo>
                      <a:pt x="12479" y="4477"/>
                      <a:pt x="6847" y="5620"/>
                      <a:pt x="3037" y="8084"/>
                    </a:cubicBezTo>
                    <a:cubicBezTo>
                      <a:pt x="1632" y="8989"/>
                      <a:pt x="632" y="10454"/>
                      <a:pt x="215" y="12132"/>
                    </a:cubicBezTo>
                    <a:cubicBezTo>
                      <a:pt x="72" y="12704"/>
                      <a:pt x="1" y="13287"/>
                      <a:pt x="1" y="13895"/>
                    </a:cubicBezTo>
                    <a:lnTo>
                      <a:pt x="24956" y="13895"/>
                    </a:lnTo>
                    <a:cubicBezTo>
                      <a:pt x="25016" y="13311"/>
                      <a:pt x="25087" y="12728"/>
                      <a:pt x="25159" y="12132"/>
                    </a:cubicBezTo>
                    <a:cubicBezTo>
                      <a:pt x="25599" y="8584"/>
                      <a:pt x="26207" y="4870"/>
                      <a:pt x="25159" y="976"/>
                    </a:cubicBezTo>
                    <a:cubicBezTo>
                      <a:pt x="25159" y="976"/>
                      <a:pt x="24650" y="1159"/>
                      <a:pt x="23687" y="1159"/>
                    </a:cubicBezTo>
                    <a:cubicBezTo>
                      <a:pt x="22626" y="1159"/>
                      <a:pt x="21012" y="937"/>
                      <a:pt x="189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0"/>
              <p:cNvSpPr/>
              <p:nvPr/>
            </p:nvSpPr>
            <p:spPr>
              <a:xfrm>
                <a:off x="3469475" y="5977050"/>
                <a:ext cx="240225" cy="53900"/>
              </a:xfrm>
              <a:custGeom>
                <a:rect b="b" l="l" r="r" t="t"/>
                <a:pathLst>
                  <a:path extrusionOk="0" h="2156" w="9609">
                    <a:moveTo>
                      <a:pt x="4263" y="1"/>
                    </a:moveTo>
                    <a:cubicBezTo>
                      <a:pt x="1727" y="1"/>
                      <a:pt x="0" y="2156"/>
                      <a:pt x="0" y="2156"/>
                    </a:cubicBezTo>
                    <a:lnTo>
                      <a:pt x="2012" y="1358"/>
                    </a:lnTo>
                    <a:cubicBezTo>
                      <a:pt x="2012" y="1358"/>
                      <a:pt x="2858" y="1027"/>
                      <a:pt x="4291" y="1027"/>
                    </a:cubicBezTo>
                    <a:cubicBezTo>
                      <a:pt x="4641" y="1027"/>
                      <a:pt x="5025" y="1047"/>
                      <a:pt x="5441" y="1096"/>
                    </a:cubicBezTo>
                    <a:cubicBezTo>
                      <a:pt x="6418" y="1203"/>
                      <a:pt x="7215" y="1501"/>
                      <a:pt x="7775" y="1751"/>
                    </a:cubicBezTo>
                    <a:cubicBezTo>
                      <a:pt x="8132" y="1914"/>
                      <a:pt x="8516" y="1999"/>
                      <a:pt x="8905" y="1999"/>
                    </a:cubicBezTo>
                    <a:cubicBezTo>
                      <a:pt x="9140" y="1999"/>
                      <a:pt x="9376" y="1968"/>
                      <a:pt x="9609" y="1906"/>
                    </a:cubicBezTo>
                    <a:cubicBezTo>
                      <a:pt x="9609" y="1906"/>
                      <a:pt x="7775" y="1"/>
                      <a:pt x="42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0"/>
              <p:cNvSpPr/>
              <p:nvPr/>
            </p:nvSpPr>
            <p:spPr>
              <a:xfrm>
                <a:off x="3556375" y="5950275"/>
                <a:ext cx="239950" cy="53900"/>
              </a:xfrm>
              <a:custGeom>
                <a:rect b="b" l="l" r="r" t="t"/>
                <a:pathLst>
                  <a:path extrusionOk="0" h="2156" w="9598">
                    <a:moveTo>
                      <a:pt x="4296" y="0"/>
                    </a:moveTo>
                    <a:cubicBezTo>
                      <a:pt x="4285" y="0"/>
                      <a:pt x="4274" y="0"/>
                      <a:pt x="4263" y="0"/>
                    </a:cubicBezTo>
                    <a:cubicBezTo>
                      <a:pt x="1727" y="0"/>
                      <a:pt x="1" y="2155"/>
                      <a:pt x="1" y="2155"/>
                    </a:cubicBezTo>
                    <a:lnTo>
                      <a:pt x="2001" y="1346"/>
                    </a:lnTo>
                    <a:cubicBezTo>
                      <a:pt x="2001" y="1346"/>
                      <a:pt x="2856" y="1019"/>
                      <a:pt x="4307" y="1019"/>
                    </a:cubicBezTo>
                    <a:cubicBezTo>
                      <a:pt x="4653" y="1019"/>
                      <a:pt x="5032" y="1038"/>
                      <a:pt x="5442" y="1084"/>
                    </a:cubicBezTo>
                    <a:cubicBezTo>
                      <a:pt x="6418" y="1203"/>
                      <a:pt x="7216" y="1488"/>
                      <a:pt x="7764" y="1750"/>
                    </a:cubicBezTo>
                    <a:cubicBezTo>
                      <a:pt x="8128" y="1914"/>
                      <a:pt x="8515" y="1998"/>
                      <a:pt x="8903" y="1998"/>
                    </a:cubicBezTo>
                    <a:cubicBezTo>
                      <a:pt x="9136" y="1998"/>
                      <a:pt x="9369" y="1968"/>
                      <a:pt x="9597" y="1905"/>
                    </a:cubicBezTo>
                    <a:cubicBezTo>
                      <a:pt x="9597" y="1905"/>
                      <a:pt x="7787" y="0"/>
                      <a:pt x="42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0"/>
              <p:cNvSpPr/>
              <p:nvPr/>
            </p:nvSpPr>
            <p:spPr>
              <a:xfrm>
                <a:off x="3645975" y="5919000"/>
                <a:ext cx="239950" cy="53900"/>
              </a:xfrm>
              <a:custGeom>
                <a:rect b="b" l="l" r="r" t="t"/>
                <a:pathLst>
                  <a:path extrusionOk="0" h="2156" w="9598">
                    <a:moveTo>
                      <a:pt x="4251" y="1"/>
                    </a:moveTo>
                    <a:cubicBezTo>
                      <a:pt x="1715" y="1"/>
                      <a:pt x="1" y="2156"/>
                      <a:pt x="1" y="2156"/>
                    </a:cubicBezTo>
                    <a:lnTo>
                      <a:pt x="2001" y="1358"/>
                    </a:lnTo>
                    <a:cubicBezTo>
                      <a:pt x="2001" y="1358"/>
                      <a:pt x="2847" y="1028"/>
                      <a:pt x="4279" y="1028"/>
                    </a:cubicBezTo>
                    <a:cubicBezTo>
                      <a:pt x="4629" y="1028"/>
                      <a:pt x="5014" y="1047"/>
                      <a:pt x="5430" y="1096"/>
                    </a:cubicBezTo>
                    <a:cubicBezTo>
                      <a:pt x="6406" y="1204"/>
                      <a:pt x="7204" y="1489"/>
                      <a:pt x="7764" y="1751"/>
                    </a:cubicBezTo>
                    <a:cubicBezTo>
                      <a:pt x="8120" y="1915"/>
                      <a:pt x="8505" y="1999"/>
                      <a:pt x="8894" y="1999"/>
                    </a:cubicBezTo>
                    <a:cubicBezTo>
                      <a:pt x="9128" y="1999"/>
                      <a:pt x="9364" y="1969"/>
                      <a:pt x="9597" y="1906"/>
                    </a:cubicBezTo>
                    <a:cubicBezTo>
                      <a:pt x="9597" y="1906"/>
                      <a:pt x="7764" y="1"/>
                      <a:pt x="42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0"/>
              <p:cNvSpPr/>
              <p:nvPr/>
            </p:nvSpPr>
            <p:spPr>
              <a:xfrm>
                <a:off x="3346825" y="6158625"/>
                <a:ext cx="628975" cy="44075"/>
              </a:xfrm>
              <a:custGeom>
                <a:rect b="b" l="l" r="r" t="t"/>
                <a:pathLst>
                  <a:path extrusionOk="0" h="1763" w="25159">
                    <a:moveTo>
                      <a:pt x="215" y="0"/>
                    </a:moveTo>
                    <a:cubicBezTo>
                      <a:pt x="72" y="572"/>
                      <a:pt x="1" y="1155"/>
                      <a:pt x="1" y="1763"/>
                    </a:cubicBezTo>
                    <a:lnTo>
                      <a:pt x="24956" y="1763"/>
                    </a:lnTo>
                    <a:cubicBezTo>
                      <a:pt x="25016" y="1179"/>
                      <a:pt x="25087" y="596"/>
                      <a:pt x="25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0"/>
              <p:cNvSpPr/>
              <p:nvPr/>
            </p:nvSpPr>
            <p:spPr>
              <a:xfrm>
                <a:off x="4765750" y="5867525"/>
                <a:ext cx="490575" cy="335175"/>
              </a:xfrm>
              <a:custGeom>
                <a:rect b="b" l="l" r="r" t="t"/>
                <a:pathLst>
                  <a:path extrusionOk="0" h="13407" w="19623">
                    <a:moveTo>
                      <a:pt x="6954" y="0"/>
                    </a:moveTo>
                    <a:cubicBezTo>
                      <a:pt x="6297" y="536"/>
                      <a:pt x="4988" y="680"/>
                      <a:pt x="3774" y="680"/>
                    </a:cubicBezTo>
                    <a:cubicBezTo>
                      <a:pt x="2372" y="680"/>
                      <a:pt x="1096" y="488"/>
                      <a:pt x="1096" y="488"/>
                    </a:cubicBezTo>
                    <a:cubicBezTo>
                      <a:pt x="1" y="5287"/>
                      <a:pt x="465" y="9418"/>
                      <a:pt x="882" y="11644"/>
                    </a:cubicBezTo>
                    <a:cubicBezTo>
                      <a:pt x="1096" y="12764"/>
                      <a:pt x="1299" y="13407"/>
                      <a:pt x="1299" y="13407"/>
                    </a:cubicBezTo>
                    <a:lnTo>
                      <a:pt x="19575" y="13407"/>
                    </a:lnTo>
                    <a:cubicBezTo>
                      <a:pt x="19622" y="12776"/>
                      <a:pt x="19611" y="12192"/>
                      <a:pt x="19539" y="11644"/>
                    </a:cubicBezTo>
                    <a:cubicBezTo>
                      <a:pt x="18860" y="5715"/>
                      <a:pt x="12455" y="4144"/>
                      <a:pt x="12455" y="4144"/>
                    </a:cubicBezTo>
                    <a:cubicBezTo>
                      <a:pt x="8669" y="560"/>
                      <a:pt x="6954" y="0"/>
                      <a:pt x="6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0"/>
              <p:cNvSpPr/>
              <p:nvPr/>
            </p:nvSpPr>
            <p:spPr>
              <a:xfrm>
                <a:off x="5003600" y="5981225"/>
                <a:ext cx="188425" cy="54200"/>
              </a:xfrm>
              <a:custGeom>
                <a:rect b="b" l="l" r="r" t="t"/>
                <a:pathLst>
                  <a:path extrusionOk="0" h="2168" w="7537">
                    <a:moveTo>
                      <a:pt x="4201" y="0"/>
                    </a:moveTo>
                    <a:cubicBezTo>
                      <a:pt x="1432" y="0"/>
                      <a:pt x="0" y="1905"/>
                      <a:pt x="0" y="1905"/>
                    </a:cubicBezTo>
                    <a:cubicBezTo>
                      <a:pt x="184" y="1968"/>
                      <a:pt x="370" y="1999"/>
                      <a:pt x="556" y="1999"/>
                    </a:cubicBezTo>
                    <a:cubicBezTo>
                      <a:pt x="865" y="1999"/>
                      <a:pt x="1170" y="1914"/>
                      <a:pt x="1453" y="1751"/>
                    </a:cubicBezTo>
                    <a:cubicBezTo>
                      <a:pt x="1881" y="1489"/>
                      <a:pt x="2524" y="1203"/>
                      <a:pt x="3286" y="1084"/>
                    </a:cubicBezTo>
                    <a:cubicBezTo>
                      <a:pt x="3611" y="1038"/>
                      <a:pt x="3912" y="1020"/>
                      <a:pt x="4186" y="1020"/>
                    </a:cubicBezTo>
                    <a:cubicBezTo>
                      <a:pt x="5337" y="1020"/>
                      <a:pt x="6013" y="1346"/>
                      <a:pt x="6013" y="1346"/>
                    </a:cubicBezTo>
                    <a:lnTo>
                      <a:pt x="7537" y="2167"/>
                    </a:lnTo>
                    <a:cubicBezTo>
                      <a:pt x="7537" y="2167"/>
                      <a:pt x="6239" y="0"/>
                      <a:pt x="4227" y="0"/>
                    </a:cubicBezTo>
                    <a:cubicBezTo>
                      <a:pt x="4218" y="0"/>
                      <a:pt x="4210" y="0"/>
                      <a:pt x="4201" y="0"/>
                    </a:cubicBezTo>
                    <a:close/>
                  </a:path>
                </a:pathLst>
              </a:custGeom>
              <a:solidFill>
                <a:srgbClr val="00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0"/>
              <p:cNvSpPr/>
              <p:nvPr/>
            </p:nvSpPr>
            <p:spPr>
              <a:xfrm>
                <a:off x="4940475" y="5954125"/>
                <a:ext cx="189950" cy="53900"/>
              </a:xfrm>
              <a:custGeom>
                <a:rect b="b" l="l" r="r" t="t"/>
                <a:pathLst>
                  <a:path extrusionOk="0" h="2156" w="7598">
                    <a:moveTo>
                      <a:pt x="4228" y="1"/>
                    </a:moveTo>
                    <a:cubicBezTo>
                      <a:pt x="1442" y="1"/>
                      <a:pt x="1" y="1906"/>
                      <a:pt x="1" y="1906"/>
                    </a:cubicBezTo>
                    <a:cubicBezTo>
                      <a:pt x="180" y="1969"/>
                      <a:pt x="364" y="1999"/>
                      <a:pt x="548" y="1999"/>
                    </a:cubicBezTo>
                    <a:cubicBezTo>
                      <a:pt x="854" y="1999"/>
                      <a:pt x="1159" y="1915"/>
                      <a:pt x="1442" y="1751"/>
                    </a:cubicBezTo>
                    <a:cubicBezTo>
                      <a:pt x="1882" y="1501"/>
                      <a:pt x="2525" y="1203"/>
                      <a:pt x="3287" y="1096"/>
                    </a:cubicBezTo>
                    <a:cubicBezTo>
                      <a:pt x="3619" y="1047"/>
                      <a:pt x="3925" y="1027"/>
                      <a:pt x="4204" y="1027"/>
                    </a:cubicBezTo>
                    <a:cubicBezTo>
                      <a:pt x="5344" y="1027"/>
                      <a:pt x="6014" y="1358"/>
                      <a:pt x="6014" y="1358"/>
                    </a:cubicBezTo>
                    <a:lnTo>
                      <a:pt x="7597" y="2156"/>
                    </a:lnTo>
                    <a:cubicBezTo>
                      <a:pt x="7597" y="2156"/>
                      <a:pt x="6228" y="1"/>
                      <a:pt x="42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0"/>
              <p:cNvSpPr/>
              <p:nvPr/>
            </p:nvSpPr>
            <p:spPr>
              <a:xfrm>
                <a:off x="4891675" y="5922875"/>
                <a:ext cx="189925" cy="53900"/>
              </a:xfrm>
              <a:custGeom>
                <a:rect b="b" l="l" r="r" t="t"/>
                <a:pathLst>
                  <a:path extrusionOk="0" h="2156" w="7597">
                    <a:moveTo>
                      <a:pt x="4227" y="1"/>
                    </a:moveTo>
                    <a:cubicBezTo>
                      <a:pt x="1441" y="1"/>
                      <a:pt x="0" y="1918"/>
                      <a:pt x="0" y="1918"/>
                    </a:cubicBezTo>
                    <a:cubicBezTo>
                      <a:pt x="178" y="1980"/>
                      <a:pt x="360" y="2010"/>
                      <a:pt x="542" y="2010"/>
                    </a:cubicBezTo>
                    <a:cubicBezTo>
                      <a:pt x="851" y="2010"/>
                      <a:pt x="1161" y="1923"/>
                      <a:pt x="1453" y="1751"/>
                    </a:cubicBezTo>
                    <a:cubicBezTo>
                      <a:pt x="1882" y="1501"/>
                      <a:pt x="2524" y="1215"/>
                      <a:pt x="3286" y="1096"/>
                    </a:cubicBezTo>
                    <a:cubicBezTo>
                      <a:pt x="3612" y="1050"/>
                      <a:pt x="3912" y="1032"/>
                      <a:pt x="4186" y="1032"/>
                    </a:cubicBezTo>
                    <a:cubicBezTo>
                      <a:pt x="5337" y="1032"/>
                      <a:pt x="6013" y="1358"/>
                      <a:pt x="6013" y="1358"/>
                    </a:cubicBezTo>
                    <a:lnTo>
                      <a:pt x="7597" y="2156"/>
                    </a:lnTo>
                    <a:cubicBezTo>
                      <a:pt x="7597" y="2156"/>
                      <a:pt x="6227" y="1"/>
                      <a:pt x="42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0"/>
              <p:cNvSpPr/>
              <p:nvPr/>
            </p:nvSpPr>
            <p:spPr>
              <a:xfrm>
                <a:off x="4787800" y="6158625"/>
                <a:ext cx="468525" cy="44075"/>
              </a:xfrm>
              <a:custGeom>
                <a:rect b="b" l="l" r="r" t="t"/>
                <a:pathLst>
                  <a:path extrusionOk="0" h="1763" w="18741">
                    <a:moveTo>
                      <a:pt x="0" y="0"/>
                    </a:moveTo>
                    <a:cubicBezTo>
                      <a:pt x="214" y="1120"/>
                      <a:pt x="417" y="1763"/>
                      <a:pt x="417" y="1763"/>
                    </a:cubicBezTo>
                    <a:lnTo>
                      <a:pt x="18693" y="1763"/>
                    </a:lnTo>
                    <a:cubicBezTo>
                      <a:pt x="18740" y="1132"/>
                      <a:pt x="18729" y="548"/>
                      <a:pt x="186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0"/>
              <p:cNvSpPr/>
              <p:nvPr/>
            </p:nvSpPr>
            <p:spPr>
              <a:xfrm>
                <a:off x="3721875" y="688600"/>
                <a:ext cx="1473725" cy="5144525"/>
              </a:xfrm>
              <a:custGeom>
                <a:rect b="b" l="l" r="r" t="t"/>
                <a:pathLst>
                  <a:path extrusionOk="0" h="205781" w="58949">
                    <a:moveTo>
                      <a:pt x="26599" y="1"/>
                    </a:moveTo>
                    <a:cubicBezTo>
                      <a:pt x="26599" y="1"/>
                      <a:pt x="25468" y="203"/>
                      <a:pt x="23789" y="572"/>
                    </a:cubicBezTo>
                    <a:cubicBezTo>
                      <a:pt x="21944" y="977"/>
                      <a:pt x="19467" y="2215"/>
                      <a:pt x="17098" y="3608"/>
                    </a:cubicBezTo>
                    <a:cubicBezTo>
                      <a:pt x="16372" y="4037"/>
                      <a:pt x="15657" y="4478"/>
                      <a:pt x="14967" y="4918"/>
                    </a:cubicBezTo>
                    <a:cubicBezTo>
                      <a:pt x="13217" y="6049"/>
                      <a:pt x="11681" y="7156"/>
                      <a:pt x="10728" y="7907"/>
                    </a:cubicBezTo>
                    <a:cubicBezTo>
                      <a:pt x="10728" y="7907"/>
                      <a:pt x="10538" y="20718"/>
                      <a:pt x="15824" y="41661"/>
                    </a:cubicBezTo>
                    <a:cubicBezTo>
                      <a:pt x="16431" y="44030"/>
                      <a:pt x="16491" y="46483"/>
                      <a:pt x="16015" y="48876"/>
                    </a:cubicBezTo>
                    <a:cubicBezTo>
                      <a:pt x="15729" y="50364"/>
                      <a:pt x="15348" y="52245"/>
                      <a:pt x="14919" y="54388"/>
                    </a:cubicBezTo>
                    <a:cubicBezTo>
                      <a:pt x="13622" y="60723"/>
                      <a:pt x="11800" y="69355"/>
                      <a:pt x="9931" y="77010"/>
                    </a:cubicBezTo>
                    <a:cubicBezTo>
                      <a:pt x="9704" y="77927"/>
                      <a:pt x="9466" y="79475"/>
                      <a:pt x="9192" y="81570"/>
                    </a:cubicBezTo>
                    <a:cubicBezTo>
                      <a:pt x="8764" y="84880"/>
                      <a:pt x="8276" y="89512"/>
                      <a:pt x="7764" y="95060"/>
                    </a:cubicBezTo>
                    <a:cubicBezTo>
                      <a:pt x="7692" y="95763"/>
                      <a:pt x="7633" y="96477"/>
                      <a:pt x="7561" y="97215"/>
                    </a:cubicBezTo>
                    <a:cubicBezTo>
                      <a:pt x="7418" y="98870"/>
                      <a:pt x="7264" y="100596"/>
                      <a:pt x="7109" y="102394"/>
                    </a:cubicBezTo>
                    <a:cubicBezTo>
                      <a:pt x="7049" y="103097"/>
                      <a:pt x="6990" y="103811"/>
                      <a:pt x="6930" y="104549"/>
                    </a:cubicBezTo>
                    <a:cubicBezTo>
                      <a:pt x="4811" y="129683"/>
                      <a:pt x="2394" y="165438"/>
                      <a:pt x="1037" y="186000"/>
                    </a:cubicBezTo>
                    <a:cubicBezTo>
                      <a:pt x="989" y="186786"/>
                      <a:pt x="941" y="187560"/>
                      <a:pt x="882" y="188310"/>
                    </a:cubicBezTo>
                    <a:cubicBezTo>
                      <a:pt x="763" y="190179"/>
                      <a:pt x="656" y="191917"/>
                      <a:pt x="560" y="193465"/>
                    </a:cubicBezTo>
                    <a:cubicBezTo>
                      <a:pt x="501" y="194287"/>
                      <a:pt x="453" y="195060"/>
                      <a:pt x="406" y="195775"/>
                    </a:cubicBezTo>
                    <a:cubicBezTo>
                      <a:pt x="144" y="199871"/>
                      <a:pt x="1" y="202240"/>
                      <a:pt x="1" y="202240"/>
                    </a:cubicBezTo>
                    <a:cubicBezTo>
                      <a:pt x="1" y="202240"/>
                      <a:pt x="14621" y="205781"/>
                      <a:pt x="31334" y="205781"/>
                    </a:cubicBezTo>
                    <a:cubicBezTo>
                      <a:pt x="40608" y="205781"/>
                      <a:pt x="50527" y="204690"/>
                      <a:pt x="58949" y="201299"/>
                    </a:cubicBezTo>
                    <a:cubicBezTo>
                      <a:pt x="58949" y="201299"/>
                      <a:pt x="58949" y="200680"/>
                      <a:pt x="58949" y="199537"/>
                    </a:cubicBezTo>
                    <a:cubicBezTo>
                      <a:pt x="58937" y="198382"/>
                      <a:pt x="58937" y="196692"/>
                      <a:pt x="58925" y="194560"/>
                    </a:cubicBezTo>
                    <a:cubicBezTo>
                      <a:pt x="58913" y="193798"/>
                      <a:pt x="58901" y="192989"/>
                      <a:pt x="58901" y="192120"/>
                    </a:cubicBezTo>
                    <a:cubicBezTo>
                      <a:pt x="58889" y="190572"/>
                      <a:pt x="58877" y="188857"/>
                      <a:pt x="58853" y="187000"/>
                    </a:cubicBezTo>
                    <a:cubicBezTo>
                      <a:pt x="58853" y="186202"/>
                      <a:pt x="58841" y="185393"/>
                      <a:pt x="58830" y="184559"/>
                    </a:cubicBezTo>
                    <a:cubicBezTo>
                      <a:pt x="58627" y="163938"/>
                      <a:pt x="58079" y="128600"/>
                      <a:pt x="56686" y="103680"/>
                    </a:cubicBezTo>
                    <a:cubicBezTo>
                      <a:pt x="56639" y="102942"/>
                      <a:pt x="56603" y="102204"/>
                      <a:pt x="56555" y="101489"/>
                    </a:cubicBezTo>
                    <a:cubicBezTo>
                      <a:pt x="56448" y="99680"/>
                      <a:pt x="56341" y="97941"/>
                      <a:pt x="56222" y="96275"/>
                    </a:cubicBezTo>
                    <a:cubicBezTo>
                      <a:pt x="56174" y="95524"/>
                      <a:pt x="56115" y="94798"/>
                      <a:pt x="56067" y="94084"/>
                    </a:cubicBezTo>
                    <a:cubicBezTo>
                      <a:pt x="55472" y="86345"/>
                      <a:pt x="54770" y="80380"/>
                      <a:pt x="53924" y="77367"/>
                    </a:cubicBezTo>
                    <a:cubicBezTo>
                      <a:pt x="50412" y="64830"/>
                      <a:pt x="48007" y="53103"/>
                      <a:pt x="47019" y="47923"/>
                    </a:cubicBezTo>
                    <a:cubicBezTo>
                      <a:pt x="46661" y="46090"/>
                      <a:pt x="46685" y="44221"/>
                      <a:pt x="47078" y="42399"/>
                    </a:cubicBezTo>
                    <a:lnTo>
                      <a:pt x="48257" y="36958"/>
                    </a:lnTo>
                    <a:lnTo>
                      <a:pt x="52841" y="15812"/>
                    </a:lnTo>
                    <a:lnTo>
                      <a:pt x="54853" y="6514"/>
                    </a:lnTo>
                    <a:lnTo>
                      <a:pt x="53912" y="6168"/>
                    </a:lnTo>
                    <a:lnTo>
                      <a:pt x="46518" y="3573"/>
                    </a:lnTo>
                    <a:lnTo>
                      <a:pt x="45447" y="3204"/>
                    </a:lnTo>
                    <a:lnTo>
                      <a:pt x="44102" y="2727"/>
                    </a:lnTo>
                    <a:lnTo>
                      <a:pt x="39018" y="941"/>
                    </a:lnTo>
                    <a:lnTo>
                      <a:pt x="38279" y="679"/>
                    </a:lnTo>
                    <a:cubicBezTo>
                      <a:pt x="38279" y="679"/>
                      <a:pt x="37294" y="1014"/>
                      <a:pt x="34987" y="1014"/>
                    </a:cubicBezTo>
                    <a:cubicBezTo>
                      <a:pt x="33118" y="1014"/>
                      <a:pt x="30382" y="795"/>
                      <a:pt x="265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0"/>
              <p:cNvSpPr/>
              <p:nvPr/>
            </p:nvSpPr>
            <p:spPr>
              <a:xfrm>
                <a:off x="3910900" y="3040675"/>
                <a:ext cx="1216550" cy="132775"/>
              </a:xfrm>
              <a:custGeom>
                <a:rect b="b" l="l" r="r" t="t"/>
                <a:pathLst>
                  <a:path extrusionOk="0" h="5311" w="48662">
                    <a:moveTo>
                      <a:pt x="48506" y="1"/>
                    </a:moveTo>
                    <a:cubicBezTo>
                      <a:pt x="41982" y="1811"/>
                      <a:pt x="33659" y="3156"/>
                      <a:pt x="23289" y="3192"/>
                    </a:cubicBezTo>
                    <a:cubicBezTo>
                      <a:pt x="23134" y="3204"/>
                      <a:pt x="22991" y="3204"/>
                      <a:pt x="22848" y="3204"/>
                    </a:cubicBezTo>
                    <a:cubicBezTo>
                      <a:pt x="14073" y="3204"/>
                      <a:pt x="6465" y="2251"/>
                      <a:pt x="203" y="977"/>
                    </a:cubicBezTo>
                    <a:cubicBezTo>
                      <a:pt x="131" y="1680"/>
                      <a:pt x="72" y="2394"/>
                      <a:pt x="0" y="3132"/>
                    </a:cubicBezTo>
                    <a:cubicBezTo>
                      <a:pt x="6311" y="4382"/>
                      <a:pt x="13966" y="5311"/>
                      <a:pt x="22836" y="5311"/>
                    </a:cubicBezTo>
                    <a:lnTo>
                      <a:pt x="23289" y="5311"/>
                    </a:lnTo>
                    <a:cubicBezTo>
                      <a:pt x="33671" y="5275"/>
                      <a:pt x="42041" y="3966"/>
                      <a:pt x="48661" y="2192"/>
                    </a:cubicBezTo>
                    <a:cubicBezTo>
                      <a:pt x="48613" y="1441"/>
                      <a:pt x="48554" y="715"/>
                      <a:pt x="485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0"/>
              <p:cNvSpPr/>
              <p:nvPr/>
            </p:nvSpPr>
            <p:spPr>
              <a:xfrm>
                <a:off x="3895125" y="3225825"/>
                <a:ext cx="1243925" cy="134850"/>
              </a:xfrm>
              <a:custGeom>
                <a:rect b="b" l="l" r="r" t="t"/>
                <a:pathLst>
                  <a:path extrusionOk="0" h="5394" w="49757">
                    <a:moveTo>
                      <a:pt x="49625" y="0"/>
                    </a:moveTo>
                    <a:cubicBezTo>
                      <a:pt x="43053" y="1858"/>
                      <a:pt x="34612" y="3251"/>
                      <a:pt x="24063" y="3287"/>
                    </a:cubicBezTo>
                    <a:lnTo>
                      <a:pt x="23610" y="3287"/>
                    </a:lnTo>
                    <a:cubicBezTo>
                      <a:pt x="14466" y="3287"/>
                      <a:pt x="6584" y="2263"/>
                      <a:pt x="179" y="905"/>
                    </a:cubicBezTo>
                    <a:cubicBezTo>
                      <a:pt x="119" y="1608"/>
                      <a:pt x="60" y="2322"/>
                      <a:pt x="0" y="3060"/>
                    </a:cubicBezTo>
                    <a:cubicBezTo>
                      <a:pt x="6453" y="4394"/>
                      <a:pt x="14371" y="5394"/>
                      <a:pt x="23598" y="5394"/>
                    </a:cubicBezTo>
                    <a:lnTo>
                      <a:pt x="24063" y="5394"/>
                    </a:lnTo>
                    <a:cubicBezTo>
                      <a:pt x="34612" y="5358"/>
                      <a:pt x="43089" y="4013"/>
                      <a:pt x="49756" y="2191"/>
                    </a:cubicBezTo>
                    <a:cubicBezTo>
                      <a:pt x="49709" y="1453"/>
                      <a:pt x="49673" y="715"/>
                      <a:pt x="496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0"/>
              <p:cNvSpPr/>
              <p:nvPr/>
            </p:nvSpPr>
            <p:spPr>
              <a:xfrm>
                <a:off x="4149325" y="688600"/>
                <a:ext cx="735525" cy="416700"/>
              </a:xfrm>
              <a:custGeom>
                <a:rect b="b" l="l" r="r" t="t"/>
                <a:pathLst>
                  <a:path extrusionOk="0" h="16668" w="29421">
                    <a:moveTo>
                      <a:pt x="9501" y="1"/>
                    </a:moveTo>
                    <a:cubicBezTo>
                      <a:pt x="9501" y="1"/>
                      <a:pt x="8370" y="203"/>
                      <a:pt x="6691" y="572"/>
                    </a:cubicBezTo>
                    <a:cubicBezTo>
                      <a:pt x="4846" y="977"/>
                      <a:pt x="2369" y="2215"/>
                      <a:pt x="0" y="3608"/>
                    </a:cubicBezTo>
                    <a:cubicBezTo>
                      <a:pt x="2269" y="9064"/>
                      <a:pt x="6773" y="16667"/>
                      <a:pt x="14295" y="16667"/>
                    </a:cubicBezTo>
                    <a:cubicBezTo>
                      <a:pt x="15063" y="16667"/>
                      <a:pt x="15862" y="16588"/>
                      <a:pt x="16693" y="16419"/>
                    </a:cubicBezTo>
                    <a:cubicBezTo>
                      <a:pt x="24063" y="14919"/>
                      <a:pt x="27670" y="8823"/>
                      <a:pt x="29420" y="3573"/>
                    </a:cubicBezTo>
                    <a:lnTo>
                      <a:pt x="28349" y="3204"/>
                    </a:lnTo>
                    <a:lnTo>
                      <a:pt x="27004" y="2727"/>
                    </a:lnTo>
                    <a:lnTo>
                      <a:pt x="21920" y="941"/>
                    </a:lnTo>
                    <a:lnTo>
                      <a:pt x="21181" y="679"/>
                    </a:lnTo>
                    <a:cubicBezTo>
                      <a:pt x="21181" y="679"/>
                      <a:pt x="20196" y="1014"/>
                      <a:pt x="17889" y="1014"/>
                    </a:cubicBezTo>
                    <a:cubicBezTo>
                      <a:pt x="16020" y="1014"/>
                      <a:pt x="13284" y="795"/>
                      <a:pt x="9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0"/>
              <p:cNvSpPr/>
              <p:nvPr/>
            </p:nvSpPr>
            <p:spPr>
              <a:xfrm>
                <a:off x="3951675" y="756775"/>
                <a:ext cx="1118025" cy="1971100"/>
              </a:xfrm>
              <a:custGeom>
                <a:rect b="b" l="l" r="r" t="t"/>
                <a:pathLst>
                  <a:path extrusionOk="0" h="78844" w="44721">
                    <a:moveTo>
                      <a:pt x="34910" y="0"/>
                    </a:moveTo>
                    <a:cubicBezTo>
                      <a:pt x="32243" y="10442"/>
                      <a:pt x="23789" y="38005"/>
                      <a:pt x="5727" y="51661"/>
                    </a:cubicBezTo>
                    <a:cubicBezTo>
                      <a:pt x="4941" y="55495"/>
                      <a:pt x="3965" y="60162"/>
                      <a:pt x="2894" y="64949"/>
                    </a:cubicBezTo>
                    <a:cubicBezTo>
                      <a:pt x="2215" y="68080"/>
                      <a:pt x="1477" y="71259"/>
                      <a:pt x="739" y="74283"/>
                    </a:cubicBezTo>
                    <a:cubicBezTo>
                      <a:pt x="512" y="75200"/>
                      <a:pt x="274" y="76748"/>
                      <a:pt x="0" y="78843"/>
                    </a:cubicBezTo>
                    <a:cubicBezTo>
                      <a:pt x="0" y="78843"/>
                      <a:pt x="26539" y="74986"/>
                      <a:pt x="39065" y="34231"/>
                    </a:cubicBezTo>
                    <a:cubicBezTo>
                      <a:pt x="40958" y="28063"/>
                      <a:pt x="42530" y="21051"/>
                      <a:pt x="43649" y="13085"/>
                    </a:cubicBezTo>
                    <a:cubicBezTo>
                      <a:pt x="44077" y="10013"/>
                      <a:pt x="44435" y="6811"/>
                      <a:pt x="44720" y="3441"/>
                    </a:cubicBezTo>
                    <a:lnTo>
                      <a:pt x="42029" y="2501"/>
                    </a:lnTo>
                    <a:lnTo>
                      <a:pt x="349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0"/>
              <p:cNvSpPr/>
              <p:nvPr/>
            </p:nvSpPr>
            <p:spPr>
              <a:xfrm>
                <a:off x="3951675" y="819275"/>
                <a:ext cx="1118025" cy="1908600"/>
              </a:xfrm>
              <a:custGeom>
                <a:rect b="b" l="l" r="r" t="t"/>
                <a:pathLst>
                  <a:path extrusionOk="0" h="76344" w="44721">
                    <a:moveTo>
                      <a:pt x="42029" y="1"/>
                    </a:moveTo>
                    <a:cubicBezTo>
                      <a:pt x="38779" y="15764"/>
                      <a:pt x="28671" y="52138"/>
                      <a:pt x="2894" y="62449"/>
                    </a:cubicBezTo>
                    <a:cubicBezTo>
                      <a:pt x="2215" y="65580"/>
                      <a:pt x="1477" y="68759"/>
                      <a:pt x="739" y="71783"/>
                    </a:cubicBezTo>
                    <a:cubicBezTo>
                      <a:pt x="512" y="72700"/>
                      <a:pt x="274" y="74248"/>
                      <a:pt x="0" y="76343"/>
                    </a:cubicBezTo>
                    <a:cubicBezTo>
                      <a:pt x="0" y="76343"/>
                      <a:pt x="26539" y="72486"/>
                      <a:pt x="39065" y="31731"/>
                    </a:cubicBezTo>
                    <a:cubicBezTo>
                      <a:pt x="40958" y="25563"/>
                      <a:pt x="42530" y="18551"/>
                      <a:pt x="43649" y="10585"/>
                    </a:cubicBezTo>
                    <a:cubicBezTo>
                      <a:pt x="44077" y="7513"/>
                      <a:pt x="44435" y="4311"/>
                      <a:pt x="44720" y="941"/>
                    </a:cubicBezTo>
                    <a:lnTo>
                      <a:pt x="42029" y="1"/>
                    </a:lnTo>
                    <a:close/>
                  </a:path>
                </a:pathLst>
              </a:custGeom>
              <a:solidFill>
                <a:srgbClr val="000000">
                  <a:alpha val="1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0"/>
              <p:cNvSpPr/>
              <p:nvPr/>
            </p:nvSpPr>
            <p:spPr>
              <a:xfrm>
                <a:off x="3732000" y="5491575"/>
                <a:ext cx="1462700" cy="182500"/>
              </a:xfrm>
              <a:custGeom>
                <a:rect b="b" l="l" r="r" t="t"/>
                <a:pathLst>
                  <a:path extrusionOk="0" h="7300" w="58508">
                    <a:moveTo>
                      <a:pt x="58496" y="1"/>
                    </a:moveTo>
                    <a:cubicBezTo>
                      <a:pt x="48793" y="3849"/>
                      <a:pt x="38356" y="5009"/>
                      <a:pt x="29318" y="5009"/>
                    </a:cubicBezTo>
                    <a:cubicBezTo>
                      <a:pt x="25913" y="5009"/>
                      <a:pt x="22706" y="4844"/>
                      <a:pt x="19813" y="4596"/>
                    </a:cubicBezTo>
                    <a:cubicBezTo>
                      <a:pt x="11204" y="3870"/>
                      <a:pt x="4061" y="2322"/>
                      <a:pt x="155" y="1346"/>
                    </a:cubicBezTo>
                    <a:cubicBezTo>
                      <a:pt x="96" y="2168"/>
                      <a:pt x="48" y="2941"/>
                      <a:pt x="1" y="3656"/>
                    </a:cubicBezTo>
                    <a:cubicBezTo>
                      <a:pt x="4073" y="4656"/>
                      <a:pt x="11133" y="6144"/>
                      <a:pt x="19563" y="6871"/>
                    </a:cubicBezTo>
                    <a:cubicBezTo>
                      <a:pt x="22932" y="7156"/>
                      <a:pt x="26230" y="7299"/>
                      <a:pt x="29457" y="7299"/>
                    </a:cubicBezTo>
                    <a:cubicBezTo>
                      <a:pt x="33707" y="7299"/>
                      <a:pt x="37827" y="7049"/>
                      <a:pt x="41744" y="6549"/>
                    </a:cubicBezTo>
                    <a:cubicBezTo>
                      <a:pt x="47780" y="5775"/>
                      <a:pt x="53400" y="4394"/>
                      <a:pt x="58508" y="2441"/>
                    </a:cubicBezTo>
                    <a:cubicBezTo>
                      <a:pt x="58508" y="1679"/>
                      <a:pt x="58496" y="870"/>
                      <a:pt x="584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0"/>
              <p:cNvSpPr/>
              <p:nvPr/>
            </p:nvSpPr>
            <p:spPr>
              <a:xfrm>
                <a:off x="3743900" y="5302575"/>
                <a:ext cx="1449325" cy="181875"/>
              </a:xfrm>
              <a:custGeom>
                <a:rect b="b" l="l" r="r" t="t"/>
                <a:pathLst>
                  <a:path extrusionOk="0" h="7275" w="57973">
                    <a:moveTo>
                      <a:pt x="57949" y="0"/>
                    </a:moveTo>
                    <a:cubicBezTo>
                      <a:pt x="48255" y="3831"/>
                      <a:pt x="37846" y="4980"/>
                      <a:pt x="28828" y="4980"/>
                    </a:cubicBezTo>
                    <a:cubicBezTo>
                      <a:pt x="25429" y="4980"/>
                      <a:pt x="22228" y="4817"/>
                      <a:pt x="19337" y="4572"/>
                    </a:cubicBezTo>
                    <a:cubicBezTo>
                      <a:pt x="11074" y="3870"/>
                      <a:pt x="4156" y="2417"/>
                      <a:pt x="156" y="1441"/>
                    </a:cubicBezTo>
                    <a:cubicBezTo>
                      <a:pt x="108" y="2227"/>
                      <a:pt x="60" y="3001"/>
                      <a:pt x="1" y="3751"/>
                    </a:cubicBezTo>
                    <a:cubicBezTo>
                      <a:pt x="4144" y="4751"/>
                      <a:pt x="10990" y="6144"/>
                      <a:pt x="19087" y="6846"/>
                    </a:cubicBezTo>
                    <a:cubicBezTo>
                      <a:pt x="22456" y="7132"/>
                      <a:pt x="25754" y="7275"/>
                      <a:pt x="28981" y="7275"/>
                    </a:cubicBezTo>
                    <a:cubicBezTo>
                      <a:pt x="33231" y="7275"/>
                      <a:pt x="37351" y="7025"/>
                      <a:pt x="41268" y="6513"/>
                    </a:cubicBezTo>
                    <a:cubicBezTo>
                      <a:pt x="47292" y="5751"/>
                      <a:pt x="52876" y="4382"/>
                      <a:pt x="57972" y="2441"/>
                    </a:cubicBezTo>
                    <a:cubicBezTo>
                      <a:pt x="57972" y="1655"/>
                      <a:pt x="57960" y="834"/>
                      <a:pt x="579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0"/>
              <p:cNvSpPr/>
              <p:nvPr/>
            </p:nvSpPr>
            <p:spPr>
              <a:xfrm>
                <a:off x="3745700" y="886250"/>
                <a:ext cx="330725" cy="660225"/>
              </a:xfrm>
              <a:custGeom>
                <a:rect b="b" l="l" r="r" t="t"/>
                <a:pathLst>
                  <a:path extrusionOk="0" h="26409" w="13229">
                    <a:moveTo>
                      <a:pt x="9775" y="1"/>
                    </a:moveTo>
                    <a:lnTo>
                      <a:pt x="119" y="12419"/>
                    </a:lnTo>
                    <a:lnTo>
                      <a:pt x="0" y="26409"/>
                    </a:lnTo>
                    <a:lnTo>
                      <a:pt x="11490" y="17550"/>
                    </a:lnTo>
                    <a:cubicBezTo>
                      <a:pt x="11490" y="17550"/>
                      <a:pt x="13228" y="4596"/>
                      <a:pt x="97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0"/>
              <p:cNvSpPr/>
              <p:nvPr/>
            </p:nvSpPr>
            <p:spPr>
              <a:xfrm>
                <a:off x="4316600" y="688275"/>
                <a:ext cx="381025" cy="198000"/>
              </a:xfrm>
              <a:custGeom>
                <a:rect b="b" l="l" r="r" t="t"/>
                <a:pathLst>
                  <a:path extrusionOk="0" h="7920" w="15241">
                    <a:moveTo>
                      <a:pt x="6455" y="0"/>
                    </a:moveTo>
                    <a:cubicBezTo>
                      <a:pt x="5137" y="0"/>
                      <a:pt x="3864" y="14"/>
                      <a:pt x="2810" y="14"/>
                    </a:cubicBezTo>
                    <a:cubicBezTo>
                      <a:pt x="2810" y="14"/>
                      <a:pt x="1679" y="216"/>
                      <a:pt x="0" y="585"/>
                    </a:cubicBezTo>
                    <a:cubicBezTo>
                      <a:pt x="827" y="2399"/>
                      <a:pt x="3711" y="7919"/>
                      <a:pt x="8313" y="7919"/>
                    </a:cubicBezTo>
                    <a:cubicBezTo>
                      <a:pt x="8484" y="7919"/>
                      <a:pt x="8658" y="7912"/>
                      <a:pt x="8835" y="7896"/>
                    </a:cubicBezTo>
                    <a:cubicBezTo>
                      <a:pt x="13145" y="7503"/>
                      <a:pt x="14717" y="3181"/>
                      <a:pt x="15240" y="954"/>
                    </a:cubicBezTo>
                    <a:lnTo>
                      <a:pt x="14478" y="692"/>
                    </a:lnTo>
                    <a:cubicBezTo>
                      <a:pt x="13420" y="86"/>
                      <a:pt x="9795" y="0"/>
                      <a:pt x="6455" y="0"/>
                    </a:cubicBez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0"/>
              <p:cNvSpPr/>
              <p:nvPr/>
            </p:nvSpPr>
            <p:spPr>
              <a:xfrm>
                <a:off x="4747775" y="815100"/>
                <a:ext cx="335900" cy="511275"/>
              </a:xfrm>
              <a:custGeom>
                <a:rect b="b" l="l" r="r" t="t"/>
                <a:pathLst>
                  <a:path extrusionOk="0" h="20451" w="13436">
                    <a:moveTo>
                      <a:pt x="4280" y="1"/>
                    </a:moveTo>
                    <a:cubicBezTo>
                      <a:pt x="4280" y="1"/>
                      <a:pt x="2458" y="3097"/>
                      <a:pt x="1458" y="4930"/>
                    </a:cubicBezTo>
                    <a:cubicBezTo>
                      <a:pt x="446" y="6764"/>
                      <a:pt x="506" y="8919"/>
                      <a:pt x="160" y="10883"/>
                    </a:cubicBezTo>
                    <a:cubicBezTo>
                      <a:pt x="0" y="11826"/>
                      <a:pt x="296" y="12253"/>
                      <a:pt x="731" y="12253"/>
                    </a:cubicBezTo>
                    <a:cubicBezTo>
                      <a:pt x="1204" y="12253"/>
                      <a:pt x="1841" y="11751"/>
                      <a:pt x="2244" y="10859"/>
                    </a:cubicBezTo>
                    <a:cubicBezTo>
                      <a:pt x="2927" y="9357"/>
                      <a:pt x="3452" y="7707"/>
                      <a:pt x="3901" y="7707"/>
                    </a:cubicBezTo>
                    <a:cubicBezTo>
                      <a:pt x="3961" y="7707"/>
                      <a:pt x="4020" y="7736"/>
                      <a:pt x="4078" y="7800"/>
                    </a:cubicBezTo>
                    <a:cubicBezTo>
                      <a:pt x="4566" y="8335"/>
                      <a:pt x="3982" y="16551"/>
                      <a:pt x="5244" y="18348"/>
                    </a:cubicBezTo>
                    <a:cubicBezTo>
                      <a:pt x="5385" y="18550"/>
                      <a:pt x="5513" y="18640"/>
                      <a:pt x="5628" y="18640"/>
                    </a:cubicBezTo>
                    <a:cubicBezTo>
                      <a:pt x="6552" y="18640"/>
                      <a:pt x="6721" y="12943"/>
                      <a:pt x="6721" y="12943"/>
                    </a:cubicBezTo>
                    <a:cubicBezTo>
                      <a:pt x="6721" y="12943"/>
                      <a:pt x="7149" y="19861"/>
                      <a:pt x="8340" y="20420"/>
                    </a:cubicBezTo>
                    <a:cubicBezTo>
                      <a:pt x="8384" y="20441"/>
                      <a:pt x="8426" y="20451"/>
                      <a:pt x="8465" y="20451"/>
                    </a:cubicBezTo>
                    <a:cubicBezTo>
                      <a:pt x="9493" y="20451"/>
                      <a:pt x="9019" y="13709"/>
                      <a:pt x="9019" y="13705"/>
                    </a:cubicBezTo>
                    <a:lnTo>
                      <a:pt x="9019" y="13705"/>
                    </a:lnTo>
                    <a:cubicBezTo>
                      <a:pt x="9019" y="13709"/>
                      <a:pt x="9434" y="18829"/>
                      <a:pt x="10549" y="18829"/>
                    </a:cubicBezTo>
                    <a:cubicBezTo>
                      <a:pt x="10566" y="18829"/>
                      <a:pt x="10584" y="18827"/>
                      <a:pt x="10602" y="18825"/>
                    </a:cubicBezTo>
                    <a:cubicBezTo>
                      <a:pt x="11436" y="18694"/>
                      <a:pt x="11221" y="14407"/>
                      <a:pt x="11055" y="12312"/>
                    </a:cubicBezTo>
                    <a:lnTo>
                      <a:pt x="11055" y="12312"/>
                    </a:lnTo>
                    <a:cubicBezTo>
                      <a:pt x="11055" y="12314"/>
                      <a:pt x="11558" y="16987"/>
                      <a:pt x="12279" y="16987"/>
                    </a:cubicBezTo>
                    <a:cubicBezTo>
                      <a:pt x="12319" y="16987"/>
                      <a:pt x="12359" y="16973"/>
                      <a:pt x="12400" y="16943"/>
                    </a:cubicBezTo>
                    <a:cubicBezTo>
                      <a:pt x="13400" y="16217"/>
                      <a:pt x="13436" y="6240"/>
                      <a:pt x="11245" y="537"/>
                    </a:cubicBezTo>
                    <a:lnTo>
                      <a:pt x="4280" y="1"/>
                    </a:ln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0"/>
              <p:cNvSpPr/>
              <p:nvPr/>
            </p:nvSpPr>
            <p:spPr>
              <a:xfrm>
                <a:off x="4664850" y="480250"/>
                <a:ext cx="370325" cy="359275"/>
              </a:xfrm>
              <a:custGeom>
                <a:rect b="b" l="l" r="r" t="t"/>
                <a:pathLst>
                  <a:path extrusionOk="0" h="14371" w="14813">
                    <a:moveTo>
                      <a:pt x="406" y="0"/>
                    </a:moveTo>
                    <a:cubicBezTo>
                      <a:pt x="1" y="2501"/>
                      <a:pt x="48" y="4453"/>
                      <a:pt x="48" y="4453"/>
                    </a:cubicBezTo>
                    <a:cubicBezTo>
                      <a:pt x="48" y="6144"/>
                      <a:pt x="310" y="8894"/>
                      <a:pt x="310" y="8894"/>
                    </a:cubicBezTo>
                    <a:cubicBezTo>
                      <a:pt x="3751" y="10276"/>
                      <a:pt x="6335" y="11299"/>
                      <a:pt x="7680" y="13514"/>
                    </a:cubicBezTo>
                    <a:lnTo>
                      <a:pt x="10681" y="14169"/>
                    </a:lnTo>
                    <a:cubicBezTo>
                      <a:pt x="10824" y="14205"/>
                      <a:pt x="10955" y="14228"/>
                      <a:pt x="11097" y="14252"/>
                    </a:cubicBezTo>
                    <a:cubicBezTo>
                      <a:pt x="11732" y="14338"/>
                      <a:pt x="12333" y="14371"/>
                      <a:pt x="12859" y="14371"/>
                    </a:cubicBezTo>
                    <a:cubicBezTo>
                      <a:pt x="14020" y="14371"/>
                      <a:pt x="14813" y="14208"/>
                      <a:pt x="14788" y="14086"/>
                    </a:cubicBezTo>
                    <a:cubicBezTo>
                      <a:pt x="13157" y="5453"/>
                      <a:pt x="406" y="0"/>
                      <a:pt x="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0"/>
              <p:cNvSpPr/>
              <p:nvPr/>
            </p:nvSpPr>
            <p:spPr>
              <a:xfrm>
                <a:off x="3979350" y="815100"/>
                <a:ext cx="331300" cy="481425"/>
              </a:xfrm>
              <a:custGeom>
                <a:rect b="b" l="l" r="r" t="t"/>
                <a:pathLst>
                  <a:path extrusionOk="0" h="19257" w="13252">
                    <a:moveTo>
                      <a:pt x="8764" y="1"/>
                    </a:moveTo>
                    <a:lnTo>
                      <a:pt x="1608" y="692"/>
                    </a:lnTo>
                    <a:cubicBezTo>
                      <a:pt x="1" y="6109"/>
                      <a:pt x="1179" y="15705"/>
                      <a:pt x="2156" y="16301"/>
                    </a:cubicBezTo>
                    <a:cubicBezTo>
                      <a:pt x="2191" y="16323"/>
                      <a:pt x="2226" y="16334"/>
                      <a:pt x="2259" y="16334"/>
                    </a:cubicBezTo>
                    <a:cubicBezTo>
                      <a:pt x="2931" y="16334"/>
                      <a:pt x="3061" y="11931"/>
                      <a:pt x="3061" y="11931"/>
                    </a:cubicBezTo>
                    <a:cubicBezTo>
                      <a:pt x="3061" y="13884"/>
                      <a:pt x="3180" y="17848"/>
                      <a:pt x="3954" y="17908"/>
                    </a:cubicBezTo>
                    <a:cubicBezTo>
                      <a:pt x="3963" y="17909"/>
                      <a:pt x="3971" y="17909"/>
                      <a:pt x="3980" y="17909"/>
                    </a:cubicBezTo>
                    <a:cubicBezTo>
                      <a:pt x="5025" y="17909"/>
                      <a:pt x="5049" y="13062"/>
                      <a:pt x="5049" y="13062"/>
                    </a:cubicBezTo>
                    <a:cubicBezTo>
                      <a:pt x="5049" y="13062"/>
                      <a:pt x="5093" y="19256"/>
                      <a:pt x="6025" y="19256"/>
                    </a:cubicBezTo>
                    <a:cubicBezTo>
                      <a:pt x="6067" y="19256"/>
                      <a:pt x="6111" y="19244"/>
                      <a:pt x="6156" y="19218"/>
                    </a:cubicBezTo>
                    <a:cubicBezTo>
                      <a:pt x="7216" y="18622"/>
                      <a:pt x="7109" y="12194"/>
                      <a:pt x="7109" y="12193"/>
                    </a:cubicBezTo>
                    <a:lnTo>
                      <a:pt x="7109" y="12193"/>
                    </a:lnTo>
                    <a:cubicBezTo>
                      <a:pt x="7109" y="12194"/>
                      <a:pt x="7675" y="17383"/>
                      <a:pt x="8521" y="17383"/>
                    </a:cubicBezTo>
                    <a:cubicBezTo>
                      <a:pt x="8633" y="17383"/>
                      <a:pt x="8750" y="17292"/>
                      <a:pt x="8871" y="17086"/>
                    </a:cubicBezTo>
                    <a:cubicBezTo>
                      <a:pt x="9907" y="15324"/>
                      <a:pt x="8776" y="7788"/>
                      <a:pt x="9180" y="7252"/>
                    </a:cubicBezTo>
                    <a:cubicBezTo>
                      <a:pt x="9233" y="7186"/>
                      <a:pt x="9290" y="7155"/>
                      <a:pt x="9350" y="7155"/>
                    </a:cubicBezTo>
                    <a:cubicBezTo>
                      <a:pt x="9768" y="7155"/>
                      <a:pt x="10369" y="8623"/>
                      <a:pt x="11097" y="9955"/>
                    </a:cubicBezTo>
                    <a:cubicBezTo>
                      <a:pt x="11521" y="10712"/>
                      <a:pt x="12117" y="11126"/>
                      <a:pt x="12551" y="11126"/>
                    </a:cubicBezTo>
                    <a:cubicBezTo>
                      <a:pt x="12982" y="11126"/>
                      <a:pt x="13252" y="10715"/>
                      <a:pt x="13026" y="9824"/>
                    </a:cubicBezTo>
                    <a:cubicBezTo>
                      <a:pt x="12562" y="8026"/>
                      <a:pt x="12467" y="6025"/>
                      <a:pt x="11395" y="4418"/>
                    </a:cubicBezTo>
                    <a:cubicBezTo>
                      <a:pt x="10335" y="2799"/>
                      <a:pt x="8764" y="1"/>
                      <a:pt x="8764"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0"/>
              <p:cNvSpPr/>
              <p:nvPr/>
            </p:nvSpPr>
            <p:spPr>
              <a:xfrm>
                <a:off x="4019125" y="538300"/>
                <a:ext cx="359400" cy="301225"/>
              </a:xfrm>
              <a:custGeom>
                <a:rect b="b" l="l" r="r" t="t"/>
                <a:pathLst>
                  <a:path extrusionOk="0" h="12049" w="14376">
                    <a:moveTo>
                      <a:pt x="9983" y="0"/>
                    </a:moveTo>
                    <a:cubicBezTo>
                      <a:pt x="6196" y="2417"/>
                      <a:pt x="981" y="6703"/>
                      <a:pt x="17" y="11764"/>
                    </a:cubicBezTo>
                    <a:cubicBezTo>
                      <a:pt x="1" y="11886"/>
                      <a:pt x="797" y="12049"/>
                      <a:pt x="1958" y="12049"/>
                    </a:cubicBezTo>
                    <a:cubicBezTo>
                      <a:pt x="2484" y="12049"/>
                      <a:pt x="3085" y="12016"/>
                      <a:pt x="3720" y="11930"/>
                    </a:cubicBezTo>
                    <a:cubicBezTo>
                      <a:pt x="3851" y="11906"/>
                      <a:pt x="3994" y="11883"/>
                      <a:pt x="4125" y="11847"/>
                    </a:cubicBezTo>
                    <a:lnTo>
                      <a:pt x="7137" y="11192"/>
                    </a:lnTo>
                    <a:cubicBezTo>
                      <a:pt x="8173" y="9478"/>
                      <a:pt x="9959" y="8477"/>
                      <a:pt x="12328" y="7465"/>
                    </a:cubicBezTo>
                    <a:cubicBezTo>
                      <a:pt x="12923" y="7203"/>
                      <a:pt x="13566" y="6953"/>
                      <a:pt x="14233" y="6680"/>
                    </a:cubicBezTo>
                    <a:cubicBezTo>
                      <a:pt x="14257" y="6489"/>
                      <a:pt x="14269" y="6287"/>
                      <a:pt x="14281" y="6096"/>
                    </a:cubicBezTo>
                    <a:cubicBezTo>
                      <a:pt x="14376" y="4703"/>
                      <a:pt x="14305" y="3203"/>
                      <a:pt x="14162" y="2024"/>
                    </a:cubicBezTo>
                    <a:cubicBezTo>
                      <a:pt x="13697" y="1965"/>
                      <a:pt x="13185" y="1822"/>
                      <a:pt x="12709" y="1691"/>
                    </a:cubicBezTo>
                    <a:cubicBezTo>
                      <a:pt x="11483" y="1381"/>
                      <a:pt x="10923" y="750"/>
                      <a:pt x="9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0"/>
              <p:cNvSpPr/>
              <p:nvPr/>
            </p:nvSpPr>
            <p:spPr>
              <a:xfrm>
                <a:off x="4350825" y="364675"/>
                <a:ext cx="343225" cy="391625"/>
              </a:xfrm>
              <a:custGeom>
                <a:rect b="b" l="l" r="r" t="t"/>
                <a:pathLst>
                  <a:path extrusionOk="0" h="15665" w="13729">
                    <a:moveTo>
                      <a:pt x="9361" y="0"/>
                    </a:moveTo>
                    <a:cubicBezTo>
                      <a:pt x="9001" y="0"/>
                      <a:pt x="8646" y="31"/>
                      <a:pt x="8299" y="87"/>
                    </a:cubicBezTo>
                    <a:cubicBezTo>
                      <a:pt x="7275" y="432"/>
                      <a:pt x="6240" y="825"/>
                      <a:pt x="5263" y="1230"/>
                    </a:cubicBezTo>
                    <a:cubicBezTo>
                      <a:pt x="3025" y="2492"/>
                      <a:pt x="894" y="4421"/>
                      <a:pt x="1" y="5457"/>
                    </a:cubicBezTo>
                    <a:cubicBezTo>
                      <a:pt x="798" y="7898"/>
                      <a:pt x="1275" y="10648"/>
                      <a:pt x="870" y="14220"/>
                    </a:cubicBezTo>
                    <a:cubicBezTo>
                      <a:pt x="2819" y="15183"/>
                      <a:pt x="4879" y="15665"/>
                      <a:pt x="6938" y="15665"/>
                    </a:cubicBezTo>
                    <a:cubicBezTo>
                      <a:pt x="9004" y="15665"/>
                      <a:pt x="11070" y="15180"/>
                      <a:pt x="13026" y="14208"/>
                    </a:cubicBezTo>
                    <a:cubicBezTo>
                      <a:pt x="12633" y="10981"/>
                      <a:pt x="12621" y="8564"/>
                      <a:pt x="12848" y="6421"/>
                    </a:cubicBezTo>
                    <a:cubicBezTo>
                      <a:pt x="13026" y="4790"/>
                      <a:pt x="13336" y="3326"/>
                      <a:pt x="13729" y="1778"/>
                    </a:cubicBezTo>
                    <a:cubicBezTo>
                      <a:pt x="12354" y="499"/>
                      <a:pt x="10818" y="0"/>
                      <a:pt x="9361" y="0"/>
                    </a:cubicBez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0"/>
              <p:cNvSpPr/>
              <p:nvPr/>
            </p:nvSpPr>
            <p:spPr>
              <a:xfrm>
                <a:off x="4350825" y="364675"/>
                <a:ext cx="343225" cy="355500"/>
              </a:xfrm>
              <a:custGeom>
                <a:rect b="b" l="l" r="r" t="t"/>
                <a:pathLst>
                  <a:path extrusionOk="0" h="14220" w="13729">
                    <a:moveTo>
                      <a:pt x="9361" y="0"/>
                    </a:moveTo>
                    <a:cubicBezTo>
                      <a:pt x="9001" y="0"/>
                      <a:pt x="8646" y="31"/>
                      <a:pt x="8299" y="87"/>
                    </a:cubicBezTo>
                    <a:cubicBezTo>
                      <a:pt x="7275" y="432"/>
                      <a:pt x="6240" y="825"/>
                      <a:pt x="5263" y="1230"/>
                    </a:cubicBezTo>
                    <a:cubicBezTo>
                      <a:pt x="3025" y="2492"/>
                      <a:pt x="894" y="4421"/>
                      <a:pt x="1" y="5457"/>
                    </a:cubicBezTo>
                    <a:cubicBezTo>
                      <a:pt x="798" y="7898"/>
                      <a:pt x="1275" y="10648"/>
                      <a:pt x="870" y="14220"/>
                    </a:cubicBezTo>
                    <a:cubicBezTo>
                      <a:pt x="7049" y="13315"/>
                      <a:pt x="11014" y="9445"/>
                      <a:pt x="12848" y="6421"/>
                    </a:cubicBezTo>
                    <a:cubicBezTo>
                      <a:pt x="13026" y="4790"/>
                      <a:pt x="13336" y="3326"/>
                      <a:pt x="13729" y="1778"/>
                    </a:cubicBezTo>
                    <a:cubicBezTo>
                      <a:pt x="12354" y="499"/>
                      <a:pt x="10818" y="0"/>
                      <a:pt x="9361" y="0"/>
                    </a:cubicBezTo>
                    <a:close/>
                  </a:path>
                </a:pathLst>
              </a:custGeom>
              <a:solidFill>
                <a:srgbClr val="FF79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0"/>
              <p:cNvSpPr/>
              <p:nvPr/>
            </p:nvSpPr>
            <p:spPr>
              <a:xfrm>
                <a:off x="4038300" y="-680600"/>
                <a:ext cx="1114725" cy="1157750"/>
              </a:xfrm>
              <a:custGeom>
                <a:rect b="b" l="l" r="r" t="t"/>
                <a:pathLst>
                  <a:path extrusionOk="0" h="46310" w="44589">
                    <a:moveTo>
                      <a:pt x="32218" y="0"/>
                    </a:moveTo>
                    <a:cubicBezTo>
                      <a:pt x="26003" y="0"/>
                      <a:pt x="20848" y="4596"/>
                      <a:pt x="19979" y="10573"/>
                    </a:cubicBezTo>
                    <a:cubicBezTo>
                      <a:pt x="19612" y="10547"/>
                      <a:pt x="19245" y="10534"/>
                      <a:pt x="18879" y="10534"/>
                    </a:cubicBezTo>
                    <a:cubicBezTo>
                      <a:pt x="12172" y="10534"/>
                      <a:pt x="5772" y="14773"/>
                      <a:pt x="3548" y="19312"/>
                    </a:cubicBezTo>
                    <a:cubicBezTo>
                      <a:pt x="0" y="26622"/>
                      <a:pt x="48" y="39946"/>
                      <a:pt x="8775" y="43910"/>
                    </a:cubicBezTo>
                    <a:cubicBezTo>
                      <a:pt x="12930" y="45792"/>
                      <a:pt x="14478" y="46208"/>
                      <a:pt x="17895" y="46303"/>
                    </a:cubicBezTo>
                    <a:cubicBezTo>
                      <a:pt x="18048" y="46308"/>
                      <a:pt x="18201" y="46310"/>
                      <a:pt x="18354" y="46310"/>
                    </a:cubicBezTo>
                    <a:cubicBezTo>
                      <a:pt x="27083" y="46310"/>
                      <a:pt x="34428" y="39650"/>
                      <a:pt x="35493" y="30933"/>
                    </a:cubicBezTo>
                    <a:cubicBezTo>
                      <a:pt x="35743" y="28897"/>
                      <a:pt x="36147" y="26670"/>
                      <a:pt x="36005" y="24146"/>
                    </a:cubicBezTo>
                    <a:cubicBezTo>
                      <a:pt x="40981" y="22551"/>
                      <a:pt x="44589" y="17883"/>
                      <a:pt x="44589" y="12371"/>
                    </a:cubicBezTo>
                    <a:cubicBezTo>
                      <a:pt x="44589" y="5537"/>
                      <a:pt x="39053" y="0"/>
                      <a:pt x="32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0"/>
              <p:cNvSpPr/>
              <p:nvPr/>
            </p:nvSpPr>
            <p:spPr>
              <a:xfrm>
                <a:off x="4768750" y="-28750"/>
                <a:ext cx="300" cy="925"/>
              </a:xfrm>
              <a:custGeom>
                <a:rect b="b" l="l" r="r" t="t"/>
                <a:pathLst>
                  <a:path extrusionOk="0" h="37" w="12">
                    <a:moveTo>
                      <a:pt x="0" y="1"/>
                    </a:moveTo>
                    <a:cubicBezTo>
                      <a:pt x="12" y="25"/>
                      <a:pt x="12" y="37"/>
                      <a:pt x="12" y="37"/>
                    </a:cubicBezTo>
                    <a:lnTo>
                      <a:pt x="12" y="1"/>
                    </a:ln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0"/>
              <p:cNvSpPr/>
              <p:nvPr/>
            </p:nvSpPr>
            <p:spPr>
              <a:xfrm>
                <a:off x="4099300" y="-247700"/>
                <a:ext cx="674225" cy="850175"/>
              </a:xfrm>
              <a:custGeom>
                <a:rect b="b" l="l" r="r" t="t"/>
                <a:pathLst>
                  <a:path extrusionOk="0" h="34007" w="26969">
                    <a:moveTo>
                      <a:pt x="14247" y="1"/>
                    </a:moveTo>
                    <a:cubicBezTo>
                      <a:pt x="13675" y="1"/>
                      <a:pt x="13078" y="18"/>
                      <a:pt x="12455" y="55"/>
                    </a:cubicBezTo>
                    <a:cubicBezTo>
                      <a:pt x="7133" y="365"/>
                      <a:pt x="4001" y="2937"/>
                      <a:pt x="2227" y="5366"/>
                    </a:cubicBezTo>
                    <a:cubicBezTo>
                      <a:pt x="2180" y="5425"/>
                      <a:pt x="2144" y="5485"/>
                      <a:pt x="2108" y="5544"/>
                    </a:cubicBezTo>
                    <a:cubicBezTo>
                      <a:pt x="1525" y="6354"/>
                      <a:pt x="1096" y="7151"/>
                      <a:pt x="787" y="7830"/>
                    </a:cubicBezTo>
                    <a:cubicBezTo>
                      <a:pt x="322" y="8830"/>
                      <a:pt x="60" y="9926"/>
                      <a:pt x="1" y="11033"/>
                    </a:cubicBezTo>
                    <a:cubicBezTo>
                      <a:pt x="1" y="11223"/>
                      <a:pt x="1" y="11354"/>
                      <a:pt x="13" y="11366"/>
                    </a:cubicBezTo>
                    <a:cubicBezTo>
                      <a:pt x="13" y="11723"/>
                      <a:pt x="25" y="13224"/>
                      <a:pt x="215" y="15295"/>
                    </a:cubicBezTo>
                    <a:cubicBezTo>
                      <a:pt x="322" y="16379"/>
                      <a:pt x="465" y="17617"/>
                      <a:pt x="691" y="18927"/>
                    </a:cubicBezTo>
                    <a:cubicBezTo>
                      <a:pt x="1656" y="24773"/>
                      <a:pt x="4037" y="32083"/>
                      <a:pt x="9871" y="33595"/>
                    </a:cubicBezTo>
                    <a:cubicBezTo>
                      <a:pt x="10945" y="33874"/>
                      <a:pt x="11974" y="34007"/>
                      <a:pt x="12957" y="34007"/>
                    </a:cubicBezTo>
                    <a:cubicBezTo>
                      <a:pt x="18718" y="34007"/>
                      <a:pt x="22882" y="29453"/>
                      <a:pt x="25099" y="23249"/>
                    </a:cubicBezTo>
                    <a:cubicBezTo>
                      <a:pt x="25230" y="22880"/>
                      <a:pt x="25349" y="22522"/>
                      <a:pt x="25468" y="22153"/>
                    </a:cubicBezTo>
                    <a:cubicBezTo>
                      <a:pt x="25492" y="22046"/>
                      <a:pt x="25528" y="21951"/>
                      <a:pt x="25552" y="21844"/>
                    </a:cubicBezTo>
                    <a:cubicBezTo>
                      <a:pt x="25671" y="21475"/>
                      <a:pt x="25778" y="21106"/>
                      <a:pt x="25873" y="20725"/>
                    </a:cubicBezTo>
                    <a:cubicBezTo>
                      <a:pt x="26611" y="17867"/>
                      <a:pt x="26969" y="14783"/>
                      <a:pt x="26945" y="11688"/>
                    </a:cubicBezTo>
                    <a:cubicBezTo>
                      <a:pt x="26933" y="10723"/>
                      <a:pt x="26885" y="9747"/>
                      <a:pt x="26790" y="8795"/>
                    </a:cubicBezTo>
                    <a:cubicBezTo>
                      <a:pt x="26790" y="8795"/>
                      <a:pt x="26623" y="7032"/>
                      <a:pt x="26623" y="7009"/>
                    </a:cubicBezTo>
                    <a:cubicBezTo>
                      <a:pt x="25831" y="4039"/>
                      <a:pt x="22870" y="1"/>
                      <a:pt x="14247" y="1"/>
                    </a:cubicBez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0"/>
              <p:cNvSpPr/>
              <p:nvPr/>
            </p:nvSpPr>
            <p:spPr>
              <a:xfrm>
                <a:off x="4139200" y="-278850"/>
                <a:ext cx="661400" cy="755850"/>
              </a:xfrm>
              <a:custGeom>
                <a:rect b="b" l="l" r="r" t="t"/>
                <a:pathLst>
                  <a:path extrusionOk="0" h="30234" w="26456">
                    <a:moveTo>
                      <a:pt x="12400" y="1"/>
                    </a:moveTo>
                    <a:cubicBezTo>
                      <a:pt x="11864" y="1"/>
                      <a:pt x="11311" y="17"/>
                      <a:pt x="10740" y="51"/>
                    </a:cubicBezTo>
                    <a:cubicBezTo>
                      <a:pt x="5418" y="373"/>
                      <a:pt x="1786" y="3623"/>
                      <a:pt x="0" y="6052"/>
                    </a:cubicBezTo>
                    <a:cubicBezTo>
                      <a:pt x="3536" y="10517"/>
                      <a:pt x="13073" y="16898"/>
                      <a:pt x="13073" y="16898"/>
                    </a:cubicBezTo>
                    <a:cubicBezTo>
                      <a:pt x="15240" y="18089"/>
                      <a:pt x="17110" y="18732"/>
                      <a:pt x="18526" y="18982"/>
                    </a:cubicBezTo>
                    <a:cubicBezTo>
                      <a:pt x="18884" y="19875"/>
                      <a:pt x="19074" y="20959"/>
                      <a:pt x="18717" y="22018"/>
                    </a:cubicBezTo>
                    <a:cubicBezTo>
                      <a:pt x="17872" y="24578"/>
                      <a:pt x="16443" y="28376"/>
                      <a:pt x="19003" y="30233"/>
                    </a:cubicBezTo>
                    <a:cubicBezTo>
                      <a:pt x="19003" y="30233"/>
                      <a:pt x="17693" y="28186"/>
                      <a:pt x="19003" y="25864"/>
                    </a:cubicBezTo>
                    <a:cubicBezTo>
                      <a:pt x="20312" y="23554"/>
                      <a:pt x="23325" y="21292"/>
                      <a:pt x="22301" y="18077"/>
                    </a:cubicBezTo>
                    <a:cubicBezTo>
                      <a:pt x="22813" y="17506"/>
                      <a:pt x="22872" y="16637"/>
                      <a:pt x="23098" y="15696"/>
                    </a:cubicBezTo>
                    <a:cubicBezTo>
                      <a:pt x="23610" y="13636"/>
                      <a:pt x="26075" y="13398"/>
                      <a:pt x="26075" y="13398"/>
                    </a:cubicBezTo>
                    <a:cubicBezTo>
                      <a:pt x="26075" y="13398"/>
                      <a:pt x="26456" y="10993"/>
                      <a:pt x="26373" y="10041"/>
                    </a:cubicBezTo>
                    <a:cubicBezTo>
                      <a:pt x="26373" y="10041"/>
                      <a:pt x="25980" y="7469"/>
                      <a:pt x="25980" y="7445"/>
                    </a:cubicBezTo>
                    <a:cubicBezTo>
                      <a:pt x="25183" y="4459"/>
                      <a:pt x="21242" y="1"/>
                      <a:pt x="12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0"/>
              <p:cNvSpPr/>
              <p:nvPr/>
            </p:nvSpPr>
            <p:spPr>
              <a:xfrm>
                <a:off x="4665450" y="46625"/>
                <a:ext cx="206375" cy="261325"/>
              </a:xfrm>
              <a:custGeom>
                <a:rect b="b" l="l" r="r" t="t"/>
                <a:pathLst>
                  <a:path extrusionOk="0" h="10453" w="8255">
                    <a:moveTo>
                      <a:pt x="4883" y="1"/>
                    </a:moveTo>
                    <a:cubicBezTo>
                      <a:pt x="3401" y="1"/>
                      <a:pt x="1834" y="939"/>
                      <a:pt x="1834" y="939"/>
                    </a:cubicBezTo>
                    <a:cubicBezTo>
                      <a:pt x="1" y="5403"/>
                      <a:pt x="1108" y="10345"/>
                      <a:pt x="1108" y="10345"/>
                    </a:cubicBezTo>
                    <a:cubicBezTo>
                      <a:pt x="1422" y="10418"/>
                      <a:pt x="1726" y="10453"/>
                      <a:pt x="2020" y="10453"/>
                    </a:cubicBezTo>
                    <a:cubicBezTo>
                      <a:pt x="6238" y="10453"/>
                      <a:pt x="8255" y="3275"/>
                      <a:pt x="6930" y="1082"/>
                    </a:cubicBezTo>
                    <a:cubicBezTo>
                      <a:pt x="6438" y="267"/>
                      <a:pt x="5672" y="1"/>
                      <a:pt x="4883" y="1"/>
                    </a:cubicBez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0"/>
              <p:cNvSpPr/>
              <p:nvPr/>
            </p:nvSpPr>
            <p:spPr>
              <a:xfrm>
                <a:off x="4669025" y="296300"/>
                <a:ext cx="67000" cy="37250"/>
              </a:xfrm>
              <a:custGeom>
                <a:rect b="b" l="l" r="r" t="t"/>
                <a:pathLst>
                  <a:path extrusionOk="0" h="1490" w="2680">
                    <a:moveTo>
                      <a:pt x="0" y="0"/>
                    </a:moveTo>
                    <a:lnTo>
                      <a:pt x="0" y="0"/>
                    </a:lnTo>
                    <a:cubicBezTo>
                      <a:pt x="664" y="1223"/>
                      <a:pt x="1578" y="1489"/>
                      <a:pt x="2264" y="1489"/>
                    </a:cubicBezTo>
                    <a:cubicBezTo>
                      <a:pt x="2280" y="1489"/>
                      <a:pt x="2295" y="1489"/>
                      <a:pt x="2310" y="1489"/>
                    </a:cubicBezTo>
                    <a:cubicBezTo>
                      <a:pt x="2441" y="1131"/>
                      <a:pt x="2560" y="762"/>
                      <a:pt x="2679" y="393"/>
                    </a:cubicBezTo>
                    <a:lnTo>
                      <a:pt x="2679" y="393"/>
                    </a:lnTo>
                    <a:cubicBezTo>
                      <a:pt x="2468" y="469"/>
                      <a:pt x="2235" y="499"/>
                      <a:pt x="1998" y="499"/>
                    </a:cubicBezTo>
                    <a:cubicBezTo>
                      <a:pt x="1036" y="499"/>
                      <a:pt x="1" y="0"/>
                      <a:pt x="0" y="0"/>
                    </a:cubicBezTo>
                    <a:close/>
                  </a:path>
                </a:pathLst>
              </a:custGeom>
              <a:solidFill>
                <a:srgbClr val="FF79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0"/>
              <p:cNvSpPr/>
              <p:nvPr/>
            </p:nvSpPr>
            <p:spPr>
              <a:xfrm>
                <a:off x="976000" y="5720150"/>
                <a:ext cx="183675" cy="212975"/>
              </a:xfrm>
              <a:custGeom>
                <a:rect b="b" l="l" r="r" t="t"/>
                <a:pathLst>
                  <a:path extrusionOk="0" h="8519" w="7347">
                    <a:moveTo>
                      <a:pt x="2378" y="0"/>
                    </a:moveTo>
                    <a:cubicBezTo>
                      <a:pt x="1539" y="0"/>
                      <a:pt x="711" y="155"/>
                      <a:pt x="1" y="573"/>
                    </a:cubicBezTo>
                    <a:lnTo>
                      <a:pt x="1" y="7836"/>
                    </a:lnTo>
                    <a:cubicBezTo>
                      <a:pt x="1108" y="8293"/>
                      <a:pt x="2291" y="8518"/>
                      <a:pt x="3547" y="8518"/>
                    </a:cubicBezTo>
                    <a:cubicBezTo>
                      <a:pt x="4221" y="8518"/>
                      <a:pt x="4917" y="8453"/>
                      <a:pt x="5632" y="8324"/>
                    </a:cubicBezTo>
                    <a:lnTo>
                      <a:pt x="7347" y="1311"/>
                    </a:lnTo>
                    <a:cubicBezTo>
                      <a:pt x="7347" y="1311"/>
                      <a:pt x="4816" y="0"/>
                      <a:pt x="2378"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0"/>
              <p:cNvSpPr/>
              <p:nvPr/>
            </p:nvSpPr>
            <p:spPr>
              <a:xfrm>
                <a:off x="2019000" y="5744800"/>
                <a:ext cx="183675" cy="209950"/>
              </a:xfrm>
              <a:custGeom>
                <a:rect b="b" l="l" r="r" t="t"/>
                <a:pathLst>
                  <a:path extrusionOk="0" h="8398" w="7347">
                    <a:moveTo>
                      <a:pt x="4959" y="0"/>
                    </a:moveTo>
                    <a:cubicBezTo>
                      <a:pt x="2524" y="0"/>
                      <a:pt x="0" y="1302"/>
                      <a:pt x="0" y="1302"/>
                    </a:cubicBezTo>
                    <a:lnTo>
                      <a:pt x="857" y="8398"/>
                    </a:lnTo>
                    <a:lnTo>
                      <a:pt x="6299" y="7921"/>
                    </a:lnTo>
                    <a:lnTo>
                      <a:pt x="7346" y="575"/>
                    </a:lnTo>
                    <a:cubicBezTo>
                      <a:pt x="6633" y="156"/>
                      <a:pt x="5801" y="0"/>
                      <a:pt x="4959"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0"/>
              <p:cNvSpPr/>
              <p:nvPr/>
            </p:nvSpPr>
            <p:spPr>
              <a:xfrm>
                <a:off x="956950" y="2727850"/>
                <a:ext cx="1430575" cy="3086125"/>
              </a:xfrm>
              <a:custGeom>
                <a:rect b="b" l="l" r="r" t="t"/>
                <a:pathLst>
                  <a:path extrusionOk="0" h="123445" w="57223">
                    <a:moveTo>
                      <a:pt x="53591" y="0"/>
                    </a:moveTo>
                    <a:lnTo>
                      <a:pt x="7466" y="1298"/>
                    </a:lnTo>
                    <a:lnTo>
                      <a:pt x="1" y="120837"/>
                    </a:lnTo>
                    <a:lnTo>
                      <a:pt x="8764" y="122289"/>
                    </a:lnTo>
                    <a:lnTo>
                      <a:pt x="28468" y="16764"/>
                    </a:lnTo>
                    <a:cubicBezTo>
                      <a:pt x="28468" y="16764"/>
                      <a:pt x="29860" y="16653"/>
                      <a:pt x="31208" y="16653"/>
                    </a:cubicBezTo>
                    <a:cubicBezTo>
                      <a:pt x="31882" y="16653"/>
                      <a:pt x="32544" y="16681"/>
                      <a:pt x="33017" y="16764"/>
                    </a:cubicBezTo>
                    <a:lnTo>
                      <a:pt x="41934" y="123444"/>
                    </a:lnTo>
                    <a:lnTo>
                      <a:pt x="50257" y="122003"/>
                    </a:lnTo>
                    <a:cubicBezTo>
                      <a:pt x="50257" y="122003"/>
                      <a:pt x="57222" y="41208"/>
                      <a:pt x="53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0"/>
              <p:cNvSpPr/>
              <p:nvPr/>
            </p:nvSpPr>
            <p:spPr>
              <a:xfrm>
                <a:off x="1130475" y="3255950"/>
                <a:ext cx="456950" cy="2444300"/>
              </a:xfrm>
              <a:custGeom>
                <a:rect b="b" l="l" r="r" t="t"/>
                <a:pathLst>
                  <a:path extrusionOk="0" h="97772" w="18278">
                    <a:moveTo>
                      <a:pt x="17877" y="1"/>
                    </a:moveTo>
                    <a:cubicBezTo>
                      <a:pt x="17706" y="1"/>
                      <a:pt x="17558" y="130"/>
                      <a:pt x="17527" y="296"/>
                    </a:cubicBezTo>
                    <a:lnTo>
                      <a:pt x="37" y="97343"/>
                    </a:lnTo>
                    <a:cubicBezTo>
                      <a:pt x="1" y="97546"/>
                      <a:pt x="120" y="97736"/>
                      <a:pt x="322" y="97772"/>
                    </a:cubicBezTo>
                    <a:lnTo>
                      <a:pt x="382" y="97772"/>
                    </a:lnTo>
                    <a:cubicBezTo>
                      <a:pt x="561" y="97772"/>
                      <a:pt x="703" y="97653"/>
                      <a:pt x="739" y="97474"/>
                    </a:cubicBezTo>
                    <a:lnTo>
                      <a:pt x="18241" y="427"/>
                    </a:lnTo>
                    <a:cubicBezTo>
                      <a:pt x="18277" y="224"/>
                      <a:pt x="18146" y="46"/>
                      <a:pt x="17956" y="10"/>
                    </a:cubicBezTo>
                    <a:cubicBezTo>
                      <a:pt x="17929" y="4"/>
                      <a:pt x="17903" y="1"/>
                      <a:pt x="17877" y="1"/>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0"/>
              <p:cNvSpPr/>
              <p:nvPr/>
            </p:nvSpPr>
            <p:spPr>
              <a:xfrm>
                <a:off x="1653175" y="2785875"/>
                <a:ext cx="147050" cy="288175"/>
              </a:xfrm>
              <a:custGeom>
                <a:rect b="b" l="l" r="r" t="t"/>
                <a:pathLst>
                  <a:path extrusionOk="0" h="11527" w="5882">
                    <a:moveTo>
                      <a:pt x="5513" y="0"/>
                    </a:moveTo>
                    <a:cubicBezTo>
                      <a:pt x="5321" y="0"/>
                      <a:pt x="5155" y="140"/>
                      <a:pt x="5144" y="334"/>
                    </a:cubicBezTo>
                    <a:lnTo>
                      <a:pt x="4418" y="8216"/>
                    </a:lnTo>
                    <a:cubicBezTo>
                      <a:pt x="4287" y="9693"/>
                      <a:pt x="3060" y="10812"/>
                      <a:pt x="1584" y="10812"/>
                    </a:cubicBezTo>
                    <a:lnTo>
                      <a:pt x="358" y="10812"/>
                    </a:lnTo>
                    <a:cubicBezTo>
                      <a:pt x="167" y="10812"/>
                      <a:pt x="0" y="10967"/>
                      <a:pt x="0" y="11169"/>
                    </a:cubicBezTo>
                    <a:cubicBezTo>
                      <a:pt x="0" y="11372"/>
                      <a:pt x="167" y="11526"/>
                      <a:pt x="358" y="11526"/>
                    </a:cubicBezTo>
                    <a:lnTo>
                      <a:pt x="1584" y="11526"/>
                    </a:lnTo>
                    <a:cubicBezTo>
                      <a:pt x="3441" y="11526"/>
                      <a:pt x="4965" y="10133"/>
                      <a:pt x="5132" y="8288"/>
                    </a:cubicBezTo>
                    <a:lnTo>
                      <a:pt x="5858" y="394"/>
                    </a:lnTo>
                    <a:cubicBezTo>
                      <a:pt x="5882" y="203"/>
                      <a:pt x="5727" y="25"/>
                      <a:pt x="5537" y="1"/>
                    </a:cubicBezTo>
                    <a:cubicBezTo>
                      <a:pt x="5529" y="1"/>
                      <a:pt x="5521" y="0"/>
                      <a:pt x="5513" y="0"/>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0"/>
              <p:cNvSpPr/>
              <p:nvPr/>
            </p:nvSpPr>
            <p:spPr>
              <a:xfrm>
                <a:off x="1866000" y="3254350"/>
                <a:ext cx="208975" cy="2478050"/>
              </a:xfrm>
              <a:custGeom>
                <a:rect b="b" l="l" r="r" t="t"/>
                <a:pathLst>
                  <a:path extrusionOk="0" h="99122" w="8359">
                    <a:moveTo>
                      <a:pt x="387" y="0"/>
                    </a:moveTo>
                    <a:cubicBezTo>
                      <a:pt x="373" y="0"/>
                      <a:pt x="359" y="1"/>
                      <a:pt x="346" y="2"/>
                    </a:cubicBezTo>
                    <a:cubicBezTo>
                      <a:pt x="143" y="26"/>
                      <a:pt x="0" y="193"/>
                      <a:pt x="12" y="395"/>
                    </a:cubicBezTo>
                    <a:lnTo>
                      <a:pt x="7632" y="98800"/>
                    </a:lnTo>
                    <a:cubicBezTo>
                      <a:pt x="7644" y="98979"/>
                      <a:pt x="7799" y="99122"/>
                      <a:pt x="7989" y="99122"/>
                    </a:cubicBezTo>
                    <a:lnTo>
                      <a:pt x="8013" y="99122"/>
                    </a:lnTo>
                    <a:cubicBezTo>
                      <a:pt x="8216" y="99110"/>
                      <a:pt x="8358" y="98931"/>
                      <a:pt x="8347" y="98741"/>
                    </a:cubicBezTo>
                    <a:lnTo>
                      <a:pt x="738" y="336"/>
                    </a:lnTo>
                    <a:cubicBezTo>
                      <a:pt x="716" y="147"/>
                      <a:pt x="570" y="0"/>
                      <a:pt x="387" y="0"/>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0"/>
              <p:cNvSpPr/>
              <p:nvPr/>
            </p:nvSpPr>
            <p:spPr>
              <a:xfrm>
                <a:off x="1162925" y="2787375"/>
                <a:ext cx="253050" cy="362875"/>
              </a:xfrm>
              <a:custGeom>
                <a:rect b="b" l="l" r="r" t="t"/>
                <a:pathLst>
                  <a:path extrusionOk="0" h="14515" w="10122">
                    <a:moveTo>
                      <a:pt x="9514" y="1"/>
                    </a:moveTo>
                    <a:cubicBezTo>
                      <a:pt x="9311" y="1"/>
                      <a:pt x="9157" y="167"/>
                      <a:pt x="9169" y="370"/>
                    </a:cubicBezTo>
                    <a:cubicBezTo>
                      <a:pt x="9395" y="11371"/>
                      <a:pt x="691" y="13717"/>
                      <a:pt x="310" y="13812"/>
                    </a:cubicBezTo>
                    <a:cubicBezTo>
                      <a:pt x="120" y="13859"/>
                      <a:pt x="1" y="14050"/>
                      <a:pt x="60" y="14240"/>
                    </a:cubicBezTo>
                    <a:cubicBezTo>
                      <a:pt x="96" y="14407"/>
                      <a:pt x="239" y="14514"/>
                      <a:pt x="406" y="14514"/>
                    </a:cubicBezTo>
                    <a:cubicBezTo>
                      <a:pt x="429" y="14514"/>
                      <a:pt x="465" y="14514"/>
                      <a:pt x="489" y="14502"/>
                    </a:cubicBezTo>
                    <a:cubicBezTo>
                      <a:pt x="584" y="14479"/>
                      <a:pt x="10121" y="11943"/>
                      <a:pt x="9883" y="346"/>
                    </a:cubicBezTo>
                    <a:cubicBezTo>
                      <a:pt x="9883" y="155"/>
                      <a:pt x="9716" y="1"/>
                      <a:pt x="9526" y="1"/>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0"/>
              <p:cNvSpPr/>
              <p:nvPr/>
            </p:nvSpPr>
            <p:spPr>
              <a:xfrm>
                <a:off x="2102625" y="2787375"/>
                <a:ext cx="181900" cy="305725"/>
              </a:xfrm>
              <a:custGeom>
                <a:rect b="b" l="l" r="r" t="t"/>
                <a:pathLst>
                  <a:path extrusionOk="0" h="12229" w="7276">
                    <a:moveTo>
                      <a:pt x="370" y="1"/>
                    </a:moveTo>
                    <a:cubicBezTo>
                      <a:pt x="167" y="1"/>
                      <a:pt x="13" y="155"/>
                      <a:pt x="13" y="358"/>
                    </a:cubicBezTo>
                    <a:cubicBezTo>
                      <a:pt x="1" y="9454"/>
                      <a:pt x="6668" y="12181"/>
                      <a:pt x="6740" y="12204"/>
                    </a:cubicBezTo>
                    <a:cubicBezTo>
                      <a:pt x="6775" y="12216"/>
                      <a:pt x="6823" y="12228"/>
                      <a:pt x="6871" y="12228"/>
                    </a:cubicBezTo>
                    <a:cubicBezTo>
                      <a:pt x="7014" y="12228"/>
                      <a:pt x="7145" y="12145"/>
                      <a:pt x="7204" y="12002"/>
                    </a:cubicBezTo>
                    <a:cubicBezTo>
                      <a:pt x="7275" y="11812"/>
                      <a:pt x="7180" y="11609"/>
                      <a:pt x="7002" y="11526"/>
                    </a:cubicBezTo>
                    <a:cubicBezTo>
                      <a:pt x="6740" y="11431"/>
                      <a:pt x="727" y="8942"/>
                      <a:pt x="727" y="358"/>
                    </a:cubicBezTo>
                    <a:cubicBezTo>
                      <a:pt x="727" y="155"/>
                      <a:pt x="572" y="1"/>
                      <a:pt x="370" y="1"/>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0"/>
              <p:cNvSpPr/>
              <p:nvPr/>
            </p:nvSpPr>
            <p:spPr>
              <a:xfrm>
                <a:off x="437550" y="5855325"/>
                <a:ext cx="719750" cy="347375"/>
              </a:xfrm>
              <a:custGeom>
                <a:rect b="b" l="l" r="r" t="t"/>
                <a:pathLst>
                  <a:path extrusionOk="0" h="13895" w="28790">
                    <a:moveTo>
                      <a:pt x="20777" y="0"/>
                    </a:moveTo>
                    <a:cubicBezTo>
                      <a:pt x="20777" y="0"/>
                      <a:pt x="15478" y="2810"/>
                      <a:pt x="13704" y="4477"/>
                    </a:cubicBezTo>
                    <a:cubicBezTo>
                      <a:pt x="13704" y="4477"/>
                      <a:pt x="7525" y="5620"/>
                      <a:pt x="3334" y="8084"/>
                    </a:cubicBezTo>
                    <a:cubicBezTo>
                      <a:pt x="1786" y="8989"/>
                      <a:pt x="691" y="10454"/>
                      <a:pt x="238" y="12132"/>
                    </a:cubicBezTo>
                    <a:cubicBezTo>
                      <a:pt x="84" y="12704"/>
                      <a:pt x="0" y="13287"/>
                      <a:pt x="0" y="13895"/>
                    </a:cubicBezTo>
                    <a:lnTo>
                      <a:pt x="27408" y="13895"/>
                    </a:lnTo>
                    <a:cubicBezTo>
                      <a:pt x="27480" y="13311"/>
                      <a:pt x="27551" y="12728"/>
                      <a:pt x="27635" y="12132"/>
                    </a:cubicBezTo>
                    <a:cubicBezTo>
                      <a:pt x="28123" y="8584"/>
                      <a:pt x="28790" y="4870"/>
                      <a:pt x="27647" y="976"/>
                    </a:cubicBezTo>
                    <a:lnTo>
                      <a:pt x="27647" y="976"/>
                    </a:lnTo>
                    <a:cubicBezTo>
                      <a:pt x="27646" y="976"/>
                      <a:pt x="27086" y="1159"/>
                      <a:pt x="26027" y="1159"/>
                    </a:cubicBezTo>
                    <a:cubicBezTo>
                      <a:pt x="24858" y="1159"/>
                      <a:pt x="23081" y="937"/>
                      <a:pt x="20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0"/>
              <p:cNvSpPr/>
              <p:nvPr/>
            </p:nvSpPr>
            <p:spPr>
              <a:xfrm>
                <a:off x="575350" y="5975875"/>
                <a:ext cx="239950" cy="54175"/>
              </a:xfrm>
              <a:custGeom>
                <a:rect b="b" l="l" r="r" t="t"/>
                <a:pathLst>
                  <a:path extrusionOk="0" h="2167" w="9598">
                    <a:moveTo>
                      <a:pt x="4251" y="0"/>
                    </a:moveTo>
                    <a:cubicBezTo>
                      <a:pt x="1715" y="12"/>
                      <a:pt x="1" y="2167"/>
                      <a:pt x="1" y="2167"/>
                    </a:cubicBezTo>
                    <a:lnTo>
                      <a:pt x="2001" y="1357"/>
                    </a:lnTo>
                    <a:cubicBezTo>
                      <a:pt x="2001" y="1357"/>
                      <a:pt x="2855" y="1031"/>
                      <a:pt x="4307" y="1031"/>
                    </a:cubicBezTo>
                    <a:cubicBezTo>
                      <a:pt x="4653" y="1031"/>
                      <a:pt x="5032" y="1050"/>
                      <a:pt x="5442" y="1095"/>
                    </a:cubicBezTo>
                    <a:cubicBezTo>
                      <a:pt x="6406" y="1215"/>
                      <a:pt x="7216" y="1500"/>
                      <a:pt x="7764" y="1750"/>
                    </a:cubicBezTo>
                    <a:cubicBezTo>
                      <a:pt x="8123" y="1922"/>
                      <a:pt x="8514" y="2010"/>
                      <a:pt x="8906" y="2010"/>
                    </a:cubicBezTo>
                    <a:cubicBezTo>
                      <a:pt x="9139" y="2010"/>
                      <a:pt x="9371" y="1979"/>
                      <a:pt x="9597" y="1917"/>
                    </a:cubicBezTo>
                    <a:cubicBezTo>
                      <a:pt x="9597" y="1917"/>
                      <a:pt x="7776" y="0"/>
                      <a:pt x="4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0"/>
              <p:cNvSpPr/>
              <p:nvPr/>
            </p:nvSpPr>
            <p:spPr>
              <a:xfrm>
                <a:off x="662275" y="5949075"/>
                <a:ext cx="239925" cy="53900"/>
              </a:xfrm>
              <a:custGeom>
                <a:rect b="b" l="l" r="r" t="t"/>
                <a:pathLst>
                  <a:path extrusionOk="0" h="2156" w="9597">
                    <a:moveTo>
                      <a:pt x="4251" y="1"/>
                    </a:moveTo>
                    <a:cubicBezTo>
                      <a:pt x="1715" y="1"/>
                      <a:pt x="0" y="2156"/>
                      <a:pt x="0" y="2156"/>
                    </a:cubicBezTo>
                    <a:lnTo>
                      <a:pt x="2001" y="1358"/>
                    </a:lnTo>
                    <a:cubicBezTo>
                      <a:pt x="2001" y="1358"/>
                      <a:pt x="2847" y="1027"/>
                      <a:pt x="4285" y="1027"/>
                    </a:cubicBezTo>
                    <a:cubicBezTo>
                      <a:pt x="4637" y="1027"/>
                      <a:pt x="5023" y="1047"/>
                      <a:pt x="5442" y="1096"/>
                    </a:cubicBezTo>
                    <a:cubicBezTo>
                      <a:pt x="6406" y="1203"/>
                      <a:pt x="7216" y="1501"/>
                      <a:pt x="7763" y="1751"/>
                    </a:cubicBezTo>
                    <a:cubicBezTo>
                      <a:pt x="8120" y="1914"/>
                      <a:pt x="8505" y="1999"/>
                      <a:pt x="8894" y="1999"/>
                    </a:cubicBezTo>
                    <a:cubicBezTo>
                      <a:pt x="9128" y="1999"/>
                      <a:pt x="9364" y="1968"/>
                      <a:pt x="9597" y="1906"/>
                    </a:cubicBezTo>
                    <a:cubicBezTo>
                      <a:pt x="9597" y="1906"/>
                      <a:pt x="7763" y="1"/>
                      <a:pt x="42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0"/>
              <p:cNvSpPr/>
              <p:nvPr/>
            </p:nvSpPr>
            <p:spPr>
              <a:xfrm>
                <a:off x="751575" y="5917825"/>
                <a:ext cx="239925" cy="53900"/>
              </a:xfrm>
              <a:custGeom>
                <a:rect b="b" l="l" r="r" t="t"/>
                <a:pathLst>
                  <a:path extrusionOk="0" h="2156" w="9597">
                    <a:moveTo>
                      <a:pt x="4251" y="0"/>
                    </a:moveTo>
                    <a:cubicBezTo>
                      <a:pt x="1727" y="0"/>
                      <a:pt x="0" y="2155"/>
                      <a:pt x="0" y="2155"/>
                    </a:cubicBezTo>
                    <a:lnTo>
                      <a:pt x="2001" y="1358"/>
                    </a:lnTo>
                    <a:cubicBezTo>
                      <a:pt x="2001" y="1358"/>
                      <a:pt x="2847" y="1027"/>
                      <a:pt x="4285" y="1027"/>
                    </a:cubicBezTo>
                    <a:cubicBezTo>
                      <a:pt x="4637" y="1027"/>
                      <a:pt x="5023" y="1047"/>
                      <a:pt x="5441" y="1096"/>
                    </a:cubicBezTo>
                    <a:cubicBezTo>
                      <a:pt x="6406" y="1203"/>
                      <a:pt x="7215" y="1501"/>
                      <a:pt x="7763" y="1751"/>
                    </a:cubicBezTo>
                    <a:cubicBezTo>
                      <a:pt x="8120" y="1914"/>
                      <a:pt x="8509" y="1999"/>
                      <a:pt x="8899" y="1999"/>
                    </a:cubicBezTo>
                    <a:cubicBezTo>
                      <a:pt x="9134" y="1999"/>
                      <a:pt x="9368" y="1968"/>
                      <a:pt x="9597" y="1905"/>
                    </a:cubicBezTo>
                    <a:cubicBezTo>
                      <a:pt x="9597" y="1905"/>
                      <a:pt x="7775" y="0"/>
                      <a:pt x="4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0"/>
              <p:cNvSpPr/>
              <p:nvPr/>
            </p:nvSpPr>
            <p:spPr>
              <a:xfrm>
                <a:off x="437550" y="6158625"/>
                <a:ext cx="690875" cy="44075"/>
              </a:xfrm>
              <a:custGeom>
                <a:rect b="b" l="l" r="r" t="t"/>
                <a:pathLst>
                  <a:path extrusionOk="0" h="1763" w="27635">
                    <a:moveTo>
                      <a:pt x="238" y="0"/>
                    </a:moveTo>
                    <a:cubicBezTo>
                      <a:pt x="84" y="572"/>
                      <a:pt x="0" y="1155"/>
                      <a:pt x="0" y="1763"/>
                    </a:cubicBezTo>
                    <a:lnTo>
                      <a:pt x="27408" y="1763"/>
                    </a:lnTo>
                    <a:cubicBezTo>
                      <a:pt x="27480" y="1179"/>
                      <a:pt x="27551" y="596"/>
                      <a:pt x="276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0"/>
              <p:cNvSpPr/>
              <p:nvPr/>
            </p:nvSpPr>
            <p:spPr>
              <a:xfrm>
                <a:off x="1996375" y="5867525"/>
                <a:ext cx="538775" cy="335175"/>
              </a:xfrm>
              <a:custGeom>
                <a:rect b="b" l="l" r="r" t="t"/>
                <a:pathLst>
                  <a:path extrusionOk="0" h="13407" w="21551">
                    <a:moveTo>
                      <a:pt x="7632" y="0"/>
                    </a:moveTo>
                    <a:cubicBezTo>
                      <a:pt x="6908" y="536"/>
                      <a:pt x="5471" y="680"/>
                      <a:pt x="4139" y="680"/>
                    </a:cubicBezTo>
                    <a:cubicBezTo>
                      <a:pt x="2601" y="680"/>
                      <a:pt x="1203" y="488"/>
                      <a:pt x="1203" y="488"/>
                    </a:cubicBezTo>
                    <a:cubicBezTo>
                      <a:pt x="0" y="5287"/>
                      <a:pt x="500" y="9418"/>
                      <a:pt x="965" y="11644"/>
                    </a:cubicBezTo>
                    <a:cubicBezTo>
                      <a:pt x="1203" y="12764"/>
                      <a:pt x="1429" y="13407"/>
                      <a:pt x="1429" y="13407"/>
                    </a:cubicBezTo>
                    <a:lnTo>
                      <a:pt x="21503" y="13407"/>
                    </a:lnTo>
                    <a:cubicBezTo>
                      <a:pt x="21551" y="12776"/>
                      <a:pt x="21539" y="12192"/>
                      <a:pt x="21467" y="11644"/>
                    </a:cubicBezTo>
                    <a:cubicBezTo>
                      <a:pt x="20717" y="5715"/>
                      <a:pt x="13681" y="4144"/>
                      <a:pt x="13681" y="4144"/>
                    </a:cubicBezTo>
                    <a:cubicBezTo>
                      <a:pt x="9513" y="560"/>
                      <a:pt x="7632" y="0"/>
                      <a:pt x="7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0"/>
              <p:cNvSpPr/>
              <p:nvPr/>
            </p:nvSpPr>
            <p:spPr>
              <a:xfrm>
                <a:off x="2271400" y="5980025"/>
                <a:ext cx="189925" cy="53900"/>
              </a:xfrm>
              <a:custGeom>
                <a:rect b="b" l="l" r="r" t="t"/>
                <a:pathLst>
                  <a:path extrusionOk="0" h="2156" w="7597">
                    <a:moveTo>
                      <a:pt x="4227" y="1"/>
                    </a:moveTo>
                    <a:cubicBezTo>
                      <a:pt x="1441" y="1"/>
                      <a:pt x="1" y="1906"/>
                      <a:pt x="1" y="1906"/>
                    </a:cubicBezTo>
                    <a:cubicBezTo>
                      <a:pt x="180" y="1968"/>
                      <a:pt x="364" y="1999"/>
                      <a:pt x="548" y="1999"/>
                    </a:cubicBezTo>
                    <a:cubicBezTo>
                      <a:pt x="855" y="1999"/>
                      <a:pt x="1163" y="1914"/>
                      <a:pt x="1453" y="1751"/>
                    </a:cubicBezTo>
                    <a:cubicBezTo>
                      <a:pt x="1882" y="1501"/>
                      <a:pt x="2525" y="1203"/>
                      <a:pt x="3287" y="1096"/>
                    </a:cubicBezTo>
                    <a:cubicBezTo>
                      <a:pt x="3619" y="1047"/>
                      <a:pt x="3925" y="1027"/>
                      <a:pt x="4204" y="1027"/>
                    </a:cubicBezTo>
                    <a:cubicBezTo>
                      <a:pt x="5344" y="1027"/>
                      <a:pt x="6013" y="1358"/>
                      <a:pt x="6013" y="1358"/>
                    </a:cubicBezTo>
                    <a:lnTo>
                      <a:pt x="7597" y="2156"/>
                    </a:lnTo>
                    <a:cubicBezTo>
                      <a:pt x="7597" y="2156"/>
                      <a:pt x="6228" y="1"/>
                      <a:pt x="42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0"/>
              <p:cNvSpPr/>
              <p:nvPr/>
            </p:nvSpPr>
            <p:spPr>
              <a:xfrm>
                <a:off x="2208000" y="5952950"/>
                <a:ext cx="189925" cy="53900"/>
              </a:xfrm>
              <a:custGeom>
                <a:rect b="b" l="l" r="r" t="t"/>
                <a:pathLst>
                  <a:path extrusionOk="0" h="2156" w="7597">
                    <a:moveTo>
                      <a:pt x="4239" y="0"/>
                    </a:moveTo>
                    <a:cubicBezTo>
                      <a:pt x="1453" y="0"/>
                      <a:pt x="1" y="1917"/>
                      <a:pt x="1" y="1917"/>
                    </a:cubicBezTo>
                    <a:cubicBezTo>
                      <a:pt x="182" y="1979"/>
                      <a:pt x="367" y="2010"/>
                      <a:pt x="551" y="2010"/>
                    </a:cubicBezTo>
                    <a:cubicBezTo>
                      <a:pt x="861" y="2010"/>
                      <a:pt x="1169" y="1922"/>
                      <a:pt x="1453" y="1751"/>
                    </a:cubicBezTo>
                    <a:cubicBezTo>
                      <a:pt x="1894" y="1500"/>
                      <a:pt x="2525" y="1215"/>
                      <a:pt x="3299" y="1096"/>
                    </a:cubicBezTo>
                    <a:cubicBezTo>
                      <a:pt x="3621" y="1050"/>
                      <a:pt x="3921" y="1031"/>
                      <a:pt x="4193" y="1031"/>
                    </a:cubicBezTo>
                    <a:cubicBezTo>
                      <a:pt x="5337" y="1031"/>
                      <a:pt x="6013" y="1358"/>
                      <a:pt x="6013" y="1358"/>
                    </a:cubicBezTo>
                    <a:lnTo>
                      <a:pt x="7597" y="2155"/>
                    </a:lnTo>
                    <a:cubicBezTo>
                      <a:pt x="7597" y="2155"/>
                      <a:pt x="6239" y="0"/>
                      <a:pt x="4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0"/>
              <p:cNvSpPr/>
              <p:nvPr/>
            </p:nvSpPr>
            <p:spPr>
              <a:xfrm>
                <a:off x="2159475" y="5921975"/>
                <a:ext cx="189950" cy="53925"/>
              </a:xfrm>
              <a:custGeom>
                <a:rect b="b" l="l" r="r" t="t"/>
                <a:pathLst>
                  <a:path extrusionOk="0" h="2157" w="7598">
                    <a:moveTo>
                      <a:pt x="4202" y="1"/>
                    </a:moveTo>
                    <a:cubicBezTo>
                      <a:pt x="1433" y="1"/>
                      <a:pt x="1" y="1906"/>
                      <a:pt x="1" y="1906"/>
                    </a:cubicBezTo>
                    <a:cubicBezTo>
                      <a:pt x="180" y="1969"/>
                      <a:pt x="364" y="1999"/>
                      <a:pt x="548" y="1999"/>
                    </a:cubicBezTo>
                    <a:cubicBezTo>
                      <a:pt x="854" y="1999"/>
                      <a:pt x="1159" y="1915"/>
                      <a:pt x="1442" y="1751"/>
                    </a:cubicBezTo>
                    <a:cubicBezTo>
                      <a:pt x="1882" y="1489"/>
                      <a:pt x="2525" y="1204"/>
                      <a:pt x="3287" y="1096"/>
                    </a:cubicBezTo>
                    <a:cubicBezTo>
                      <a:pt x="3623" y="1046"/>
                      <a:pt x="3933" y="1026"/>
                      <a:pt x="4215" y="1026"/>
                    </a:cubicBezTo>
                    <a:cubicBezTo>
                      <a:pt x="5343" y="1026"/>
                      <a:pt x="6014" y="1346"/>
                      <a:pt x="6014" y="1346"/>
                    </a:cubicBezTo>
                    <a:lnTo>
                      <a:pt x="7597" y="2156"/>
                    </a:lnTo>
                    <a:cubicBezTo>
                      <a:pt x="7597" y="2156"/>
                      <a:pt x="6228" y="1"/>
                      <a:pt x="4228" y="1"/>
                    </a:cubicBezTo>
                    <a:cubicBezTo>
                      <a:pt x="4219" y="1"/>
                      <a:pt x="4210" y="1"/>
                      <a:pt x="4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0"/>
              <p:cNvSpPr/>
              <p:nvPr/>
            </p:nvSpPr>
            <p:spPr>
              <a:xfrm>
                <a:off x="2020475" y="6158625"/>
                <a:ext cx="514675" cy="44075"/>
              </a:xfrm>
              <a:custGeom>
                <a:rect b="b" l="l" r="r" t="t"/>
                <a:pathLst>
                  <a:path extrusionOk="0" h="1763" w="20587">
                    <a:moveTo>
                      <a:pt x="1" y="0"/>
                    </a:moveTo>
                    <a:cubicBezTo>
                      <a:pt x="239" y="1120"/>
                      <a:pt x="465" y="1763"/>
                      <a:pt x="465" y="1763"/>
                    </a:cubicBezTo>
                    <a:lnTo>
                      <a:pt x="20539" y="1763"/>
                    </a:lnTo>
                    <a:cubicBezTo>
                      <a:pt x="20587" y="1132"/>
                      <a:pt x="20575" y="548"/>
                      <a:pt x="205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0"/>
              <p:cNvSpPr/>
              <p:nvPr/>
            </p:nvSpPr>
            <p:spPr>
              <a:xfrm>
                <a:off x="1141200" y="594250"/>
                <a:ext cx="1183200" cy="2258850"/>
              </a:xfrm>
              <a:custGeom>
                <a:rect b="b" l="l" r="r" t="t"/>
                <a:pathLst>
                  <a:path extrusionOk="0" h="90354" w="47328">
                    <a:moveTo>
                      <a:pt x="17562" y="1"/>
                    </a:moveTo>
                    <a:lnTo>
                      <a:pt x="13990" y="1251"/>
                    </a:lnTo>
                    <a:lnTo>
                      <a:pt x="263" y="6073"/>
                    </a:lnTo>
                    <a:lnTo>
                      <a:pt x="1025" y="34231"/>
                    </a:lnTo>
                    <a:lnTo>
                      <a:pt x="1025" y="34255"/>
                    </a:lnTo>
                    <a:lnTo>
                      <a:pt x="1513" y="52674"/>
                    </a:lnTo>
                    <a:lnTo>
                      <a:pt x="596" y="79867"/>
                    </a:lnTo>
                    <a:lnTo>
                      <a:pt x="560" y="81284"/>
                    </a:lnTo>
                    <a:lnTo>
                      <a:pt x="1" y="88130"/>
                    </a:lnTo>
                    <a:cubicBezTo>
                      <a:pt x="2834" y="90035"/>
                      <a:pt x="8502" y="89952"/>
                      <a:pt x="14348" y="90143"/>
                    </a:cubicBezTo>
                    <a:cubicBezTo>
                      <a:pt x="14860" y="90154"/>
                      <a:pt x="15383" y="90166"/>
                      <a:pt x="15907" y="90190"/>
                    </a:cubicBezTo>
                    <a:cubicBezTo>
                      <a:pt x="16181" y="90202"/>
                      <a:pt x="16455" y="90214"/>
                      <a:pt x="16729" y="90226"/>
                    </a:cubicBezTo>
                    <a:cubicBezTo>
                      <a:pt x="18615" y="90315"/>
                      <a:pt x="20550" y="90353"/>
                      <a:pt x="22484" y="90353"/>
                    </a:cubicBezTo>
                    <a:cubicBezTo>
                      <a:pt x="26217" y="90353"/>
                      <a:pt x="29951" y="90212"/>
                      <a:pt x="33338" y="90023"/>
                    </a:cubicBezTo>
                    <a:cubicBezTo>
                      <a:pt x="34267" y="89964"/>
                      <a:pt x="35184" y="89904"/>
                      <a:pt x="36053" y="89833"/>
                    </a:cubicBezTo>
                    <a:cubicBezTo>
                      <a:pt x="36541" y="89809"/>
                      <a:pt x="37029" y="89773"/>
                      <a:pt x="37493" y="89738"/>
                    </a:cubicBezTo>
                    <a:cubicBezTo>
                      <a:pt x="42994" y="89321"/>
                      <a:pt x="46816" y="88845"/>
                      <a:pt x="46816" y="88845"/>
                    </a:cubicBezTo>
                    <a:cubicBezTo>
                      <a:pt x="46411" y="83666"/>
                      <a:pt x="46256" y="78474"/>
                      <a:pt x="46137" y="73414"/>
                    </a:cubicBezTo>
                    <a:cubicBezTo>
                      <a:pt x="46125" y="72426"/>
                      <a:pt x="46102" y="71438"/>
                      <a:pt x="46078" y="70462"/>
                    </a:cubicBezTo>
                    <a:cubicBezTo>
                      <a:pt x="45983" y="64973"/>
                      <a:pt x="45899" y="59675"/>
                      <a:pt x="45566" y="54805"/>
                    </a:cubicBezTo>
                    <a:lnTo>
                      <a:pt x="45566" y="54793"/>
                    </a:lnTo>
                    <a:cubicBezTo>
                      <a:pt x="45613" y="54269"/>
                      <a:pt x="45661" y="53745"/>
                      <a:pt x="45709" y="53209"/>
                    </a:cubicBezTo>
                    <a:cubicBezTo>
                      <a:pt x="47328" y="32778"/>
                      <a:pt x="46066" y="4668"/>
                      <a:pt x="46066" y="4668"/>
                    </a:cubicBezTo>
                    <a:cubicBezTo>
                      <a:pt x="42601" y="1929"/>
                      <a:pt x="32183" y="751"/>
                      <a:pt x="30290" y="667"/>
                    </a:cubicBezTo>
                    <a:cubicBezTo>
                      <a:pt x="30123" y="655"/>
                      <a:pt x="28195" y="358"/>
                      <a:pt x="28195" y="358"/>
                    </a:cubicBezTo>
                    <a:cubicBezTo>
                      <a:pt x="25584" y="906"/>
                      <a:pt x="23588" y="1100"/>
                      <a:pt x="22072" y="1100"/>
                    </a:cubicBezTo>
                    <a:cubicBezTo>
                      <a:pt x="18455" y="1100"/>
                      <a:pt x="17562" y="1"/>
                      <a:pt x="175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0"/>
              <p:cNvSpPr/>
              <p:nvPr/>
            </p:nvSpPr>
            <p:spPr>
              <a:xfrm>
                <a:off x="292275" y="746050"/>
                <a:ext cx="909375" cy="1210300"/>
              </a:xfrm>
              <a:custGeom>
                <a:rect b="b" l="l" r="r" t="t"/>
                <a:pathLst>
                  <a:path extrusionOk="0" h="48412" w="36375">
                    <a:moveTo>
                      <a:pt x="34220" y="1"/>
                    </a:moveTo>
                    <a:cubicBezTo>
                      <a:pt x="34220" y="1"/>
                      <a:pt x="32112" y="5061"/>
                      <a:pt x="29219" y="11288"/>
                    </a:cubicBezTo>
                    <a:cubicBezTo>
                      <a:pt x="28886" y="12026"/>
                      <a:pt x="28528" y="12776"/>
                      <a:pt x="28171" y="13550"/>
                    </a:cubicBezTo>
                    <a:cubicBezTo>
                      <a:pt x="25040" y="20158"/>
                      <a:pt x="21230" y="27528"/>
                      <a:pt x="18194" y="31481"/>
                    </a:cubicBezTo>
                    <a:cubicBezTo>
                      <a:pt x="18194" y="31481"/>
                      <a:pt x="16670" y="28480"/>
                      <a:pt x="14872" y="24658"/>
                    </a:cubicBezTo>
                    <a:cubicBezTo>
                      <a:pt x="14646" y="24194"/>
                      <a:pt x="14419" y="23718"/>
                      <a:pt x="14205" y="23230"/>
                    </a:cubicBezTo>
                    <a:cubicBezTo>
                      <a:pt x="13205" y="21063"/>
                      <a:pt x="12169" y="18753"/>
                      <a:pt x="11300" y="16598"/>
                    </a:cubicBezTo>
                    <a:cubicBezTo>
                      <a:pt x="10312" y="14181"/>
                      <a:pt x="9395" y="11943"/>
                      <a:pt x="8633" y="10085"/>
                    </a:cubicBezTo>
                    <a:cubicBezTo>
                      <a:pt x="8407" y="9526"/>
                      <a:pt x="8192" y="9002"/>
                      <a:pt x="8002" y="8526"/>
                    </a:cubicBezTo>
                    <a:cubicBezTo>
                      <a:pt x="7026" y="6156"/>
                      <a:pt x="6418" y="4680"/>
                      <a:pt x="6418" y="4680"/>
                    </a:cubicBezTo>
                    <a:lnTo>
                      <a:pt x="1" y="6906"/>
                    </a:lnTo>
                    <a:cubicBezTo>
                      <a:pt x="1" y="6906"/>
                      <a:pt x="739" y="13348"/>
                      <a:pt x="2882" y="21444"/>
                    </a:cubicBezTo>
                    <a:cubicBezTo>
                      <a:pt x="3013" y="21944"/>
                      <a:pt x="3144" y="22456"/>
                      <a:pt x="3287" y="22968"/>
                    </a:cubicBezTo>
                    <a:cubicBezTo>
                      <a:pt x="5787" y="31886"/>
                      <a:pt x="9955" y="42363"/>
                      <a:pt x="16634" y="48411"/>
                    </a:cubicBezTo>
                    <a:cubicBezTo>
                      <a:pt x="16634" y="48411"/>
                      <a:pt x="23206" y="47149"/>
                      <a:pt x="29183" y="39303"/>
                    </a:cubicBezTo>
                    <a:cubicBezTo>
                      <a:pt x="29481" y="38898"/>
                      <a:pt x="29790" y="38482"/>
                      <a:pt x="30088" y="38041"/>
                    </a:cubicBezTo>
                    <a:cubicBezTo>
                      <a:pt x="31874" y="35469"/>
                      <a:pt x="33565" y="32267"/>
                      <a:pt x="34970" y="28290"/>
                    </a:cubicBezTo>
                    <a:cubicBezTo>
                      <a:pt x="34970" y="28290"/>
                      <a:pt x="34970" y="28254"/>
                      <a:pt x="34982" y="28183"/>
                    </a:cubicBezTo>
                    <a:lnTo>
                      <a:pt x="34982" y="28159"/>
                    </a:lnTo>
                    <a:cubicBezTo>
                      <a:pt x="35124" y="26694"/>
                      <a:pt x="36375" y="12776"/>
                      <a:pt x="34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0"/>
              <p:cNvSpPr/>
              <p:nvPr/>
            </p:nvSpPr>
            <p:spPr>
              <a:xfrm>
                <a:off x="176800" y="232750"/>
                <a:ext cx="457525" cy="685975"/>
              </a:xfrm>
              <a:custGeom>
                <a:rect b="b" l="l" r="r" t="t"/>
                <a:pathLst>
                  <a:path extrusionOk="0" h="27439" w="18301">
                    <a:moveTo>
                      <a:pt x="12261" y="0"/>
                    </a:moveTo>
                    <a:cubicBezTo>
                      <a:pt x="10712" y="0"/>
                      <a:pt x="9537" y="10924"/>
                      <a:pt x="9537" y="10924"/>
                    </a:cubicBezTo>
                    <a:cubicBezTo>
                      <a:pt x="9537" y="10924"/>
                      <a:pt x="8978" y="1185"/>
                      <a:pt x="6692" y="304"/>
                    </a:cubicBezTo>
                    <a:cubicBezTo>
                      <a:pt x="6608" y="272"/>
                      <a:pt x="6530" y="256"/>
                      <a:pt x="6457" y="256"/>
                    </a:cubicBezTo>
                    <a:cubicBezTo>
                      <a:pt x="4525" y="256"/>
                      <a:pt x="6073" y="11234"/>
                      <a:pt x="6073" y="11234"/>
                    </a:cubicBezTo>
                    <a:cubicBezTo>
                      <a:pt x="6073" y="11234"/>
                      <a:pt x="5768" y="11199"/>
                      <a:pt x="5302" y="11199"/>
                    </a:cubicBezTo>
                    <a:cubicBezTo>
                      <a:pt x="3920" y="11199"/>
                      <a:pt x="1121" y="11506"/>
                      <a:pt x="667" y="13937"/>
                    </a:cubicBezTo>
                    <a:cubicBezTo>
                      <a:pt x="0" y="17556"/>
                      <a:pt x="2239" y="18509"/>
                      <a:pt x="2239" y="18509"/>
                    </a:cubicBezTo>
                    <a:lnTo>
                      <a:pt x="2239" y="18556"/>
                    </a:lnTo>
                    <a:cubicBezTo>
                      <a:pt x="2239" y="18652"/>
                      <a:pt x="2251" y="18902"/>
                      <a:pt x="2263" y="19259"/>
                    </a:cubicBezTo>
                    <a:cubicBezTo>
                      <a:pt x="2334" y="21045"/>
                      <a:pt x="2715" y="25581"/>
                      <a:pt x="4620" y="27438"/>
                    </a:cubicBezTo>
                    <a:cubicBezTo>
                      <a:pt x="4620" y="27438"/>
                      <a:pt x="9335" y="27414"/>
                      <a:pt x="11037" y="25212"/>
                    </a:cubicBezTo>
                    <a:cubicBezTo>
                      <a:pt x="11037" y="25212"/>
                      <a:pt x="14776" y="20557"/>
                      <a:pt x="16538" y="17342"/>
                    </a:cubicBezTo>
                    <a:cubicBezTo>
                      <a:pt x="18300" y="14127"/>
                      <a:pt x="15502" y="12032"/>
                      <a:pt x="12800" y="11698"/>
                    </a:cubicBezTo>
                    <a:cubicBezTo>
                      <a:pt x="12800" y="11698"/>
                      <a:pt x="14466" y="2745"/>
                      <a:pt x="12704" y="304"/>
                    </a:cubicBezTo>
                    <a:cubicBezTo>
                      <a:pt x="12554" y="95"/>
                      <a:pt x="12406" y="0"/>
                      <a:pt x="12261"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0"/>
              <p:cNvSpPr/>
              <p:nvPr/>
            </p:nvSpPr>
            <p:spPr>
              <a:xfrm>
                <a:off x="232750" y="566875"/>
                <a:ext cx="65525" cy="147350"/>
              </a:xfrm>
              <a:custGeom>
                <a:rect b="b" l="l" r="r" t="t"/>
                <a:pathLst>
                  <a:path extrusionOk="0" h="5894" w="2621">
                    <a:moveTo>
                      <a:pt x="1671" y="1"/>
                    </a:moveTo>
                    <a:cubicBezTo>
                      <a:pt x="1642" y="1"/>
                      <a:pt x="1613" y="4"/>
                      <a:pt x="1584" y="12"/>
                    </a:cubicBezTo>
                    <a:cubicBezTo>
                      <a:pt x="1394" y="60"/>
                      <a:pt x="1287" y="250"/>
                      <a:pt x="1334" y="441"/>
                    </a:cubicBezTo>
                    <a:cubicBezTo>
                      <a:pt x="1334" y="464"/>
                      <a:pt x="1894" y="2572"/>
                      <a:pt x="1620" y="4286"/>
                    </a:cubicBezTo>
                    <a:cubicBezTo>
                      <a:pt x="1572" y="4596"/>
                      <a:pt x="1429" y="4810"/>
                      <a:pt x="1191" y="4965"/>
                    </a:cubicBezTo>
                    <a:cubicBezTo>
                      <a:pt x="935" y="5143"/>
                      <a:pt x="572" y="5198"/>
                      <a:pt x="217" y="5198"/>
                    </a:cubicBezTo>
                    <a:cubicBezTo>
                      <a:pt x="144" y="5198"/>
                      <a:pt x="72" y="5195"/>
                      <a:pt x="1" y="5191"/>
                    </a:cubicBezTo>
                    <a:lnTo>
                      <a:pt x="1" y="5191"/>
                    </a:lnTo>
                    <a:cubicBezTo>
                      <a:pt x="1" y="5287"/>
                      <a:pt x="13" y="5537"/>
                      <a:pt x="25" y="5894"/>
                    </a:cubicBezTo>
                    <a:lnTo>
                      <a:pt x="203" y="5894"/>
                    </a:lnTo>
                    <a:cubicBezTo>
                      <a:pt x="667" y="5894"/>
                      <a:pt x="1168" y="5822"/>
                      <a:pt x="1572" y="5560"/>
                    </a:cubicBezTo>
                    <a:cubicBezTo>
                      <a:pt x="1727" y="5453"/>
                      <a:pt x="1870" y="5334"/>
                      <a:pt x="1977" y="5191"/>
                    </a:cubicBezTo>
                    <a:cubicBezTo>
                      <a:pt x="2132" y="4989"/>
                      <a:pt x="2239" y="4763"/>
                      <a:pt x="2299" y="4501"/>
                    </a:cubicBezTo>
                    <a:lnTo>
                      <a:pt x="2311" y="4394"/>
                    </a:lnTo>
                    <a:cubicBezTo>
                      <a:pt x="2620" y="2536"/>
                      <a:pt x="2037" y="357"/>
                      <a:pt x="2013" y="262"/>
                    </a:cubicBezTo>
                    <a:cubicBezTo>
                      <a:pt x="1973" y="102"/>
                      <a:pt x="1824" y="1"/>
                      <a:pt x="1671" y="1"/>
                    </a:cubicBezTo>
                    <a:close/>
                  </a:path>
                </a:pathLst>
              </a:custGeom>
              <a:solidFill>
                <a:srgbClr val="FA8A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0"/>
              <p:cNvSpPr/>
              <p:nvPr/>
            </p:nvSpPr>
            <p:spPr>
              <a:xfrm>
                <a:off x="274125" y="562700"/>
                <a:ext cx="105400" cy="154800"/>
              </a:xfrm>
              <a:custGeom>
                <a:rect b="b" l="l" r="r" t="t"/>
                <a:pathLst>
                  <a:path extrusionOk="0" h="6192" w="4216">
                    <a:moveTo>
                      <a:pt x="3029" y="0"/>
                    </a:moveTo>
                    <a:cubicBezTo>
                      <a:pt x="2988" y="0"/>
                      <a:pt x="2946" y="8"/>
                      <a:pt x="2906" y="24"/>
                    </a:cubicBezTo>
                    <a:cubicBezTo>
                      <a:pt x="2727" y="96"/>
                      <a:pt x="2632" y="298"/>
                      <a:pt x="2703" y="477"/>
                    </a:cubicBezTo>
                    <a:cubicBezTo>
                      <a:pt x="2703" y="501"/>
                      <a:pt x="3477" y="2608"/>
                      <a:pt x="2989" y="4227"/>
                    </a:cubicBezTo>
                    <a:cubicBezTo>
                      <a:pt x="2822" y="4751"/>
                      <a:pt x="2549" y="5382"/>
                      <a:pt x="2084" y="5477"/>
                    </a:cubicBezTo>
                    <a:cubicBezTo>
                      <a:pt x="2044" y="5485"/>
                      <a:pt x="2002" y="5489"/>
                      <a:pt x="1960" y="5489"/>
                    </a:cubicBezTo>
                    <a:cubicBezTo>
                      <a:pt x="1450" y="5489"/>
                      <a:pt x="865" y="4923"/>
                      <a:pt x="667" y="4692"/>
                    </a:cubicBezTo>
                    <a:cubicBezTo>
                      <a:pt x="595" y="4606"/>
                      <a:pt x="497" y="4564"/>
                      <a:pt x="397" y="4564"/>
                    </a:cubicBezTo>
                    <a:cubicBezTo>
                      <a:pt x="317" y="4564"/>
                      <a:pt x="236" y="4591"/>
                      <a:pt x="167" y="4644"/>
                    </a:cubicBezTo>
                    <a:cubicBezTo>
                      <a:pt x="24" y="4763"/>
                      <a:pt x="1" y="4989"/>
                      <a:pt x="120" y="5132"/>
                    </a:cubicBezTo>
                    <a:cubicBezTo>
                      <a:pt x="215" y="5251"/>
                      <a:pt x="1025" y="6192"/>
                      <a:pt x="1965" y="6192"/>
                    </a:cubicBezTo>
                    <a:cubicBezTo>
                      <a:pt x="2049" y="6192"/>
                      <a:pt x="2132" y="6180"/>
                      <a:pt x="2227" y="6168"/>
                    </a:cubicBezTo>
                    <a:cubicBezTo>
                      <a:pt x="2870" y="6037"/>
                      <a:pt x="3346" y="5454"/>
                      <a:pt x="3656" y="4441"/>
                    </a:cubicBezTo>
                    <a:cubicBezTo>
                      <a:pt x="4215" y="2584"/>
                      <a:pt x="3394" y="322"/>
                      <a:pt x="3358" y="227"/>
                    </a:cubicBezTo>
                    <a:cubicBezTo>
                      <a:pt x="3303" y="89"/>
                      <a:pt x="3170" y="0"/>
                      <a:pt x="3029" y="0"/>
                    </a:cubicBezTo>
                    <a:close/>
                  </a:path>
                </a:pathLst>
              </a:custGeom>
              <a:solidFill>
                <a:srgbClr val="FA8A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0"/>
              <p:cNvSpPr/>
              <p:nvPr/>
            </p:nvSpPr>
            <p:spPr>
              <a:xfrm>
                <a:off x="406000" y="572425"/>
                <a:ext cx="150925" cy="94775"/>
              </a:xfrm>
              <a:custGeom>
                <a:rect b="b" l="l" r="r" t="t"/>
                <a:pathLst>
                  <a:path extrusionOk="0" h="3791" w="6037">
                    <a:moveTo>
                      <a:pt x="848" y="1"/>
                    </a:moveTo>
                    <a:cubicBezTo>
                      <a:pt x="713" y="1"/>
                      <a:pt x="586" y="74"/>
                      <a:pt x="524" y="207"/>
                    </a:cubicBezTo>
                    <a:cubicBezTo>
                      <a:pt x="191" y="909"/>
                      <a:pt x="0" y="2457"/>
                      <a:pt x="1631" y="3267"/>
                    </a:cubicBezTo>
                    <a:cubicBezTo>
                      <a:pt x="2453" y="3671"/>
                      <a:pt x="3322" y="3791"/>
                      <a:pt x="4060" y="3791"/>
                    </a:cubicBezTo>
                    <a:cubicBezTo>
                      <a:pt x="4989" y="3791"/>
                      <a:pt x="5691" y="3600"/>
                      <a:pt x="5739" y="3588"/>
                    </a:cubicBezTo>
                    <a:cubicBezTo>
                      <a:pt x="5929" y="3541"/>
                      <a:pt x="6037" y="3350"/>
                      <a:pt x="5989" y="3160"/>
                    </a:cubicBezTo>
                    <a:cubicBezTo>
                      <a:pt x="5949" y="2999"/>
                      <a:pt x="5808" y="2898"/>
                      <a:pt x="5651" y="2898"/>
                    </a:cubicBezTo>
                    <a:cubicBezTo>
                      <a:pt x="5621" y="2898"/>
                      <a:pt x="5591" y="2902"/>
                      <a:pt x="5560" y="2909"/>
                    </a:cubicBezTo>
                    <a:cubicBezTo>
                      <a:pt x="5547" y="2916"/>
                      <a:pt x="4908" y="3082"/>
                      <a:pt x="4065" y="3082"/>
                    </a:cubicBezTo>
                    <a:cubicBezTo>
                      <a:pt x="3414" y="3082"/>
                      <a:pt x="2641" y="2983"/>
                      <a:pt x="1941" y="2636"/>
                    </a:cubicBezTo>
                    <a:cubicBezTo>
                      <a:pt x="548" y="1945"/>
                      <a:pt x="1096" y="647"/>
                      <a:pt x="1155" y="493"/>
                    </a:cubicBezTo>
                    <a:cubicBezTo>
                      <a:pt x="1238" y="326"/>
                      <a:pt x="1167" y="112"/>
                      <a:pt x="988" y="28"/>
                    </a:cubicBezTo>
                    <a:cubicBezTo>
                      <a:pt x="942" y="10"/>
                      <a:pt x="894" y="1"/>
                      <a:pt x="848" y="1"/>
                    </a:cubicBezTo>
                    <a:close/>
                  </a:path>
                </a:pathLst>
              </a:custGeom>
              <a:solidFill>
                <a:srgbClr val="FA8A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0"/>
              <p:cNvSpPr/>
              <p:nvPr/>
            </p:nvSpPr>
            <p:spPr>
              <a:xfrm>
                <a:off x="384850" y="649500"/>
                <a:ext cx="95875" cy="124850"/>
              </a:xfrm>
              <a:custGeom>
                <a:rect b="b" l="l" r="r" t="t"/>
                <a:pathLst>
                  <a:path extrusionOk="0" h="4994" w="3835">
                    <a:moveTo>
                      <a:pt x="3433" y="1"/>
                    </a:moveTo>
                    <a:cubicBezTo>
                      <a:pt x="3367" y="1"/>
                      <a:pt x="3300" y="18"/>
                      <a:pt x="3239" y="53"/>
                    </a:cubicBezTo>
                    <a:cubicBezTo>
                      <a:pt x="3144" y="124"/>
                      <a:pt x="739" y="1743"/>
                      <a:pt x="48" y="4565"/>
                    </a:cubicBezTo>
                    <a:cubicBezTo>
                      <a:pt x="1" y="4756"/>
                      <a:pt x="120" y="4946"/>
                      <a:pt x="310" y="4994"/>
                    </a:cubicBezTo>
                    <a:lnTo>
                      <a:pt x="394" y="4994"/>
                    </a:lnTo>
                    <a:cubicBezTo>
                      <a:pt x="548" y="4994"/>
                      <a:pt x="691" y="4887"/>
                      <a:pt x="727" y="4732"/>
                    </a:cubicBezTo>
                    <a:cubicBezTo>
                      <a:pt x="1346" y="2184"/>
                      <a:pt x="3608" y="660"/>
                      <a:pt x="3632" y="648"/>
                    </a:cubicBezTo>
                    <a:cubicBezTo>
                      <a:pt x="3787" y="541"/>
                      <a:pt x="3835" y="315"/>
                      <a:pt x="3727" y="160"/>
                    </a:cubicBezTo>
                    <a:cubicBezTo>
                      <a:pt x="3659" y="54"/>
                      <a:pt x="3548" y="1"/>
                      <a:pt x="3433" y="1"/>
                    </a:cubicBezTo>
                    <a:close/>
                  </a:path>
                </a:pathLst>
              </a:custGeom>
              <a:solidFill>
                <a:srgbClr val="FA8A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0"/>
              <p:cNvSpPr/>
              <p:nvPr/>
            </p:nvSpPr>
            <p:spPr>
              <a:xfrm>
                <a:off x="2251450" y="410600"/>
                <a:ext cx="754600" cy="581950"/>
              </a:xfrm>
              <a:custGeom>
                <a:rect b="b" l="l" r="r" t="t"/>
                <a:pathLst>
                  <a:path extrusionOk="0" h="23278" w="30184">
                    <a:moveTo>
                      <a:pt x="28933" y="0"/>
                    </a:moveTo>
                    <a:cubicBezTo>
                      <a:pt x="27957" y="155"/>
                      <a:pt x="26969" y="346"/>
                      <a:pt x="25980" y="572"/>
                    </a:cubicBezTo>
                    <a:cubicBezTo>
                      <a:pt x="25314" y="715"/>
                      <a:pt x="24647" y="881"/>
                      <a:pt x="23968" y="1048"/>
                    </a:cubicBezTo>
                    <a:cubicBezTo>
                      <a:pt x="18194" y="2584"/>
                      <a:pt x="12336" y="5049"/>
                      <a:pt x="7871" y="7156"/>
                    </a:cubicBezTo>
                    <a:cubicBezTo>
                      <a:pt x="7395" y="7382"/>
                      <a:pt x="6942" y="7597"/>
                      <a:pt x="6490" y="7811"/>
                    </a:cubicBezTo>
                    <a:cubicBezTo>
                      <a:pt x="2668" y="9680"/>
                      <a:pt x="168" y="11109"/>
                      <a:pt x="168" y="11109"/>
                    </a:cubicBezTo>
                    <a:cubicBezTo>
                      <a:pt x="1" y="15717"/>
                      <a:pt x="560" y="19812"/>
                      <a:pt x="2001" y="23277"/>
                    </a:cubicBezTo>
                    <a:lnTo>
                      <a:pt x="8788" y="19729"/>
                    </a:lnTo>
                    <a:lnTo>
                      <a:pt x="10276" y="18943"/>
                    </a:lnTo>
                    <a:lnTo>
                      <a:pt x="26135" y="10633"/>
                    </a:lnTo>
                    <a:lnTo>
                      <a:pt x="27433" y="9954"/>
                    </a:lnTo>
                    <a:lnTo>
                      <a:pt x="29731" y="8751"/>
                    </a:lnTo>
                    <a:cubicBezTo>
                      <a:pt x="30183" y="6037"/>
                      <a:pt x="28933" y="0"/>
                      <a:pt x="289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0"/>
              <p:cNvSpPr/>
              <p:nvPr/>
            </p:nvSpPr>
            <p:spPr>
              <a:xfrm>
                <a:off x="1539175" y="266000"/>
                <a:ext cx="372100" cy="429700"/>
              </a:xfrm>
              <a:custGeom>
                <a:rect b="b" l="l" r="r" t="t"/>
                <a:pathLst>
                  <a:path extrusionOk="0" h="17188" w="14884">
                    <a:moveTo>
                      <a:pt x="4921" y="1"/>
                    </a:moveTo>
                    <a:cubicBezTo>
                      <a:pt x="3232" y="1"/>
                      <a:pt x="1541" y="612"/>
                      <a:pt x="0" y="2224"/>
                    </a:cubicBezTo>
                    <a:cubicBezTo>
                      <a:pt x="524" y="3903"/>
                      <a:pt x="965" y="5511"/>
                      <a:pt x="1250" y="7308"/>
                    </a:cubicBezTo>
                    <a:cubicBezTo>
                      <a:pt x="1631" y="9654"/>
                      <a:pt x="1762" y="12333"/>
                      <a:pt x="1536" y="15917"/>
                    </a:cubicBezTo>
                    <a:cubicBezTo>
                      <a:pt x="3507" y="16764"/>
                      <a:pt x="5454" y="17188"/>
                      <a:pt x="7378" y="17188"/>
                    </a:cubicBezTo>
                    <a:cubicBezTo>
                      <a:pt x="9778" y="17188"/>
                      <a:pt x="12140" y="16529"/>
                      <a:pt x="14466" y="15214"/>
                    </a:cubicBezTo>
                    <a:cubicBezTo>
                      <a:pt x="13800" y="11297"/>
                      <a:pt x="14157" y="8225"/>
                      <a:pt x="14883" y="5475"/>
                    </a:cubicBezTo>
                    <a:cubicBezTo>
                      <a:pt x="13835" y="4391"/>
                      <a:pt x="11692" y="2367"/>
                      <a:pt x="9156" y="1117"/>
                    </a:cubicBezTo>
                    <a:cubicBezTo>
                      <a:pt x="8049" y="724"/>
                      <a:pt x="6882" y="355"/>
                      <a:pt x="5727" y="46"/>
                    </a:cubicBezTo>
                    <a:cubicBezTo>
                      <a:pt x="5459" y="16"/>
                      <a:pt x="5190" y="1"/>
                      <a:pt x="4921"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0"/>
              <p:cNvSpPr/>
              <p:nvPr/>
            </p:nvSpPr>
            <p:spPr>
              <a:xfrm>
                <a:off x="1539175" y="266000"/>
                <a:ext cx="372100" cy="380375"/>
              </a:xfrm>
              <a:custGeom>
                <a:rect b="b" l="l" r="r" t="t"/>
                <a:pathLst>
                  <a:path extrusionOk="0" h="15215" w="14884">
                    <a:moveTo>
                      <a:pt x="4921" y="1"/>
                    </a:moveTo>
                    <a:cubicBezTo>
                      <a:pt x="3232" y="1"/>
                      <a:pt x="1541" y="612"/>
                      <a:pt x="0" y="2224"/>
                    </a:cubicBezTo>
                    <a:cubicBezTo>
                      <a:pt x="524" y="3903"/>
                      <a:pt x="965" y="5511"/>
                      <a:pt x="1250" y="7308"/>
                    </a:cubicBezTo>
                    <a:cubicBezTo>
                      <a:pt x="3465" y="10523"/>
                      <a:pt x="7585" y="14595"/>
                      <a:pt x="14466" y="15214"/>
                    </a:cubicBezTo>
                    <a:cubicBezTo>
                      <a:pt x="13800" y="11297"/>
                      <a:pt x="14157" y="8225"/>
                      <a:pt x="14883" y="5475"/>
                    </a:cubicBezTo>
                    <a:cubicBezTo>
                      <a:pt x="13835" y="4391"/>
                      <a:pt x="11692" y="2367"/>
                      <a:pt x="9156" y="1117"/>
                    </a:cubicBezTo>
                    <a:cubicBezTo>
                      <a:pt x="8049" y="724"/>
                      <a:pt x="6882" y="355"/>
                      <a:pt x="5727" y="46"/>
                    </a:cubicBezTo>
                    <a:cubicBezTo>
                      <a:pt x="5459" y="16"/>
                      <a:pt x="5190" y="1"/>
                      <a:pt x="4921" y="1"/>
                    </a:cubicBezTo>
                    <a:close/>
                  </a:path>
                </a:pathLst>
              </a:custGeom>
              <a:solidFill>
                <a:srgbClr val="FA8A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0"/>
              <p:cNvSpPr/>
              <p:nvPr/>
            </p:nvSpPr>
            <p:spPr>
              <a:xfrm>
                <a:off x="2057400" y="-73000"/>
                <a:ext cx="198650" cy="298500"/>
              </a:xfrm>
              <a:custGeom>
                <a:rect b="b" l="l" r="r" t="t"/>
                <a:pathLst>
                  <a:path extrusionOk="0" h="11940" w="7946">
                    <a:moveTo>
                      <a:pt x="4346" y="0"/>
                    </a:moveTo>
                    <a:cubicBezTo>
                      <a:pt x="2836" y="0"/>
                      <a:pt x="1393" y="1485"/>
                      <a:pt x="1393" y="1485"/>
                    </a:cubicBezTo>
                    <a:cubicBezTo>
                      <a:pt x="0" y="6640"/>
                      <a:pt x="1012" y="11915"/>
                      <a:pt x="1012" y="11915"/>
                    </a:cubicBezTo>
                    <a:cubicBezTo>
                      <a:pt x="1173" y="11931"/>
                      <a:pt x="1331" y="11939"/>
                      <a:pt x="1485" y="11939"/>
                    </a:cubicBezTo>
                    <a:cubicBezTo>
                      <a:pt x="6564" y="11939"/>
                      <a:pt x="7946" y="3236"/>
                      <a:pt x="6120" y="925"/>
                    </a:cubicBezTo>
                    <a:cubicBezTo>
                      <a:pt x="5578" y="243"/>
                      <a:pt x="4956" y="0"/>
                      <a:pt x="4346" y="0"/>
                    </a:cubicBezTo>
                    <a:close/>
                  </a:path>
                </a:pathLst>
              </a:custGeom>
              <a:solidFill>
                <a:srgbClr val="FA8A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0"/>
              <p:cNvSpPr/>
              <p:nvPr/>
            </p:nvSpPr>
            <p:spPr>
              <a:xfrm>
                <a:off x="1425475" y="-157325"/>
                <a:ext cx="300" cy="925"/>
              </a:xfrm>
              <a:custGeom>
                <a:rect b="b" l="l" r="r" t="t"/>
                <a:pathLst>
                  <a:path extrusionOk="0" h="37" w="12">
                    <a:moveTo>
                      <a:pt x="0" y="0"/>
                    </a:moveTo>
                    <a:lnTo>
                      <a:pt x="0" y="36"/>
                    </a:lnTo>
                    <a:cubicBezTo>
                      <a:pt x="0" y="36"/>
                      <a:pt x="0" y="24"/>
                      <a:pt x="12"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0"/>
              <p:cNvSpPr/>
              <p:nvPr/>
            </p:nvSpPr>
            <p:spPr>
              <a:xfrm>
                <a:off x="1421300" y="-419575"/>
                <a:ext cx="771850" cy="938750"/>
              </a:xfrm>
              <a:custGeom>
                <a:rect b="b" l="l" r="r" t="t"/>
                <a:pathLst>
                  <a:path extrusionOk="0" h="37550" w="30874">
                    <a:moveTo>
                      <a:pt x="15311" y="1"/>
                    </a:moveTo>
                    <a:cubicBezTo>
                      <a:pt x="4338" y="1"/>
                      <a:pt x="973" y="5018"/>
                      <a:pt x="238" y="8550"/>
                    </a:cubicBezTo>
                    <a:cubicBezTo>
                      <a:pt x="238" y="8573"/>
                      <a:pt x="167" y="10526"/>
                      <a:pt x="167" y="10526"/>
                    </a:cubicBezTo>
                    <a:cubicBezTo>
                      <a:pt x="0" y="15003"/>
                      <a:pt x="608" y="19575"/>
                      <a:pt x="1905" y="23659"/>
                    </a:cubicBezTo>
                    <a:cubicBezTo>
                      <a:pt x="2036" y="24063"/>
                      <a:pt x="2179" y="24480"/>
                      <a:pt x="2322" y="24885"/>
                    </a:cubicBezTo>
                    <a:cubicBezTo>
                      <a:pt x="2370" y="24992"/>
                      <a:pt x="2405" y="25099"/>
                      <a:pt x="2441" y="25206"/>
                    </a:cubicBezTo>
                    <a:cubicBezTo>
                      <a:pt x="2596" y="25611"/>
                      <a:pt x="2751" y="26004"/>
                      <a:pt x="2917" y="26397"/>
                    </a:cubicBezTo>
                    <a:cubicBezTo>
                      <a:pt x="5646" y="32876"/>
                      <a:pt x="10277" y="37550"/>
                      <a:pt x="16323" y="37550"/>
                    </a:cubicBezTo>
                    <a:cubicBezTo>
                      <a:pt x="17610" y="37550"/>
                      <a:pt x="18961" y="37338"/>
                      <a:pt x="20372" y="36886"/>
                    </a:cubicBezTo>
                    <a:cubicBezTo>
                      <a:pt x="30873" y="33529"/>
                      <a:pt x="29980" y="13241"/>
                      <a:pt x="29897" y="11729"/>
                    </a:cubicBezTo>
                    <a:cubicBezTo>
                      <a:pt x="29921" y="11729"/>
                      <a:pt x="29909" y="11574"/>
                      <a:pt x="29885" y="11371"/>
                    </a:cubicBezTo>
                    <a:cubicBezTo>
                      <a:pt x="29766" y="10145"/>
                      <a:pt x="29409" y="8966"/>
                      <a:pt x="28837" y="7871"/>
                    </a:cubicBezTo>
                    <a:cubicBezTo>
                      <a:pt x="27278" y="4918"/>
                      <a:pt x="23491" y="37"/>
                      <a:pt x="15467" y="1"/>
                    </a:cubicBezTo>
                    <a:cubicBezTo>
                      <a:pt x="15415" y="1"/>
                      <a:pt x="15363" y="1"/>
                      <a:pt x="15311" y="1"/>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0"/>
              <p:cNvSpPr/>
              <p:nvPr/>
            </p:nvSpPr>
            <p:spPr>
              <a:xfrm>
                <a:off x="1322000" y="-73150"/>
                <a:ext cx="230875" cy="284900"/>
              </a:xfrm>
              <a:custGeom>
                <a:rect b="b" l="l" r="r" t="t"/>
                <a:pathLst>
                  <a:path extrusionOk="0" h="11396" w="9235">
                    <a:moveTo>
                      <a:pt x="3720" y="0"/>
                    </a:moveTo>
                    <a:cubicBezTo>
                      <a:pt x="2769" y="0"/>
                      <a:pt x="1839" y="315"/>
                      <a:pt x="1305" y="1324"/>
                    </a:cubicBezTo>
                    <a:cubicBezTo>
                      <a:pt x="1" y="3791"/>
                      <a:pt x="2572" y="11396"/>
                      <a:pt x="7096" y="11396"/>
                    </a:cubicBezTo>
                    <a:cubicBezTo>
                      <a:pt x="7485" y="11396"/>
                      <a:pt x="7889" y="11339"/>
                      <a:pt x="8306" y="11218"/>
                    </a:cubicBezTo>
                    <a:cubicBezTo>
                      <a:pt x="8306" y="11218"/>
                      <a:pt x="9235" y="5682"/>
                      <a:pt x="6925" y="860"/>
                    </a:cubicBezTo>
                    <a:cubicBezTo>
                      <a:pt x="6925" y="860"/>
                      <a:pt x="5293" y="0"/>
                      <a:pt x="3720" y="0"/>
                    </a:cubicBezTo>
                    <a:close/>
                  </a:path>
                </a:pathLst>
              </a:custGeom>
              <a:solidFill>
                <a:srgbClr val="FAB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0"/>
              <p:cNvSpPr/>
              <p:nvPr/>
            </p:nvSpPr>
            <p:spPr>
              <a:xfrm>
                <a:off x="1482325" y="195700"/>
                <a:ext cx="73250" cy="44675"/>
              </a:xfrm>
              <a:custGeom>
                <a:rect b="b" l="l" r="r" t="t"/>
                <a:pathLst>
                  <a:path extrusionOk="0" h="1787" w="2930">
                    <a:moveTo>
                      <a:pt x="2929" y="0"/>
                    </a:moveTo>
                    <a:cubicBezTo>
                      <a:pt x="2929" y="0"/>
                      <a:pt x="1713" y="676"/>
                      <a:pt x="604" y="676"/>
                    </a:cubicBezTo>
                    <a:cubicBezTo>
                      <a:pt x="396" y="676"/>
                      <a:pt x="192" y="652"/>
                      <a:pt x="0" y="595"/>
                    </a:cubicBezTo>
                    <a:lnTo>
                      <a:pt x="0" y="595"/>
                    </a:lnTo>
                    <a:cubicBezTo>
                      <a:pt x="155" y="1000"/>
                      <a:pt x="310" y="1393"/>
                      <a:pt x="476" y="1786"/>
                    </a:cubicBezTo>
                    <a:cubicBezTo>
                      <a:pt x="1238" y="1762"/>
                      <a:pt x="2250" y="1429"/>
                      <a:pt x="2929" y="0"/>
                    </a:cubicBezTo>
                    <a:close/>
                  </a:path>
                </a:pathLst>
              </a:custGeom>
              <a:solidFill>
                <a:srgbClr val="FA8A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0"/>
              <p:cNvSpPr/>
              <p:nvPr/>
            </p:nvSpPr>
            <p:spPr>
              <a:xfrm>
                <a:off x="1530525" y="-176975"/>
                <a:ext cx="654275" cy="935250"/>
              </a:xfrm>
              <a:custGeom>
                <a:rect b="b" l="l" r="r" t="t"/>
                <a:pathLst>
                  <a:path extrusionOk="0" h="37410" w="26171">
                    <a:moveTo>
                      <a:pt x="19277" y="18628"/>
                    </a:moveTo>
                    <a:cubicBezTo>
                      <a:pt x="19535" y="18628"/>
                      <a:pt x="19826" y="18652"/>
                      <a:pt x="20158" y="18705"/>
                    </a:cubicBezTo>
                    <a:cubicBezTo>
                      <a:pt x="21420" y="18908"/>
                      <a:pt x="22111" y="19420"/>
                      <a:pt x="22468" y="19872"/>
                    </a:cubicBezTo>
                    <a:cubicBezTo>
                      <a:pt x="22087" y="20813"/>
                      <a:pt x="21718" y="21551"/>
                      <a:pt x="21396" y="21932"/>
                    </a:cubicBezTo>
                    <a:cubicBezTo>
                      <a:pt x="20335" y="23195"/>
                      <a:pt x="19423" y="24274"/>
                      <a:pt x="18018" y="24274"/>
                    </a:cubicBezTo>
                    <a:cubicBezTo>
                      <a:pt x="17438" y="24274"/>
                      <a:pt x="16773" y="24090"/>
                      <a:pt x="15979" y="23658"/>
                    </a:cubicBezTo>
                    <a:cubicBezTo>
                      <a:pt x="15420" y="23354"/>
                      <a:pt x="14916" y="23233"/>
                      <a:pt x="14441" y="23233"/>
                    </a:cubicBezTo>
                    <a:cubicBezTo>
                      <a:pt x="12609" y="23233"/>
                      <a:pt x="11197" y="25027"/>
                      <a:pt x="8645" y="25027"/>
                    </a:cubicBezTo>
                    <a:cubicBezTo>
                      <a:pt x="7502" y="25027"/>
                      <a:pt x="6395" y="23825"/>
                      <a:pt x="5466" y="22134"/>
                    </a:cubicBezTo>
                    <a:cubicBezTo>
                      <a:pt x="6216" y="21586"/>
                      <a:pt x="6942" y="20027"/>
                      <a:pt x="10086" y="19003"/>
                    </a:cubicBezTo>
                    <a:cubicBezTo>
                      <a:pt x="10135" y="18987"/>
                      <a:pt x="10199" y="18980"/>
                      <a:pt x="10276" y="18980"/>
                    </a:cubicBezTo>
                    <a:cubicBezTo>
                      <a:pt x="11101" y="18980"/>
                      <a:pt x="13413" y="19786"/>
                      <a:pt x="14958" y="19786"/>
                    </a:cubicBezTo>
                    <a:cubicBezTo>
                      <a:pt x="15051" y="19786"/>
                      <a:pt x="15142" y="19783"/>
                      <a:pt x="15229" y="19777"/>
                    </a:cubicBezTo>
                    <a:cubicBezTo>
                      <a:pt x="17245" y="19642"/>
                      <a:pt x="17573" y="18628"/>
                      <a:pt x="19277" y="18628"/>
                    </a:cubicBezTo>
                    <a:close/>
                    <a:moveTo>
                      <a:pt x="24373" y="0"/>
                    </a:moveTo>
                    <a:cubicBezTo>
                      <a:pt x="24373" y="1"/>
                      <a:pt x="25004" y="4370"/>
                      <a:pt x="25266" y="7573"/>
                    </a:cubicBezTo>
                    <a:cubicBezTo>
                      <a:pt x="25409" y="9287"/>
                      <a:pt x="24718" y="12788"/>
                      <a:pt x="23802" y="15931"/>
                    </a:cubicBezTo>
                    <a:cubicBezTo>
                      <a:pt x="22998" y="15172"/>
                      <a:pt x="22189" y="14901"/>
                      <a:pt x="21377" y="14901"/>
                    </a:cubicBezTo>
                    <a:cubicBezTo>
                      <a:pt x="19566" y="14901"/>
                      <a:pt x="17733" y="16247"/>
                      <a:pt x="15884" y="16526"/>
                    </a:cubicBezTo>
                    <a:cubicBezTo>
                      <a:pt x="15652" y="16563"/>
                      <a:pt x="15419" y="16579"/>
                      <a:pt x="15187" y="16579"/>
                    </a:cubicBezTo>
                    <a:cubicBezTo>
                      <a:pt x="13293" y="16579"/>
                      <a:pt x="11394" y="15498"/>
                      <a:pt x="9599" y="15498"/>
                    </a:cubicBezTo>
                    <a:cubicBezTo>
                      <a:pt x="9106" y="15498"/>
                      <a:pt x="8620" y="15580"/>
                      <a:pt x="8145" y="15788"/>
                    </a:cubicBezTo>
                    <a:cubicBezTo>
                      <a:pt x="6194" y="16640"/>
                      <a:pt x="4722" y="16837"/>
                      <a:pt x="3773" y="16837"/>
                    </a:cubicBezTo>
                    <a:cubicBezTo>
                      <a:pt x="3622" y="16837"/>
                      <a:pt x="3483" y="16832"/>
                      <a:pt x="3359" y="16824"/>
                    </a:cubicBezTo>
                    <a:cubicBezTo>
                      <a:pt x="2906" y="15157"/>
                      <a:pt x="2644" y="13657"/>
                      <a:pt x="2656" y="12776"/>
                    </a:cubicBezTo>
                    <a:cubicBezTo>
                      <a:pt x="2716" y="9942"/>
                      <a:pt x="2073" y="5942"/>
                      <a:pt x="2073" y="5942"/>
                    </a:cubicBezTo>
                    <a:lnTo>
                      <a:pt x="1" y="9240"/>
                    </a:lnTo>
                    <a:cubicBezTo>
                      <a:pt x="1" y="9240"/>
                      <a:pt x="1144" y="25408"/>
                      <a:pt x="2811" y="27861"/>
                    </a:cubicBezTo>
                    <a:cubicBezTo>
                      <a:pt x="4478" y="30314"/>
                      <a:pt x="6180" y="29766"/>
                      <a:pt x="7942" y="33957"/>
                    </a:cubicBezTo>
                    <a:cubicBezTo>
                      <a:pt x="8921" y="36307"/>
                      <a:pt x="12095" y="37410"/>
                      <a:pt x="14928" y="37410"/>
                    </a:cubicBezTo>
                    <a:cubicBezTo>
                      <a:pt x="17163" y="37410"/>
                      <a:pt x="19186" y="36724"/>
                      <a:pt x="19753" y="35422"/>
                    </a:cubicBezTo>
                    <a:cubicBezTo>
                      <a:pt x="21039" y="32457"/>
                      <a:pt x="22409" y="32052"/>
                      <a:pt x="23778" y="29290"/>
                    </a:cubicBezTo>
                    <a:cubicBezTo>
                      <a:pt x="25135" y="26516"/>
                      <a:pt x="24790" y="23218"/>
                      <a:pt x="24861" y="20384"/>
                    </a:cubicBezTo>
                    <a:cubicBezTo>
                      <a:pt x="24933" y="17550"/>
                      <a:pt x="25933" y="12252"/>
                      <a:pt x="26052" y="8502"/>
                    </a:cubicBezTo>
                    <a:cubicBezTo>
                      <a:pt x="26171" y="4739"/>
                      <a:pt x="25254" y="215"/>
                      <a:pt x="25254" y="215"/>
                    </a:cubicBezTo>
                    <a:lnTo>
                      <a:pt x="243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0"/>
              <p:cNvSpPr/>
              <p:nvPr/>
            </p:nvSpPr>
            <p:spPr>
              <a:xfrm>
                <a:off x="1392725" y="-630000"/>
                <a:ext cx="827500" cy="683725"/>
              </a:xfrm>
              <a:custGeom>
                <a:rect b="b" l="l" r="r" t="t"/>
                <a:pathLst>
                  <a:path extrusionOk="0" h="27349" w="33100">
                    <a:moveTo>
                      <a:pt x="26146" y="0"/>
                    </a:moveTo>
                    <a:cubicBezTo>
                      <a:pt x="24730" y="2893"/>
                      <a:pt x="20955" y="4834"/>
                      <a:pt x="14978" y="6144"/>
                    </a:cubicBezTo>
                    <a:cubicBezTo>
                      <a:pt x="9287" y="7406"/>
                      <a:pt x="8478" y="7168"/>
                      <a:pt x="6025" y="8632"/>
                    </a:cubicBezTo>
                    <a:cubicBezTo>
                      <a:pt x="6013" y="8644"/>
                      <a:pt x="4549" y="9609"/>
                      <a:pt x="3989" y="9990"/>
                    </a:cubicBezTo>
                    <a:cubicBezTo>
                      <a:pt x="3846" y="10085"/>
                      <a:pt x="3703" y="10180"/>
                      <a:pt x="3560" y="10287"/>
                    </a:cubicBezTo>
                    <a:cubicBezTo>
                      <a:pt x="2048" y="11514"/>
                      <a:pt x="1655" y="12549"/>
                      <a:pt x="1453" y="13157"/>
                    </a:cubicBezTo>
                    <a:cubicBezTo>
                      <a:pt x="0" y="17479"/>
                      <a:pt x="1322" y="22253"/>
                      <a:pt x="1322" y="22253"/>
                    </a:cubicBezTo>
                    <a:cubicBezTo>
                      <a:pt x="5501" y="23241"/>
                      <a:pt x="5513" y="27349"/>
                      <a:pt x="5513" y="27349"/>
                    </a:cubicBezTo>
                    <a:lnTo>
                      <a:pt x="7323" y="26932"/>
                    </a:lnTo>
                    <a:cubicBezTo>
                      <a:pt x="8168" y="24741"/>
                      <a:pt x="6882" y="21015"/>
                      <a:pt x="7489" y="19074"/>
                    </a:cubicBezTo>
                    <a:cubicBezTo>
                      <a:pt x="7772" y="18190"/>
                      <a:pt x="8672" y="17781"/>
                      <a:pt x="9827" y="17781"/>
                    </a:cubicBezTo>
                    <a:cubicBezTo>
                      <a:pt x="10617" y="17781"/>
                      <a:pt x="11528" y="17973"/>
                      <a:pt x="12442" y="18336"/>
                    </a:cubicBezTo>
                    <a:cubicBezTo>
                      <a:pt x="12808" y="18482"/>
                      <a:pt x="13221" y="18545"/>
                      <a:pt x="13663" y="18545"/>
                    </a:cubicBezTo>
                    <a:cubicBezTo>
                      <a:pt x="15953" y="18545"/>
                      <a:pt x="18997" y="16843"/>
                      <a:pt x="20015" y="16205"/>
                    </a:cubicBezTo>
                    <a:cubicBezTo>
                      <a:pt x="20427" y="15950"/>
                      <a:pt x="21072" y="15812"/>
                      <a:pt x="21826" y="15812"/>
                    </a:cubicBezTo>
                    <a:cubicBezTo>
                      <a:pt x="23293" y="15812"/>
                      <a:pt x="25171" y="16335"/>
                      <a:pt x="26539" y="17538"/>
                    </a:cubicBezTo>
                    <a:cubicBezTo>
                      <a:pt x="27511" y="18387"/>
                      <a:pt x="28502" y="18612"/>
                      <a:pt x="29279" y="18612"/>
                    </a:cubicBezTo>
                    <a:cubicBezTo>
                      <a:pt x="30159" y="18612"/>
                      <a:pt x="30766" y="18324"/>
                      <a:pt x="30766" y="18324"/>
                    </a:cubicBezTo>
                    <a:cubicBezTo>
                      <a:pt x="30361" y="16133"/>
                      <a:pt x="29623" y="14335"/>
                      <a:pt x="28635" y="12883"/>
                    </a:cubicBezTo>
                    <a:cubicBezTo>
                      <a:pt x="33100" y="9025"/>
                      <a:pt x="29480" y="1584"/>
                      <a:pt x="29480" y="1584"/>
                    </a:cubicBezTo>
                    <a:lnTo>
                      <a:pt x="29480" y="1584"/>
                    </a:lnTo>
                    <a:cubicBezTo>
                      <a:pt x="28790" y="3834"/>
                      <a:pt x="26218" y="5310"/>
                      <a:pt x="26146" y="5358"/>
                    </a:cubicBezTo>
                    <a:cubicBezTo>
                      <a:pt x="27456" y="2631"/>
                      <a:pt x="26146" y="0"/>
                      <a:pt x="26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0"/>
              <p:cNvSpPr/>
              <p:nvPr/>
            </p:nvSpPr>
            <p:spPr>
              <a:xfrm>
                <a:off x="1323375" y="1814450"/>
                <a:ext cx="103000" cy="159450"/>
              </a:xfrm>
              <a:custGeom>
                <a:rect b="b" l="l" r="r" t="t"/>
                <a:pathLst>
                  <a:path extrusionOk="0" h="6378" w="4120">
                    <a:moveTo>
                      <a:pt x="3313" y="0"/>
                    </a:moveTo>
                    <a:cubicBezTo>
                      <a:pt x="3057" y="0"/>
                      <a:pt x="2816" y="139"/>
                      <a:pt x="2691" y="389"/>
                    </a:cubicBezTo>
                    <a:lnTo>
                      <a:pt x="179" y="5366"/>
                    </a:lnTo>
                    <a:cubicBezTo>
                      <a:pt x="0" y="5711"/>
                      <a:pt x="143" y="6128"/>
                      <a:pt x="488" y="6306"/>
                    </a:cubicBezTo>
                    <a:cubicBezTo>
                      <a:pt x="584" y="6354"/>
                      <a:pt x="691" y="6378"/>
                      <a:pt x="798" y="6378"/>
                    </a:cubicBezTo>
                    <a:cubicBezTo>
                      <a:pt x="1060" y="6378"/>
                      <a:pt x="1310" y="6235"/>
                      <a:pt x="1429" y="5997"/>
                    </a:cubicBezTo>
                    <a:lnTo>
                      <a:pt x="3953" y="1020"/>
                    </a:lnTo>
                    <a:cubicBezTo>
                      <a:pt x="4120" y="675"/>
                      <a:pt x="3989" y="246"/>
                      <a:pt x="3644" y="79"/>
                    </a:cubicBezTo>
                    <a:cubicBezTo>
                      <a:pt x="3536" y="26"/>
                      <a:pt x="3423" y="0"/>
                      <a:pt x="3313"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0"/>
              <p:cNvSpPr/>
              <p:nvPr/>
            </p:nvSpPr>
            <p:spPr>
              <a:xfrm>
                <a:off x="1508800" y="1484025"/>
                <a:ext cx="60750" cy="172575"/>
              </a:xfrm>
              <a:custGeom>
                <a:rect b="b" l="l" r="r" t="t"/>
                <a:pathLst>
                  <a:path extrusionOk="0" h="6903" w="2430">
                    <a:moveTo>
                      <a:pt x="756" y="0"/>
                    </a:moveTo>
                    <a:cubicBezTo>
                      <a:pt x="719" y="0"/>
                      <a:pt x="681" y="3"/>
                      <a:pt x="644" y="9"/>
                    </a:cubicBezTo>
                    <a:cubicBezTo>
                      <a:pt x="263" y="69"/>
                      <a:pt x="1" y="438"/>
                      <a:pt x="60" y="819"/>
                    </a:cubicBezTo>
                    <a:lnTo>
                      <a:pt x="977" y="6319"/>
                    </a:lnTo>
                    <a:cubicBezTo>
                      <a:pt x="1025" y="6665"/>
                      <a:pt x="1334" y="6903"/>
                      <a:pt x="1668" y="6903"/>
                    </a:cubicBezTo>
                    <a:lnTo>
                      <a:pt x="1787" y="6903"/>
                    </a:lnTo>
                    <a:cubicBezTo>
                      <a:pt x="2168" y="6831"/>
                      <a:pt x="2430" y="6474"/>
                      <a:pt x="2358" y="6093"/>
                    </a:cubicBezTo>
                    <a:lnTo>
                      <a:pt x="1453" y="593"/>
                    </a:lnTo>
                    <a:cubicBezTo>
                      <a:pt x="1389" y="238"/>
                      <a:pt x="1092" y="0"/>
                      <a:pt x="756"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0"/>
              <p:cNvSpPr/>
              <p:nvPr/>
            </p:nvSpPr>
            <p:spPr>
              <a:xfrm>
                <a:off x="897125" y="1363075"/>
                <a:ext cx="175050" cy="39925"/>
              </a:xfrm>
              <a:custGeom>
                <a:rect b="b" l="l" r="r" t="t"/>
                <a:pathLst>
                  <a:path extrusionOk="0" h="1597" w="7002">
                    <a:moveTo>
                      <a:pt x="698" y="0"/>
                    </a:moveTo>
                    <a:cubicBezTo>
                      <a:pt x="324" y="0"/>
                      <a:pt x="24" y="312"/>
                      <a:pt x="12" y="680"/>
                    </a:cubicBezTo>
                    <a:cubicBezTo>
                      <a:pt x="0" y="1073"/>
                      <a:pt x="298" y="1394"/>
                      <a:pt x="691" y="1406"/>
                    </a:cubicBezTo>
                    <a:lnTo>
                      <a:pt x="6263" y="1597"/>
                    </a:lnTo>
                    <a:lnTo>
                      <a:pt x="6287" y="1597"/>
                    </a:lnTo>
                    <a:cubicBezTo>
                      <a:pt x="6668" y="1597"/>
                      <a:pt x="6978" y="1299"/>
                      <a:pt x="6989" y="918"/>
                    </a:cubicBezTo>
                    <a:cubicBezTo>
                      <a:pt x="7001" y="525"/>
                      <a:pt x="6704" y="204"/>
                      <a:pt x="6311" y="192"/>
                    </a:cubicBezTo>
                    <a:lnTo>
                      <a:pt x="739" y="1"/>
                    </a:lnTo>
                    <a:cubicBezTo>
                      <a:pt x="725" y="0"/>
                      <a:pt x="711" y="0"/>
                      <a:pt x="698"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0"/>
              <p:cNvSpPr/>
              <p:nvPr/>
            </p:nvSpPr>
            <p:spPr>
              <a:xfrm>
                <a:off x="717625" y="1736950"/>
                <a:ext cx="175350" cy="39900"/>
              </a:xfrm>
              <a:custGeom>
                <a:rect b="b" l="l" r="r" t="t"/>
                <a:pathLst>
                  <a:path extrusionOk="0" h="1596" w="7014">
                    <a:moveTo>
                      <a:pt x="718" y="0"/>
                    </a:moveTo>
                    <a:cubicBezTo>
                      <a:pt x="346" y="0"/>
                      <a:pt x="25" y="306"/>
                      <a:pt x="13" y="691"/>
                    </a:cubicBezTo>
                    <a:cubicBezTo>
                      <a:pt x="1" y="1072"/>
                      <a:pt x="311" y="1394"/>
                      <a:pt x="692" y="1405"/>
                    </a:cubicBezTo>
                    <a:lnTo>
                      <a:pt x="6276" y="1596"/>
                    </a:lnTo>
                    <a:lnTo>
                      <a:pt x="6299" y="1596"/>
                    </a:lnTo>
                    <a:cubicBezTo>
                      <a:pt x="6668" y="1596"/>
                      <a:pt x="6978" y="1298"/>
                      <a:pt x="6990" y="917"/>
                    </a:cubicBezTo>
                    <a:cubicBezTo>
                      <a:pt x="7014" y="536"/>
                      <a:pt x="6704" y="203"/>
                      <a:pt x="6311" y="191"/>
                    </a:cubicBezTo>
                    <a:lnTo>
                      <a:pt x="739" y="1"/>
                    </a:lnTo>
                    <a:cubicBezTo>
                      <a:pt x="732" y="0"/>
                      <a:pt x="725" y="0"/>
                      <a:pt x="718"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0"/>
              <p:cNvSpPr/>
              <p:nvPr/>
            </p:nvSpPr>
            <p:spPr>
              <a:xfrm>
                <a:off x="578325" y="1326775"/>
                <a:ext cx="85750" cy="110175"/>
              </a:xfrm>
              <a:custGeom>
                <a:rect b="b" l="l" r="r" t="t"/>
                <a:pathLst>
                  <a:path extrusionOk="0" h="4407" w="3430">
                    <a:moveTo>
                      <a:pt x="2763" y="1"/>
                    </a:moveTo>
                    <a:lnTo>
                      <a:pt x="239" y="3275"/>
                    </a:lnTo>
                    <a:cubicBezTo>
                      <a:pt x="1" y="3585"/>
                      <a:pt x="60" y="4025"/>
                      <a:pt x="370" y="4251"/>
                    </a:cubicBezTo>
                    <a:cubicBezTo>
                      <a:pt x="501" y="4358"/>
                      <a:pt x="656" y="4406"/>
                      <a:pt x="799" y="4406"/>
                    </a:cubicBezTo>
                    <a:cubicBezTo>
                      <a:pt x="1013" y="4406"/>
                      <a:pt x="1215" y="4311"/>
                      <a:pt x="1358" y="4132"/>
                    </a:cubicBezTo>
                    <a:lnTo>
                      <a:pt x="3430" y="1429"/>
                    </a:lnTo>
                    <a:cubicBezTo>
                      <a:pt x="3204" y="965"/>
                      <a:pt x="2977" y="489"/>
                      <a:pt x="2763"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0"/>
              <p:cNvSpPr/>
              <p:nvPr/>
            </p:nvSpPr>
            <p:spPr>
              <a:xfrm>
                <a:off x="364325" y="1282125"/>
                <a:ext cx="127125" cy="58975"/>
              </a:xfrm>
              <a:custGeom>
                <a:rect b="b" l="l" r="r" t="t"/>
                <a:pathLst>
                  <a:path extrusionOk="0" h="2359" w="5085">
                    <a:moveTo>
                      <a:pt x="0" y="1"/>
                    </a:moveTo>
                    <a:cubicBezTo>
                      <a:pt x="131" y="501"/>
                      <a:pt x="262" y="1013"/>
                      <a:pt x="405" y="1525"/>
                    </a:cubicBezTo>
                    <a:lnTo>
                      <a:pt x="4167" y="2334"/>
                    </a:lnTo>
                    <a:cubicBezTo>
                      <a:pt x="4215" y="2346"/>
                      <a:pt x="4263" y="2358"/>
                      <a:pt x="4310" y="2358"/>
                    </a:cubicBezTo>
                    <a:cubicBezTo>
                      <a:pt x="4644" y="2358"/>
                      <a:pt x="4929" y="2132"/>
                      <a:pt x="5001" y="1799"/>
                    </a:cubicBezTo>
                    <a:cubicBezTo>
                      <a:pt x="5084" y="1418"/>
                      <a:pt x="4834" y="1049"/>
                      <a:pt x="4453" y="965"/>
                    </a:cubicBezTo>
                    <a:lnTo>
                      <a:pt x="0" y="1"/>
                    </a:ln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0"/>
              <p:cNvSpPr/>
              <p:nvPr/>
            </p:nvSpPr>
            <p:spPr>
              <a:xfrm>
                <a:off x="430700" y="959175"/>
                <a:ext cx="77400" cy="108375"/>
              </a:xfrm>
              <a:custGeom>
                <a:rect b="b" l="l" r="r" t="t"/>
                <a:pathLst>
                  <a:path extrusionOk="0" h="4335" w="3096">
                    <a:moveTo>
                      <a:pt x="2465" y="1"/>
                    </a:moveTo>
                    <a:lnTo>
                      <a:pt x="227" y="3239"/>
                    </a:lnTo>
                    <a:cubicBezTo>
                      <a:pt x="0" y="3549"/>
                      <a:pt x="84" y="4001"/>
                      <a:pt x="405" y="4215"/>
                    </a:cubicBezTo>
                    <a:cubicBezTo>
                      <a:pt x="524" y="4299"/>
                      <a:pt x="667" y="4334"/>
                      <a:pt x="810" y="4334"/>
                    </a:cubicBezTo>
                    <a:cubicBezTo>
                      <a:pt x="1036" y="4334"/>
                      <a:pt x="1251" y="4239"/>
                      <a:pt x="1381" y="4037"/>
                    </a:cubicBezTo>
                    <a:lnTo>
                      <a:pt x="3096" y="1560"/>
                    </a:lnTo>
                    <a:cubicBezTo>
                      <a:pt x="2870" y="1001"/>
                      <a:pt x="2667" y="477"/>
                      <a:pt x="2465"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0"/>
              <p:cNvSpPr/>
              <p:nvPr/>
            </p:nvSpPr>
            <p:spPr>
              <a:xfrm>
                <a:off x="996550" y="1028225"/>
                <a:ext cx="42575" cy="109875"/>
              </a:xfrm>
              <a:custGeom>
                <a:rect b="b" l="l" r="r" t="t"/>
                <a:pathLst>
                  <a:path extrusionOk="0" h="4395" w="1703">
                    <a:moveTo>
                      <a:pt x="1048" y="1"/>
                    </a:moveTo>
                    <a:cubicBezTo>
                      <a:pt x="715" y="739"/>
                      <a:pt x="357" y="1489"/>
                      <a:pt x="0" y="2263"/>
                    </a:cubicBezTo>
                    <a:lnTo>
                      <a:pt x="250" y="3799"/>
                    </a:lnTo>
                    <a:cubicBezTo>
                      <a:pt x="310" y="4144"/>
                      <a:pt x="607" y="4394"/>
                      <a:pt x="953" y="4394"/>
                    </a:cubicBezTo>
                    <a:cubicBezTo>
                      <a:pt x="988" y="4394"/>
                      <a:pt x="1024" y="4382"/>
                      <a:pt x="1060" y="4382"/>
                    </a:cubicBezTo>
                    <a:cubicBezTo>
                      <a:pt x="1453" y="4323"/>
                      <a:pt x="1703" y="3954"/>
                      <a:pt x="1643" y="3573"/>
                    </a:cubicBezTo>
                    <a:lnTo>
                      <a:pt x="1048" y="1"/>
                    </a:ln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0"/>
              <p:cNvSpPr/>
              <p:nvPr/>
            </p:nvSpPr>
            <p:spPr>
              <a:xfrm>
                <a:off x="2096075" y="1552725"/>
                <a:ext cx="111050" cy="155075"/>
              </a:xfrm>
              <a:custGeom>
                <a:rect b="b" l="l" r="r" t="t"/>
                <a:pathLst>
                  <a:path extrusionOk="0" h="6203" w="4442">
                    <a:moveTo>
                      <a:pt x="3648" y="1"/>
                    </a:moveTo>
                    <a:cubicBezTo>
                      <a:pt x="3407" y="1"/>
                      <a:pt x="3172" y="123"/>
                      <a:pt x="3037" y="345"/>
                    </a:cubicBezTo>
                    <a:lnTo>
                      <a:pt x="203" y="5143"/>
                    </a:lnTo>
                    <a:cubicBezTo>
                      <a:pt x="1" y="5476"/>
                      <a:pt x="108" y="5917"/>
                      <a:pt x="441" y="6107"/>
                    </a:cubicBezTo>
                    <a:cubicBezTo>
                      <a:pt x="560" y="6179"/>
                      <a:pt x="679" y="6203"/>
                      <a:pt x="799" y="6203"/>
                    </a:cubicBezTo>
                    <a:cubicBezTo>
                      <a:pt x="1037" y="6203"/>
                      <a:pt x="1275" y="6084"/>
                      <a:pt x="1406" y="5857"/>
                    </a:cubicBezTo>
                    <a:lnTo>
                      <a:pt x="4251" y="1059"/>
                    </a:lnTo>
                    <a:cubicBezTo>
                      <a:pt x="4442" y="726"/>
                      <a:pt x="4335" y="297"/>
                      <a:pt x="4001" y="95"/>
                    </a:cubicBezTo>
                    <a:cubicBezTo>
                      <a:pt x="3890" y="31"/>
                      <a:pt x="3768" y="1"/>
                      <a:pt x="3648"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0"/>
              <p:cNvSpPr/>
              <p:nvPr/>
            </p:nvSpPr>
            <p:spPr>
              <a:xfrm>
                <a:off x="1284075" y="1059300"/>
                <a:ext cx="157200" cy="110950"/>
              </a:xfrm>
              <a:custGeom>
                <a:rect b="b" l="l" r="r" t="t"/>
                <a:pathLst>
                  <a:path extrusionOk="0" h="4438" w="6288">
                    <a:moveTo>
                      <a:pt x="801" y="0"/>
                    </a:moveTo>
                    <a:cubicBezTo>
                      <a:pt x="574" y="0"/>
                      <a:pt x="351" y="113"/>
                      <a:pt x="215" y="318"/>
                    </a:cubicBezTo>
                    <a:cubicBezTo>
                      <a:pt x="1" y="651"/>
                      <a:pt x="96" y="1080"/>
                      <a:pt x="417" y="1294"/>
                    </a:cubicBezTo>
                    <a:lnTo>
                      <a:pt x="5108" y="4318"/>
                    </a:lnTo>
                    <a:cubicBezTo>
                      <a:pt x="5227" y="4401"/>
                      <a:pt x="5358" y="4437"/>
                      <a:pt x="5489" y="4437"/>
                    </a:cubicBezTo>
                    <a:cubicBezTo>
                      <a:pt x="5716" y="4437"/>
                      <a:pt x="5942" y="4318"/>
                      <a:pt x="6073" y="4116"/>
                    </a:cubicBezTo>
                    <a:cubicBezTo>
                      <a:pt x="6287" y="3782"/>
                      <a:pt x="6192" y="3354"/>
                      <a:pt x="5870" y="3139"/>
                    </a:cubicBezTo>
                    <a:lnTo>
                      <a:pt x="1179" y="115"/>
                    </a:lnTo>
                    <a:cubicBezTo>
                      <a:pt x="1062" y="37"/>
                      <a:pt x="931" y="0"/>
                      <a:pt x="801"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0"/>
              <p:cNvSpPr/>
              <p:nvPr/>
            </p:nvSpPr>
            <p:spPr>
              <a:xfrm>
                <a:off x="1922850" y="2128350"/>
                <a:ext cx="103000" cy="159575"/>
              </a:xfrm>
              <a:custGeom>
                <a:rect b="b" l="l" r="r" t="t"/>
                <a:pathLst>
                  <a:path extrusionOk="0" h="6383" w="4120">
                    <a:moveTo>
                      <a:pt x="3319" y="1"/>
                    </a:moveTo>
                    <a:cubicBezTo>
                      <a:pt x="3063" y="1"/>
                      <a:pt x="2818" y="138"/>
                      <a:pt x="2691" y="382"/>
                    </a:cubicBezTo>
                    <a:lnTo>
                      <a:pt x="167" y="5359"/>
                    </a:lnTo>
                    <a:cubicBezTo>
                      <a:pt x="0" y="5704"/>
                      <a:pt x="131" y="6133"/>
                      <a:pt x="477" y="6312"/>
                    </a:cubicBezTo>
                    <a:cubicBezTo>
                      <a:pt x="584" y="6359"/>
                      <a:pt x="691" y="6383"/>
                      <a:pt x="798" y="6383"/>
                    </a:cubicBezTo>
                    <a:cubicBezTo>
                      <a:pt x="1060" y="6383"/>
                      <a:pt x="1298" y="6240"/>
                      <a:pt x="1429" y="6002"/>
                    </a:cubicBezTo>
                    <a:lnTo>
                      <a:pt x="3941" y="1025"/>
                    </a:lnTo>
                    <a:cubicBezTo>
                      <a:pt x="4120" y="680"/>
                      <a:pt x="3977" y="251"/>
                      <a:pt x="3632" y="73"/>
                    </a:cubicBezTo>
                    <a:cubicBezTo>
                      <a:pt x="3531" y="24"/>
                      <a:pt x="3424" y="1"/>
                      <a:pt x="3319"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0"/>
              <p:cNvSpPr/>
              <p:nvPr/>
            </p:nvSpPr>
            <p:spPr>
              <a:xfrm>
                <a:off x="2171100" y="1924475"/>
                <a:ext cx="112825" cy="77700"/>
              </a:xfrm>
              <a:custGeom>
                <a:rect b="b" l="l" r="r" t="t"/>
                <a:pathLst>
                  <a:path extrusionOk="0" h="3108" w="4513">
                    <a:moveTo>
                      <a:pt x="4513" y="0"/>
                    </a:moveTo>
                    <a:lnTo>
                      <a:pt x="512" y="1751"/>
                    </a:lnTo>
                    <a:cubicBezTo>
                      <a:pt x="155" y="1905"/>
                      <a:pt x="0" y="2322"/>
                      <a:pt x="155" y="2679"/>
                    </a:cubicBezTo>
                    <a:cubicBezTo>
                      <a:pt x="274" y="2953"/>
                      <a:pt x="524" y="3108"/>
                      <a:pt x="798" y="3108"/>
                    </a:cubicBezTo>
                    <a:cubicBezTo>
                      <a:pt x="893" y="3108"/>
                      <a:pt x="988" y="3084"/>
                      <a:pt x="1072" y="3037"/>
                    </a:cubicBezTo>
                    <a:lnTo>
                      <a:pt x="4370" y="1596"/>
                    </a:lnTo>
                    <a:lnTo>
                      <a:pt x="4370" y="1584"/>
                    </a:lnTo>
                    <a:cubicBezTo>
                      <a:pt x="4417" y="1060"/>
                      <a:pt x="4465" y="536"/>
                      <a:pt x="4513"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0"/>
              <p:cNvSpPr/>
              <p:nvPr/>
            </p:nvSpPr>
            <p:spPr>
              <a:xfrm>
                <a:off x="1646025" y="1154625"/>
                <a:ext cx="158375" cy="109075"/>
              </a:xfrm>
              <a:custGeom>
                <a:rect b="b" l="l" r="r" t="t"/>
                <a:pathLst>
                  <a:path extrusionOk="0" h="4363" w="6335">
                    <a:moveTo>
                      <a:pt x="5532" y="1"/>
                    </a:moveTo>
                    <a:cubicBezTo>
                      <a:pt x="5404" y="1"/>
                      <a:pt x="5274" y="36"/>
                      <a:pt x="5156" y="112"/>
                    </a:cubicBezTo>
                    <a:lnTo>
                      <a:pt x="429" y="3065"/>
                    </a:lnTo>
                    <a:cubicBezTo>
                      <a:pt x="108" y="3267"/>
                      <a:pt x="1" y="3708"/>
                      <a:pt x="203" y="4029"/>
                    </a:cubicBezTo>
                    <a:cubicBezTo>
                      <a:pt x="346" y="4244"/>
                      <a:pt x="572" y="4363"/>
                      <a:pt x="810" y="4363"/>
                    </a:cubicBezTo>
                    <a:cubicBezTo>
                      <a:pt x="929" y="4363"/>
                      <a:pt x="1060" y="4327"/>
                      <a:pt x="1179" y="4255"/>
                    </a:cubicBezTo>
                    <a:lnTo>
                      <a:pt x="5906" y="1303"/>
                    </a:lnTo>
                    <a:cubicBezTo>
                      <a:pt x="6228" y="1088"/>
                      <a:pt x="6335" y="660"/>
                      <a:pt x="6132" y="326"/>
                    </a:cubicBezTo>
                    <a:cubicBezTo>
                      <a:pt x="5994" y="119"/>
                      <a:pt x="5766" y="1"/>
                      <a:pt x="5532"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0"/>
              <p:cNvSpPr/>
              <p:nvPr/>
            </p:nvSpPr>
            <p:spPr>
              <a:xfrm>
                <a:off x="1261750" y="1348850"/>
                <a:ext cx="88125" cy="147625"/>
              </a:xfrm>
              <a:custGeom>
                <a:rect b="b" l="l" r="r" t="t"/>
                <a:pathLst>
                  <a:path extrusionOk="0" h="5905" w="3525">
                    <a:moveTo>
                      <a:pt x="791" y="0"/>
                    </a:moveTo>
                    <a:cubicBezTo>
                      <a:pt x="698" y="0"/>
                      <a:pt x="603" y="19"/>
                      <a:pt x="513" y="58"/>
                    </a:cubicBezTo>
                    <a:cubicBezTo>
                      <a:pt x="155" y="213"/>
                      <a:pt x="1" y="618"/>
                      <a:pt x="143" y="975"/>
                    </a:cubicBezTo>
                    <a:lnTo>
                      <a:pt x="2084" y="5476"/>
                    </a:lnTo>
                    <a:cubicBezTo>
                      <a:pt x="2203" y="5750"/>
                      <a:pt x="2453" y="5904"/>
                      <a:pt x="2727" y="5904"/>
                    </a:cubicBezTo>
                    <a:cubicBezTo>
                      <a:pt x="2822" y="5904"/>
                      <a:pt x="2918" y="5880"/>
                      <a:pt x="3013" y="5845"/>
                    </a:cubicBezTo>
                    <a:cubicBezTo>
                      <a:pt x="3358" y="5690"/>
                      <a:pt x="3525" y="5285"/>
                      <a:pt x="3370" y="4928"/>
                    </a:cubicBezTo>
                    <a:lnTo>
                      <a:pt x="1441" y="427"/>
                    </a:lnTo>
                    <a:cubicBezTo>
                      <a:pt x="1326" y="161"/>
                      <a:pt x="1064" y="0"/>
                      <a:pt x="791"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0"/>
              <p:cNvSpPr/>
              <p:nvPr/>
            </p:nvSpPr>
            <p:spPr>
              <a:xfrm>
                <a:off x="964700" y="1585200"/>
                <a:ext cx="79800" cy="143450"/>
              </a:xfrm>
              <a:custGeom>
                <a:rect b="b" l="l" r="r" t="t"/>
                <a:pathLst>
                  <a:path extrusionOk="0" h="5738" w="3192">
                    <a:moveTo>
                      <a:pt x="800" y="0"/>
                    </a:moveTo>
                    <a:cubicBezTo>
                      <a:pt x="708" y="0"/>
                      <a:pt x="615" y="19"/>
                      <a:pt x="524" y="58"/>
                    </a:cubicBezTo>
                    <a:cubicBezTo>
                      <a:pt x="167" y="213"/>
                      <a:pt x="0" y="617"/>
                      <a:pt x="155" y="987"/>
                    </a:cubicBezTo>
                    <a:lnTo>
                      <a:pt x="2096" y="5475"/>
                    </a:lnTo>
                    <a:cubicBezTo>
                      <a:pt x="2131" y="5582"/>
                      <a:pt x="2203" y="5678"/>
                      <a:pt x="2286" y="5737"/>
                    </a:cubicBezTo>
                    <a:cubicBezTo>
                      <a:pt x="2584" y="5332"/>
                      <a:pt x="2893" y="4916"/>
                      <a:pt x="3191" y="4475"/>
                    </a:cubicBezTo>
                    <a:lnTo>
                      <a:pt x="1441" y="427"/>
                    </a:lnTo>
                    <a:cubicBezTo>
                      <a:pt x="1325" y="160"/>
                      <a:pt x="1071" y="0"/>
                      <a:pt x="800"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0"/>
              <p:cNvSpPr/>
              <p:nvPr/>
            </p:nvSpPr>
            <p:spPr>
              <a:xfrm>
                <a:off x="510175" y="1528925"/>
                <a:ext cx="88425" cy="147625"/>
              </a:xfrm>
              <a:custGeom>
                <a:rect b="b" l="l" r="r" t="t"/>
                <a:pathLst>
                  <a:path extrusionOk="0" h="5905" w="3537">
                    <a:moveTo>
                      <a:pt x="796" y="1"/>
                    </a:moveTo>
                    <a:cubicBezTo>
                      <a:pt x="704" y="1"/>
                      <a:pt x="612" y="19"/>
                      <a:pt x="524" y="59"/>
                    </a:cubicBezTo>
                    <a:cubicBezTo>
                      <a:pt x="167" y="213"/>
                      <a:pt x="0" y="618"/>
                      <a:pt x="155" y="975"/>
                    </a:cubicBezTo>
                    <a:lnTo>
                      <a:pt x="2084" y="5476"/>
                    </a:lnTo>
                    <a:cubicBezTo>
                      <a:pt x="2203" y="5750"/>
                      <a:pt x="2465" y="5905"/>
                      <a:pt x="2739" y="5905"/>
                    </a:cubicBezTo>
                    <a:cubicBezTo>
                      <a:pt x="2822" y="5905"/>
                      <a:pt x="2917" y="5893"/>
                      <a:pt x="3013" y="5845"/>
                    </a:cubicBezTo>
                    <a:cubicBezTo>
                      <a:pt x="3370" y="5690"/>
                      <a:pt x="3536" y="5285"/>
                      <a:pt x="3382" y="4928"/>
                    </a:cubicBezTo>
                    <a:lnTo>
                      <a:pt x="1441" y="428"/>
                    </a:lnTo>
                    <a:cubicBezTo>
                      <a:pt x="1325" y="161"/>
                      <a:pt x="1064" y="1"/>
                      <a:pt x="796"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0"/>
              <p:cNvSpPr/>
              <p:nvPr/>
            </p:nvSpPr>
            <p:spPr>
              <a:xfrm>
                <a:off x="2149950" y="765200"/>
                <a:ext cx="107475" cy="137450"/>
              </a:xfrm>
              <a:custGeom>
                <a:rect b="b" l="l" r="r" t="t"/>
                <a:pathLst>
                  <a:path extrusionOk="0" h="5498" w="4299">
                    <a:moveTo>
                      <a:pt x="3501" y="1"/>
                    </a:moveTo>
                    <a:cubicBezTo>
                      <a:pt x="3272" y="1"/>
                      <a:pt x="3047" y="114"/>
                      <a:pt x="2918" y="318"/>
                    </a:cubicBezTo>
                    <a:lnTo>
                      <a:pt x="215" y="4414"/>
                    </a:lnTo>
                    <a:cubicBezTo>
                      <a:pt x="1" y="4735"/>
                      <a:pt x="96" y="5164"/>
                      <a:pt x="418" y="5378"/>
                    </a:cubicBezTo>
                    <a:cubicBezTo>
                      <a:pt x="537" y="5462"/>
                      <a:pt x="668" y="5497"/>
                      <a:pt x="799" y="5497"/>
                    </a:cubicBezTo>
                    <a:cubicBezTo>
                      <a:pt x="1037" y="5497"/>
                      <a:pt x="1251" y="5390"/>
                      <a:pt x="1394" y="5188"/>
                    </a:cubicBezTo>
                    <a:lnTo>
                      <a:pt x="4085" y="1092"/>
                    </a:lnTo>
                    <a:cubicBezTo>
                      <a:pt x="4299" y="771"/>
                      <a:pt x="4204" y="330"/>
                      <a:pt x="3882" y="116"/>
                    </a:cubicBezTo>
                    <a:cubicBezTo>
                      <a:pt x="3765" y="38"/>
                      <a:pt x="3632" y="1"/>
                      <a:pt x="3501"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0"/>
              <p:cNvSpPr/>
              <p:nvPr/>
            </p:nvSpPr>
            <p:spPr>
              <a:xfrm>
                <a:off x="2825925" y="424875"/>
                <a:ext cx="75050" cy="69100"/>
              </a:xfrm>
              <a:custGeom>
                <a:rect b="b" l="l" r="r" t="t"/>
                <a:pathLst>
                  <a:path extrusionOk="0" h="2764" w="3002">
                    <a:moveTo>
                      <a:pt x="3001" y="1"/>
                    </a:moveTo>
                    <a:lnTo>
                      <a:pt x="3001" y="1"/>
                    </a:lnTo>
                    <a:cubicBezTo>
                      <a:pt x="2335" y="144"/>
                      <a:pt x="1668" y="310"/>
                      <a:pt x="989" y="477"/>
                    </a:cubicBezTo>
                    <a:lnTo>
                      <a:pt x="203" y="1680"/>
                    </a:lnTo>
                    <a:cubicBezTo>
                      <a:pt x="1" y="2001"/>
                      <a:pt x="84" y="2430"/>
                      <a:pt x="406" y="2644"/>
                    </a:cubicBezTo>
                    <a:cubicBezTo>
                      <a:pt x="525" y="2727"/>
                      <a:pt x="668" y="2763"/>
                      <a:pt x="799" y="2763"/>
                    </a:cubicBezTo>
                    <a:cubicBezTo>
                      <a:pt x="1025" y="2763"/>
                      <a:pt x="1251" y="2656"/>
                      <a:pt x="1382" y="2454"/>
                    </a:cubicBezTo>
                    <a:lnTo>
                      <a:pt x="3001" y="1"/>
                    </a:ln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0"/>
              <p:cNvSpPr/>
              <p:nvPr/>
            </p:nvSpPr>
            <p:spPr>
              <a:xfrm>
                <a:off x="2471125" y="818300"/>
                <a:ext cx="42600" cy="85525"/>
              </a:xfrm>
              <a:custGeom>
                <a:rect b="b" l="l" r="r" t="t"/>
                <a:pathLst>
                  <a:path extrusionOk="0" h="3421" w="1704">
                    <a:moveTo>
                      <a:pt x="970" y="1"/>
                    </a:moveTo>
                    <a:cubicBezTo>
                      <a:pt x="606" y="1"/>
                      <a:pt x="296" y="276"/>
                      <a:pt x="263" y="647"/>
                    </a:cubicBezTo>
                    <a:lnTo>
                      <a:pt x="1" y="3421"/>
                    </a:lnTo>
                    <a:lnTo>
                      <a:pt x="1489" y="2635"/>
                    </a:lnTo>
                    <a:lnTo>
                      <a:pt x="1668" y="778"/>
                    </a:lnTo>
                    <a:cubicBezTo>
                      <a:pt x="1703" y="385"/>
                      <a:pt x="1418" y="40"/>
                      <a:pt x="1037" y="4"/>
                    </a:cubicBezTo>
                    <a:cubicBezTo>
                      <a:pt x="1014" y="2"/>
                      <a:pt x="992" y="1"/>
                      <a:pt x="970"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0"/>
              <p:cNvSpPr/>
              <p:nvPr/>
            </p:nvSpPr>
            <p:spPr>
              <a:xfrm>
                <a:off x="2413675" y="589500"/>
                <a:ext cx="39025" cy="115500"/>
              </a:xfrm>
              <a:custGeom>
                <a:rect b="b" l="l" r="r" t="t"/>
                <a:pathLst>
                  <a:path extrusionOk="0" h="4620" w="1561">
                    <a:moveTo>
                      <a:pt x="1382" y="0"/>
                    </a:moveTo>
                    <a:cubicBezTo>
                      <a:pt x="906" y="226"/>
                      <a:pt x="453" y="441"/>
                      <a:pt x="1" y="655"/>
                    </a:cubicBezTo>
                    <a:lnTo>
                      <a:pt x="144" y="3941"/>
                    </a:lnTo>
                    <a:cubicBezTo>
                      <a:pt x="156" y="4322"/>
                      <a:pt x="465" y="4620"/>
                      <a:pt x="846" y="4620"/>
                    </a:cubicBezTo>
                    <a:lnTo>
                      <a:pt x="882" y="4620"/>
                    </a:lnTo>
                    <a:cubicBezTo>
                      <a:pt x="1263" y="4608"/>
                      <a:pt x="1561" y="4274"/>
                      <a:pt x="1549" y="3893"/>
                    </a:cubicBezTo>
                    <a:lnTo>
                      <a:pt x="1382" y="0"/>
                    </a:ln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0"/>
              <p:cNvSpPr/>
              <p:nvPr/>
            </p:nvSpPr>
            <p:spPr>
              <a:xfrm>
                <a:off x="2640500" y="539200"/>
                <a:ext cx="107475" cy="137525"/>
              </a:xfrm>
              <a:custGeom>
                <a:rect b="b" l="l" r="r" t="t"/>
                <a:pathLst>
                  <a:path extrusionOk="0" h="5501" w="4299">
                    <a:moveTo>
                      <a:pt x="3492" y="1"/>
                    </a:moveTo>
                    <a:cubicBezTo>
                      <a:pt x="3265" y="1"/>
                      <a:pt x="3040" y="112"/>
                      <a:pt x="2905" y="321"/>
                    </a:cubicBezTo>
                    <a:lnTo>
                      <a:pt x="215" y="4405"/>
                    </a:lnTo>
                    <a:cubicBezTo>
                      <a:pt x="0" y="4727"/>
                      <a:pt x="84" y="5167"/>
                      <a:pt x="405" y="5381"/>
                    </a:cubicBezTo>
                    <a:cubicBezTo>
                      <a:pt x="524" y="5465"/>
                      <a:pt x="667" y="5501"/>
                      <a:pt x="798" y="5501"/>
                    </a:cubicBezTo>
                    <a:cubicBezTo>
                      <a:pt x="1024" y="5501"/>
                      <a:pt x="1251" y="5381"/>
                      <a:pt x="1381" y="5179"/>
                    </a:cubicBezTo>
                    <a:lnTo>
                      <a:pt x="4084" y="1095"/>
                    </a:lnTo>
                    <a:cubicBezTo>
                      <a:pt x="4299" y="762"/>
                      <a:pt x="4203" y="333"/>
                      <a:pt x="3882" y="119"/>
                    </a:cubicBezTo>
                    <a:cubicBezTo>
                      <a:pt x="3763" y="39"/>
                      <a:pt x="3627" y="1"/>
                      <a:pt x="3492"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0"/>
              <p:cNvSpPr/>
              <p:nvPr/>
            </p:nvSpPr>
            <p:spPr>
              <a:xfrm>
                <a:off x="2851225" y="598225"/>
                <a:ext cx="86050" cy="78200"/>
              </a:xfrm>
              <a:custGeom>
                <a:rect b="b" l="l" r="r" t="t"/>
                <a:pathLst>
                  <a:path extrusionOk="0" h="3128" w="3442">
                    <a:moveTo>
                      <a:pt x="769" y="1"/>
                    </a:moveTo>
                    <a:cubicBezTo>
                      <a:pt x="594" y="1"/>
                      <a:pt x="419" y="66"/>
                      <a:pt x="287" y="199"/>
                    </a:cubicBezTo>
                    <a:cubicBezTo>
                      <a:pt x="13" y="473"/>
                      <a:pt x="1" y="913"/>
                      <a:pt x="275" y="1199"/>
                    </a:cubicBezTo>
                    <a:lnTo>
                      <a:pt x="2144" y="3128"/>
                    </a:lnTo>
                    <a:lnTo>
                      <a:pt x="3442" y="2449"/>
                    </a:lnTo>
                    <a:lnTo>
                      <a:pt x="1287" y="223"/>
                    </a:lnTo>
                    <a:cubicBezTo>
                      <a:pt x="1146" y="75"/>
                      <a:pt x="957" y="1"/>
                      <a:pt x="769"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0"/>
              <p:cNvSpPr/>
              <p:nvPr/>
            </p:nvSpPr>
            <p:spPr>
              <a:xfrm>
                <a:off x="2114550" y="2533575"/>
                <a:ext cx="135150" cy="135950"/>
              </a:xfrm>
              <a:custGeom>
                <a:rect b="b" l="l" r="r" t="t"/>
                <a:pathLst>
                  <a:path extrusionOk="0" h="5438" w="5406">
                    <a:moveTo>
                      <a:pt x="772" y="1"/>
                    </a:moveTo>
                    <a:cubicBezTo>
                      <a:pt x="599" y="1"/>
                      <a:pt x="424" y="66"/>
                      <a:pt x="286" y="199"/>
                    </a:cubicBezTo>
                    <a:cubicBezTo>
                      <a:pt x="12" y="473"/>
                      <a:pt x="0" y="913"/>
                      <a:pt x="262" y="1187"/>
                    </a:cubicBezTo>
                    <a:lnTo>
                      <a:pt x="4131" y="5212"/>
                    </a:lnTo>
                    <a:cubicBezTo>
                      <a:pt x="4262" y="5354"/>
                      <a:pt x="4453" y="5438"/>
                      <a:pt x="4632" y="5438"/>
                    </a:cubicBezTo>
                    <a:cubicBezTo>
                      <a:pt x="4810" y="5438"/>
                      <a:pt x="4989" y="5366"/>
                      <a:pt x="5120" y="5235"/>
                    </a:cubicBezTo>
                    <a:cubicBezTo>
                      <a:pt x="5405" y="4973"/>
                      <a:pt x="5405" y="4521"/>
                      <a:pt x="5144" y="4247"/>
                    </a:cubicBezTo>
                    <a:lnTo>
                      <a:pt x="1274" y="223"/>
                    </a:lnTo>
                    <a:cubicBezTo>
                      <a:pt x="1139" y="75"/>
                      <a:pt x="956" y="1"/>
                      <a:pt x="772"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0"/>
              <p:cNvSpPr/>
              <p:nvPr/>
            </p:nvSpPr>
            <p:spPr>
              <a:xfrm>
                <a:off x="1759725" y="2512725"/>
                <a:ext cx="135175" cy="135675"/>
              </a:xfrm>
              <a:custGeom>
                <a:rect b="b" l="l" r="r" t="t"/>
                <a:pathLst>
                  <a:path extrusionOk="0" h="5427" w="5407">
                    <a:moveTo>
                      <a:pt x="773" y="0"/>
                    </a:moveTo>
                    <a:cubicBezTo>
                      <a:pt x="597" y="0"/>
                      <a:pt x="420" y="66"/>
                      <a:pt x="287" y="200"/>
                    </a:cubicBezTo>
                    <a:cubicBezTo>
                      <a:pt x="1" y="461"/>
                      <a:pt x="1" y="914"/>
                      <a:pt x="263" y="1188"/>
                    </a:cubicBezTo>
                    <a:lnTo>
                      <a:pt x="4132" y="5212"/>
                    </a:lnTo>
                    <a:cubicBezTo>
                      <a:pt x="4263" y="5355"/>
                      <a:pt x="4454" y="5426"/>
                      <a:pt x="4632" y="5426"/>
                    </a:cubicBezTo>
                    <a:cubicBezTo>
                      <a:pt x="4811" y="5426"/>
                      <a:pt x="4989" y="5367"/>
                      <a:pt x="5120" y="5236"/>
                    </a:cubicBezTo>
                    <a:cubicBezTo>
                      <a:pt x="5406" y="4962"/>
                      <a:pt x="5406" y="4522"/>
                      <a:pt x="5144" y="4236"/>
                    </a:cubicBezTo>
                    <a:lnTo>
                      <a:pt x="1275" y="211"/>
                    </a:lnTo>
                    <a:cubicBezTo>
                      <a:pt x="1141" y="72"/>
                      <a:pt x="957" y="0"/>
                      <a:pt x="773"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0"/>
              <p:cNvSpPr/>
              <p:nvPr/>
            </p:nvSpPr>
            <p:spPr>
              <a:xfrm>
                <a:off x="1473975" y="2407075"/>
                <a:ext cx="109875" cy="155900"/>
              </a:xfrm>
              <a:custGeom>
                <a:rect b="b" l="l" r="r" t="t"/>
                <a:pathLst>
                  <a:path extrusionOk="0" h="6236" w="4395">
                    <a:moveTo>
                      <a:pt x="3599" y="1"/>
                    </a:moveTo>
                    <a:cubicBezTo>
                      <a:pt x="3356" y="1"/>
                      <a:pt x="3118" y="128"/>
                      <a:pt x="2989" y="354"/>
                    </a:cubicBezTo>
                    <a:lnTo>
                      <a:pt x="191" y="5176"/>
                    </a:lnTo>
                    <a:cubicBezTo>
                      <a:pt x="1" y="5521"/>
                      <a:pt x="108" y="5950"/>
                      <a:pt x="441" y="6140"/>
                    </a:cubicBezTo>
                    <a:cubicBezTo>
                      <a:pt x="560" y="6200"/>
                      <a:pt x="679" y="6235"/>
                      <a:pt x="798" y="6235"/>
                    </a:cubicBezTo>
                    <a:cubicBezTo>
                      <a:pt x="1037" y="6235"/>
                      <a:pt x="1275" y="6104"/>
                      <a:pt x="1406" y="5878"/>
                    </a:cubicBezTo>
                    <a:lnTo>
                      <a:pt x="4204" y="1056"/>
                    </a:lnTo>
                    <a:cubicBezTo>
                      <a:pt x="4394" y="723"/>
                      <a:pt x="4275" y="294"/>
                      <a:pt x="3942" y="92"/>
                    </a:cubicBezTo>
                    <a:cubicBezTo>
                      <a:pt x="3834" y="30"/>
                      <a:pt x="3716" y="1"/>
                      <a:pt x="3599"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0"/>
              <p:cNvSpPr/>
              <p:nvPr/>
            </p:nvSpPr>
            <p:spPr>
              <a:xfrm>
                <a:off x="1452850" y="2724300"/>
                <a:ext cx="86050" cy="124725"/>
              </a:xfrm>
              <a:custGeom>
                <a:rect b="b" l="l" r="r" t="t"/>
                <a:pathLst>
                  <a:path extrusionOk="0" h="4989" w="3442">
                    <a:moveTo>
                      <a:pt x="792" y="1"/>
                    </a:moveTo>
                    <a:cubicBezTo>
                      <a:pt x="699" y="1"/>
                      <a:pt x="604" y="19"/>
                      <a:pt x="512" y="59"/>
                    </a:cubicBezTo>
                    <a:cubicBezTo>
                      <a:pt x="155" y="214"/>
                      <a:pt x="0" y="630"/>
                      <a:pt x="143" y="988"/>
                    </a:cubicBezTo>
                    <a:lnTo>
                      <a:pt x="1882" y="4941"/>
                    </a:lnTo>
                    <a:cubicBezTo>
                      <a:pt x="2394" y="4952"/>
                      <a:pt x="2917" y="4964"/>
                      <a:pt x="3441" y="4988"/>
                    </a:cubicBezTo>
                    <a:lnTo>
                      <a:pt x="1441" y="416"/>
                    </a:lnTo>
                    <a:cubicBezTo>
                      <a:pt x="1326" y="159"/>
                      <a:pt x="1065" y="1"/>
                      <a:pt x="792"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0"/>
              <p:cNvSpPr/>
              <p:nvPr/>
            </p:nvSpPr>
            <p:spPr>
              <a:xfrm>
                <a:off x="1615075" y="2102275"/>
                <a:ext cx="103900" cy="159175"/>
              </a:xfrm>
              <a:custGeom>
                <a:rect b="b" l="l" r="r" t="t"/>
                <a:pathLst>
                  <a:path extrusionOk="0" h="6367" w="4156">
                    <a:moveTo>
                      <a:pt x="804" y="0"/>
                    </a:moveTo>
                    <a:cubicBezTo>
                      <a:pt x="693" y="0"/>
                      <a:pt x="581" y="26"/>
                      <a:pt x="477" y="80"/>
                    </a:cubicBezTo>
                    <a:cubicBezTo>
                      <a:pt x="131" y="258"/>
                      <a:pt x="0" y="675"/>
                      <a:pt x="179" y="1020"/>
                    </a:cubicBezTo>
                    <a:lnTo>
                      <a:pt x="2739" y="5985"/>
                    </a:lnTo>
                    <a:cubicBezTo>
                      <a:pt x="2858" y="6223"/>
                      <a:pt x="3108" y="6366"/>
                      <a:pt x="3358" y="6366"/>
                    </a:cubicBezTo>
                    <a:cubicBezTo>
                      <a:pt x="3465" y="6366"/>
                      <a:pt x="3572" y="6331"/>
                      <a:pt x="3679" y="6283"/>
                    </a:cubicBezTo>
                    <a:cubicBezTo>
                      <a:pt x="4025" y="6104"/>
                      <a:pt x="4156" y="5676"/>
                      <a:pt x="3977" y="5330"/>
                    </a:cubicBezTo>
                    <a:lnTo>
                      <a:pt x="1429" y="377"/>
                    </a:lnTo>
                    <a:cubicBezTo>
                      <a:pt x="1305" y="137"/>
                      <a:pt x="1058" y="0"/>
                      <a:pt x="804"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0"/>
              <p:cNvSpPr/>
              <p:nvPr/>
            </p:nvSpPr>
            <p:spPr>
              <a:xfrm>
                <a:off x="2042500" y="2731800"/>
                <a:ext cx="48850" cy="108275"/>
              </a:xfrm>
              <a:custGeom>
                <a:rect b="b" l="l" r="r" t="t"/>
                <a:pathLst>
                  <a:path extrusionOk="0" h="4331" w="1954">
                    <a:moveTo>
                      <a:pt x="1194" y="1"/>
                    </a:moveTo>
                    <a:cubicBezTo>
                      <a:pt x="854" y="1"/>
                      <a:pt x="556" y="258"/>
                      <a:pt x="513" y="604"/>
                    </a:cubicBezTo>
                    <a:lnTo>
                      <a:pt x="1" y="4331"/>
                    </a:lnTo>
                    <a:cubicBezTo>
                      <a:pt x="489" y="4307"/>
                      <a:pt x="977" y="4271"/>
                      <a:pt x="1441" y="4236"/>
                    </a:cubicBezTo>
                    <a:lnTo>
                      <a:pt x="1906" y="795"/>
                    </a:lnTo>
                    <a:cubicBezTo>
                      <a:pt x="1953" y="414"/>
                      <a:pt x="1691" y="57"/>
                      <a:pt x="1298" y="9"/>
                    </a:cubicBezTo>
                    <a:cubicBezTo>
                      <a:pt x="1263" y="4"/>
                      <a:pt x="1228" y="1"/>
                      <a:pt x="1194"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0"/>
              <p:cNvSpPr/>
              <p:nvPr/>
            </p:nvSpPr>
            <p:spPr>
              <a:xfrm>
                <a:off x="1614175" y="787575"/>
                <a:ext cx="103900" cy="159125"/>
              </a:xfrm>
              <a:custGeom>
                <a:rect b="b" l="l" r="r" t="t"/>
                <a:pathLst>
                  <a:path extrusionOk="0" h="6365" w="4156">
                    <a:moveTo>
                      <a:pt x="794" y="1"/>
                    </a:moveTo>
                    <a:cubicBezTo>
                      <a:pt x="687" y="1"/>
                      <a:pt x="578" y="26"/>
                      <a:pt x="477" y="78"/>
                    </a:cubicBezTo>
                    <a:cubicBezTo>
                      <a:pt x="132" y="257"/>
                      <a:pt x="1" y="685"/>
                      <a:pt x="179" y="1031"/>
                    </a:cubicBezTo>
                    <a:lnTo>
                      <a:pt x="2727" y="5983"/>
                    </a:lnTo>
                    <a:cubicBezTo>
                      <a:pt x="2858" y="6222"/>
                      <a:pt x="3108" y="6364"/>
                      <a:pt x="3358" y="6364"/>
                    </a:cubicBezTo>
                    <a:cubicBezTo>
                      <a:pt x="3465" y="6364"/>
                      <a:pt x="3572" y="6341"/>
                      <a:pt x="3680" y="6281"/>
                    </a:cubicBezTo>
                    <a:cubicBezTo>
                      <a:pt x="4025" y="6103"/>
                      <a:pt x="4156" y="5686"/>
                      <a:pt x="3977" y="5341"/>
                    </a:cubicBezTo>
                    <a:lnTo>
                      <a:pt x="1429" y="388"/>
                    </a:lnTo>
                    <a:cubicBezTo>
                      <a:pt x="1303" y="144"/>
                      <a:pt x="1052" y="1"/>
                      <a:pt x="794"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0"/>
              <p:cNvSpPr/>
              <p:nvPr/>
            </p:nvSpPr>
            <p:spPr>
              <a:xfrm>
                <a:off x="2222875" y="2284750"/>
                <a:ext cx="71775" cy="144875"/>
              </a:xfrm>
              <a:custGeom>
                <a:rect b="b" l="l" r="r" t="t"/>
                <a:pathLst>
                  <a:path extrusionOk="0" h="5795" w="2871">
                    <a:moveTo>
                      <a:pt x="802" y="1"/>
                    </a:moveTo>
                    <a:cubicBezTo>
                      <a:pt x="684" y="1"/>
                      <a:pt x="564" y="30"/>
                      <a:pt x="453" y="91"/>
                    </a:cubicBezTo>
                    <a:cubicBezTo>
                      <a:pt x="120" y="282"/>
                      <a:pt x="1" y="710"/>
                      <a:pt x="191" y="1044"/>
                    </a:cubicBezTo>
                    <a:lnTo>
                      <a:pt x="2870" y="5794"/>
                    </a:lnTo>
                    <a:cubicBezTo>
                      <a:pt x="2858" y="4806"/>
                      <a:pt x="2835" y="3818"/>
                      <a:pt x="2811" y="2842"/>
                    </a:cubicBezTo>
                    <a:lnTo>
                      <a:pt x="1418" y="365"/>
                    </a:lnTo>
                    <a:cubicBezTo>
                      <a:pt x="1288" y="131"/>
                      <a:pt x="1050" y="1"/>
                      <a:pt x="802"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0"/>
              <p:cNvSpPr/>
              <p:nvPr/>
            </p:nvSpPr>
            <p:spPr>
              <a:xfrm>
                <a:off x="2088650" y="1228550"/>
                <a:ext cx="64600" cy="172075"/>
              </a:xfrm>
              <a:custGeom>
                <a:rect b="b" l="l" r="r" t="t"/>
                <a:pathLst>
                  <a:path extrusionOk="0" h="6883" w="2584">
                    <a:moveTo>
                      <a:pt x="1822" y="0"/>
                    </a:moveTo>
                    <a:cubicBezTo>
                      <a:pt x="1491" y="0"/>
                      <a:pt x="1194" y="235"/>
                      <a:pt x="1131" y="572"/>
                    </a:cubicBezTo>
                    <a:lnTo>
                      <a:pt x="72" y="6049"/>
                    </a:lnTo>
                    <a:cubicBezTo>
                      <a:pt x="0" y="6430"/>
                      <a:pt x="250" y="6799"/>
                      <a:pt x="631" y="6871"/>
                    </a:cubicBezTo>
                    <a:cubicBezTo>
                      <a:pt x="679" y="6882"/>
                      <a:pt x="726" y="6882"/>
                      <a:pt x="762" y="6882"/>
                    </a:cubicBezTo>
                    <a:cubicBezTo>
                      <a:pt x="1096" y="6882"/>
                      <a:pt x="1393" y="6644"/>
                      <a:pt x="1453" y="6311"/>
                    </a:cubicBezTo>
                    <a:lnTo>
                      <a:pt x="2512" y="834"/>
                    </a:lnTo>
                    <a:cubicBezTo>
                      <a:pt x="2584" y="453"/>
                      <a:pt x="2334" y="84"/>
                      <a:pt x="1953" y="13"/>
                    </a:cubicBezTo>
                    <a:cubicBezTo>
                      <a:pt x="1909" y="4"/>
                      <a:pt x="1865" y="0"/>
                      <a:pt x="1822" y="0"/>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0"/>
              <p:cNvSpPr/>
              <p:nvPr/>
            </p:nvSpPr>
            <p:spPr>
              <a:xfrm>
                <a:off x="1860625" y="1348800"/>
                <a:ext cx="64625" cy="172075"/>
              </a:xfrm>
              <a:custGeom>
                <a:rect b="b" l="l" r="r" t="t"/>
                <a:pathLst>
                  <a:path extrusionOk="0" h="6883" w="2585">
                    <a:moveTo>
                      <a:pt x="1823" y="1"/>
                    </a:moveTo>
                    <a:cubicBezTo>
                      <a:pt x="1492" y="1"/>
                      <a:pt x="1195" y="235"/>
                      <a:pt x="1132" y="572"/>
                    </a:cubicBezTo>
                    <a:lnTo>
                      <a:pt x="72" y="6049"/>
                    </a:lnTo>
                    <a:cubicBezTo>
                      <a:pt x="1" y="6430"/>
                      <a:pt x="251" y="6799"/>
                      <a:pt x="632" y="6871"/>
                    </a:cubicBezTo>
                    <a:cubicBezTo>
                      <a:pt x="680" y="6883"/>
                      <a:pt x="715" y="6883"/>
                      <a:pt x="763" y="6883"/>
                    </a:cubicBezTo>
                    <a:cubicBezTo>
                      <a:pt x="1096" y="6883"/>
                      <a:pt x="1394" y="6644"/>
                      <a:pt x="1454" y="6311"/>
                    </a:cubicBezTo>
                    <a:lnTo>
                      <a:pt x="2513" y="834"/>
                    </a:lnTo>
                    <a:cubicBezTo>
                      <a:pt x="2585" y="453"/>
                      <a:pt x="2335" y="84"/>
                      <a:pt x="1954" y="13"/>
                    </a:cubicBezTo>
                    <a:cubicBezTo>
                      <a:pt x="1910" y="4"/>
                      <a:pt x="1866" y="1"/>
                      <a:pt x="1823"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0"/>
              <p:cNvSpPr/>
              <p:nvPr/>
            </p:nvSpPr>
            <p:spPr>
              <a:xfrm>
                <a:off x="1948450" y="916325"/>
                <a:ext cx="114625" cy="152700"/>
              </a:xfrm>
              <a:custGeom>
                <a:rect b="b" l="l" r="r" t="t"/>
                <a:pathLst>
                  <a:path extrusionOk="0" h="6108" w="4585">
                    <a:moveTo>
                      <a:pt x="794" y="1"/>
                    </a:moveTo>
                    <a:cubicBezTo>
                      <a:pt x="666" y="1"/>
                      <a:pt x="535" y="35"/>
                      <a:pt x="417" y="107"/>
                    </a:cubicBezTo>
                    <a:cubicBezTo>
                      <a:pt x="96" y="322"/>
                      <a:pt x="0" y="750"/>
                      <a:pt x="203" y="1084"/>
                    </a:cubicBezTo>
                    <a:lnTo>
                      <a:pt x="3191" y="5786"/>
                    </a:lnTo>
                    <a:cubicBezTo>
                      <a:pt x="3322" y="6001"/>
                      <a:pt x="3560" y="6108"/>
                      <a:pt x="3787" y="6108"/>
                    </a:cubicBezTo>
                    <a:cubicBezTo>
                      <a:pt x="3917" y="6108"/>
                      <a:pt x="4048" y="6072"/>
                      <a:pt x="4168" y="6001"/>
                    </a:cubicBezTo>
                    <a:cubicBezTo>
                      <a:pt x="4489" y="5798"/>
                      <a:pt x="4584" y="5358"/>
                      <a:pt x="4382" y="5036"/>
                    </a:cubicBezTo>
                    <a:lnTo>
                      <a:pt x="1393" y="322"/>
                    </a:lnTo>
                    <a:cubicBezTo>
                      <a:pt x="1255" y="114"/>
                      <a:pt x="1028" y="1"/>
                      <a:pt x="794"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0"/>
              <p:cNvSpPr/>
              <p:nvPr/>
            </p:nvSpPr>
            <p:spPr>
              <a:xfrm>
                <a:off x="1198650" y="2261375"/>
                <a:ext cx="90800" cy="164975"/>
              </a:xfrm>
              <a:custGeom>
                <a:rect b="b" l="l" r="r" t="t"/>
                <a:pathLst>
                  <a:path extrusionOk="0" h="6599" w="3632">
                    <a:moveTo>
                      <a:pt x="803" y="1"/>
                    </a:moveTo>
                    <a:cubicBezTo>
                      <a:pt x="718" y="1"/>
                      <a:pt x="632" y="16"/>
                      <a:pt x="548" y="50"/>
                    </a:cubicBezTo>
                    <a:cubicBezTo>
                      <a:pt x="179" y="193"/>
                      <a:pt x="0" y="598"/>
                      <a:pt x="143" y="955"/>
                    </a:cubicBezTo>
                    <a:lnTo>
                      <a:pt x="2179" y="6146"/>
                    </a:lnTo>
                    <a:cubicBezTo>
                      <a:pt x="2286" y="6432"/>
                      <a:pt x="2548" y="6598"/>
                      <a:pt x="2834" y="6598"/>
                    </a:cubicBezTo>
                    <a:cubicBezTo>
                      <a:pt x="2918" y="6598"/>
                      <a:pt x="3001" y="6586"/>
                      <a:pt x="3084" y="6551"/>
                    </a:cubicBezTo>
                    <a:cubicBezTo>
                      <a:pt x="3453" y="6408"/>
                      <a:pt x="3632" y="6003"/>
                      <a:pt x="3489" y="5634"/>
                    </a:cubicBezTo>
                    <a:lnTo>
                      <a:pt x="1453" y="443"/>
                    </a:lnTo>
                    <a:cubicBezTo>
                      <a:pt x="1344" y="169"/>
                      <a:pt x="1081" y="1"/>
                      <a:pt x="803"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0"/>
              <p:cNvSpPr/>
              <p:nvPr/>
            </p:nvSpPr>
            <p:spPr>
              <a:xfrm>
                <a:off x="1351350" y="2127575"/>
                <a:ext cx="99150" cy="161150"/>
              </a:xfrm>
              <a:custGeom>
                <a:rect b="b" l="l" r="r" t="t"/>
                <a:pathLst>
                  <a:path extrusionOk="0" h="6446" w="3966">
                    <a:moveTo>
                      <a:pt x="3171" y="1"/>
                    </a:moveTo>
                    <a:cubicBezTo>
                      <a:pt x="2910" y="1"/>
                      <a:pt x="2657" y="151"/>
                      <a:pt x="2536" y="401"/>
                    </a:cubicBezTo>
                    <a:lnTo>
                      <a:pt x="131" y="5438"/>
                    </a:lnTo>
                    <a:cubicBezTo>
                      <a:pt x="0" y="5700"/>
                      <a:pt x="60" y="6009"/>
                      <a:pt x="250" y="6223"/>
                    </a:cubicBezTo>
                    <a:cubicBezTo>
                      <a:pt x="310" y="6283"/>
                      <a:pt x="381" y="6331"/>
                      <a:pt x="465" y="6378"/>
                    </a:cubicBezTo>
                    <a:cubicBezTo>
                      <a:pt x="560" y="6424"/>
                      <a:pt x="661" y="6446"/>
                      <a:pt x="761" y="6446"/>
                    </a:cubicBezTo>
                    <a:cubicBezTo>
                      <a:pt x="1026" y="6446"/>
                      <a:pt x="1284" y="6295"/>
                      <a:pt x="1405" y="6045"/>
                    </a:cubicBezTo>
                    <a:lnTo>
                      <a:pt x="3798" y="1009"/>
                    </a:lnTo>
                    <a:cubicBezTo>
                      <a:pt x="3965" y="663"/>
                      <a:pt x="3822" y="235"/>
                      <a:pt x="3465" y="68"/>
                    </a:cubicBezTo>
                    <a:cubicBezTo>
                      <a:pt x="3370" y="22"/>
                      <a:pt x="3270" y="1"/>
                      <a:pt x="3171"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0"/>
              <p:cNvSpPr/>
              <p:nvPr/>
            </p:nvSpPr>
            <p:spPr>
              <a:xfrm>
                <a:off x="1738900" y="1752975"/>
                <a:ext cx="90800" cy="164975"/>
              </a:xfrm>
              <a:custGeom>
                <a:rect b="b" l="l" r="r" t="t"/>
                <a:pathLst>
                  <a:path extrusionOk="0" h="6599" w="3632">
                    <a:moveTo>
                      <a:pt x="803" y="1"/>
                    </a:moveTo>
                    <a:cubicBezTo>
                      <a:pt x="718" y="1"/>
                      <a:pt x="632" y="17"/>
                      <a:pt x="548" y="50"/>
                    </a:cubicBezTo>
                    <a:cubicBezTo>
                      <a:pt x="179" y="193"/>
                      <a:pt x="0" y="598"/>
                      <a:pt x="143" y="955"/>
                    </a:cubicBezTo>
                    <a:lnTo>
                      <a:pt x="2179" y="6158"/>
                    </a:lnTo>
                    <a:cubicBezTo>
                      <a:pt x="2286" y="6432"/>
                      <a:pt x="2548" y="6599"/>
                      <a:pt x="2834" y="6599"/>
                    </a:cubicBezTo>
                    <a:cubicBezTo>
                      <a:pt x="2917" y="6599"/>
                      <a:pt x="3001" y="6587"/>
                      <a:pt x="3084" y="6551"/>
                    </a:cubicBezTo>
                    <a:cubicBezTo>
                      <a:pt x="3453" y="6408"/>
                      <a:pt x="3632" y="6003"/>
                      <a:pt x="3489" y="5646"/>
                    </a:cubicBezTo>
                    <a:lnTo>
                      <a:pt x="1453" y="443"/>
                    </a:lnTo>
                    <a:cubicBezTo>
                      <a:pt x="1343" y="170"/>
                      <a:pt x="1081" y="1"/>
                      <a:pt x="803" y="1"/>
                    </a:cubicBez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0"/>
              <p:cNvSpPr/>
              <p:nvPr/>
            </p:nvSpPr>
            <p:spPr>
              <a:xfrm>
                <a:off x="1155200" y="2590925"/>
                <a:ext cx="122050" cy="57475"/>
              </a:xfrm>
              <a:custGeom>
                <a:rect b="b" l="l" r="r" t="t"/>
                <a:pathLst>
                  <a:path extrusionOk="0" h="2299" w="4882">
                    <a:moveTo>
                      <a:pt x="36" y="0"/>
                    </a:moveTo>
                    <a:lnTo>
                      <a:pt x="0" y="1429"/>
                    </a:lnTo>
                    <a:lnTo>
                      <a:pt x="3965" y="2286"/>
                    </a:lnTo>
                    <a:cubicBezTo>
                      <a:pt x="4013" y="2298"/>
                      <a:pt x="4072" y="2298"/>
                      <a:pt x="4120" y="2298"/>
                    </a:cubicBezTo>
                    <a:cubicBezTo>
                      <a:pt x="4441" y="2298"/>
                      <a:pt x="4727" y="2072"/>
                      <a:pt x="4798" y="1751"/>
                    </a:cubicBezTo>
                    <a:cubicBezTo>
                      <a:pt x="4882" y="1370"/>
                      <a:pt x="4644" y="1001"/>
                      <a:pt x="4263" y="917"/>
                    </a:cubicBezTo>
                    <a:lnTo>
                      <a:pt x="36" y="0"/>
                    </a:lnTo>
                    <a:close/>
                  </a:path>
                </a:pathLst>
              </a:custGeom>
              <a:solidFill>
                <a:srgbClr val="F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0"/>
              <p:cNvSpPr/>
              <p:nvPr/>
            </p:nvSpPr>
            <p:spPr>
              <a:xfrm>
                <a:off x="1148350" y="762125"/>
                <a:ext cx="339475" cy="511500"/>
              </a:xfrm>
              <a:custGeom>
                <a:rect b="b" l="l" r="r" t="t"/>
                <a:pathLst>
                  <a:path extrusionOk="0" h="20460" w="13579">
                    <a:moveTo>
                      <a:pt x="9525" y="1"/>
                    </a:moveTo>
                    <a:lnTo>
                      <a:pt x="2251" y="560"/>
                    </a:lnTo>
                    <a:cubicBezTo>
                      <a:pt x="0" y="6239"/>
                      <a:pt x="131" y="16169"/>
                      <a:pt x="1131" y="16907"/>
                    </a:cubicBezTo>
                    <a:cubicBezTo>
                      <a:pt x="1173" y="16939"/>
                      <a:pt x="1213" y="16953"/>
                      <a:pt x="1254" y="16953"/>
                    </a:cubicBezTo>
                    <a:cubicBezTo>
                      <a:pt x="1969" y="16953"/>
                      <a:pt x="2524" y="12301"/>
                      <a:pt x="2524" y="12300"/>
                    </a:cubicBezTo>
                    <a:lnTo>
                      <a:pt x="2524" y="12300"/>
                    </a:lnTo>
                    <a:cubicBezTo>
                      <a:pt x="2334" y="14395"/>
                      <a:pt x="2072" y="18670"/>
                      <a:pt x="2905" y="18812"/>
                    </a:cubicBezTo>
                    <a:cubicBezTo>
                      <a:pt x="2924" y="18815"/>
                      <a:pt x="2943" y="18817"/>
                      <a:pt x="2962" y="18817"/>
                    </a:cubicBezTo>
                    <a:cubicBezTo>
                      <a:pt x="4065" y="18817"/>
                      <a:pt x="4548" y="13706"/>
                      <a:pt x="4549" y="13705"/>
                    </a:cubicBezTo>
                    <a:lnTo>
                      <a:pt x="4549" y="13705"/>
                    </a:lnTo>
                    <a:cubicBezTo>
                      <a:pt x="4548" y="13707"/>
                      <a:pt x="3995" y="20460"/>
                      <a:pt x="5034" y="20460"/>
                    </a:cubicBezTo>
                    <a:cubicBezTo>
                      <a:pt x="5072" y="20460"/>
                      <a:pt x="5113" y="20451"/>
                      <a:pt x="5156" y="20432"/>
                    </a:cubicBezTo>
                    <a:cubicBezTo>
                      <a:pt x="6346" y="19884"/>
                      <a:pt x="6846" y="12967"/>
                      <a:pt x="6846" y="12967"/>
                    </a:cubicBezTo>
                    <a:cubicBezTo>
                      <a:pt x="6846" y="12967"/>
                      <a:pt x="6959" y="18683"/>
                      <a:pt x="7881" y="18683"/>
                    </a:cubicBezTo>
                    <a:cubicBezTo>
                      <a:pt x="7995" y="18683"/>
                      <a:pt x="8122" y="18595"/>
                      <a:pt x="8263" y="18396"/>
                    </a:cubicBezTo>
                    <a:cubicBezTo>
                      <a:pt x="9549" y="16598"/>
                      <a:pt x="9061" y="8383"/>
                      <a:pt x="9549" y="7859"/>
                    </a:cubicBezTo>
                    <a:cubicBezTo>
                      <a:pt x="9606" y="7796"/>
                      <a:pt x="9664" y="7767"/>
                      <a:pt x="9724" y="7767"/>
                    </a:cubicBezTo>
                    <a:cubicBezTo>
                      <a:pt x="10171" y="7767"/>
                      <a:pt x="10685" y="9429"/>
                      <a:pt x="11347" y="10942"/>
                    </a:cubicBezTo>
                    <a:cubicBezTo>
                      <a:pt x="11745" y="11838"/>
                      <a:pt x="12380" y="12347"/>
                      <a:pt x="12852" y="12347"/>
                    </a:cubicBezTo>
                    <a:cubicBezTo>
                      <a:pt x="13284" y="12347"/>
                      <a:pt x="13578" y="11922"/>
                      <a:pt x="13431" y="10978"/>
                    </a:cubicBezTo>
                    <a:cubicBezTo>
                      <a:pt x="13109" y="9014"/>
                      <a:pt x="13192" y="6859"/>
                      <a:pt x="12204" y="5013"/>
                    </a:cubicBezTo>
                    <a:cubicBezTo>
                      <a:pt x="11216" y="3180"/>
                      <a:pt x="9525" y="1"/>
                      <a:pt x="9525"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0"/>
              <p:cNvSpPr/>
              <p:nvPr/>
            </p:nvSpPr>
            <p:spPr>
              <a:xfrm>
                <a:off x="1204025" y="401675"/>
                <a:ext cx="383400" cy="381100"/>
              </a:xfrm>
              <a:custGeom>
                <a:rect b="b" l="l" r="r" t="t"/>
                <a:pathLst>
                  <a:path extrusionOk="0" h="15244" w="15336">
                    <a:moveTo>
                      <a:pt x="14287" y="0"/>
                    </a:moveTo>
                    <a:cubicBezTo>
                      <a:pt x="14287" y="0"/>
                      <a:pt x="1548" y="6334"/>
                      <a:pt x="24" y="14978"/>
                    </a:cubicBezTo>
                    <a:cubicBezTo>
                      <a:pt x="0" y="15096"/>
                      <a:pt x="727" y="15244"/>
                      <a:pt x="1803" y="15244"/>
                    </a:cubicBezTo>
                    <a:cubicBezTo>
                      <a:pt x="2364" y="15244"/>
                      <a:pt x="3021" y="15203"/>
                      <a:pt x="3715" y="15097"/>
                    </a:cubicBezTo>
                    <a:cubicBezTo>
                      <a:pt x="3857" y="15085"/>
                      <a:pt x="3988" y="15050"/>
                      <a:pt x="4131" y="15026"/>
                    </a:cubicBezTo>
                    <a:lnTo>
                      <a:pt x="7132" y="14323"/>
                    </a:lnTo>
                    <a:cubicBezTo>
                      <a:pt x="8441" y="12097"/>
                      <a:pt x="11573" y="11144"/>
                      <a:pt x="14871" y="10287"/>
                    </a:cubicBezTo>
                    <a:cubicBezTo>
                      <a:pt x="14871" y="10287"/>
                      <a:pt x="15002" y="9501"/>
                      <a:pt x="15037" y="7882"/>
                    </a:cubicBezTo>
                    <a:cubicBezTo>
                      <a:pt x="15037" y="7882"/>
                      <a:pt x="15335" y="2096"/>
                      <a:pt x="14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0"/>
              <p:cNvSpPr/>
              <p:nvPr/>
            </p:nvSpPr>
            <p:spPr>
              <a:xfrm>
                <a:off x="6195400" y="3371675"/>
                <a:ext cx="468850" cy="2517925"/>
              </a:xfrm>
              <a:custGeom>
                <a:rect b="b" l="l" r="r" t="t"/>
                <a:pathLst>
                  <a:path extrusionOk="0" h="100717" w="18754">
                    <a:moveTo>
                      <a:pt x="18753" y="1"/>
                    </a:moveTo>
                    <a:lnTo>
                      <a:pt x="1" y="5346"/>
                    </a:lnTo>
                    <a:lnTo>
                      <a:pt x="406" y="10454"/>
                    </a:lnTo>
                    <a:lnTo>
                      <a:pt x="691" y="14038"/>
                    </a:lnTo>
                    <a:lnTo>
                      <a:pt x="1120" y="19467"/>
                    </a:lnTo>
                    <a:lnTo>
                      <a:pt x="1834" y="28718"/>
                    </a:lnTo>
                    <a:cubicBezTo>
                      <a:pt x="691" y="37398"/>
                      <a:pt x="834" y="54448"/>
                      <a:pt x="2596" y="62127"/>
                    </a:cubicBezTo>
                    <a:lnTo>
                      <a:pt x="7037" y="100346"/>
                    </a:lnTo>
                    <a:cubicBezTo>
                      <a:pt x="7759" y="100592"/>
                      <a:pt x="8512" y="100716"/>
                      <a:pt x="9295" y="100716"/>
                    </a:cubicBezTo>
                    <a:cubicBezTo>
                      <a:pt x="10671" y="100716"/>
                      <a:pt x="12142" y="100334"/>
                      <a:pt x="13705" y="99560"/>
                    </a:cubicBezTo>
                    <a:lnTo>
                      <a:pt x="18027" y="37743"/>
                    </a:lnTo>
                    <a:lnTo>
                      <a:pt x="18503" y="13574"/>
                    </a:lnTo>
                    <a:lnTo>
                      <a:pt x="18634" y="6358"/>
                    </a:lnTo>
                    <a:lnTo>
                      <a:pt x="18646" y="5430"/>
                    </a:lnTo>
                    <a:lnTo>
                      <a:pt x="18753" y="1"/>
                    </a:ln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0"/>
              <p:cNvSpPr/>
              <p:nvPr/>
            </p:nvSpPr>
            <p:spPr>
              <a:xfrm>
                <a:off x="6205525" y="3507400"/>
                <a:ext cx="456025" cy="350975"/>
              </a:xfrm>
              <a:custGeom>
                <a:rect b="b" l="l" r="r" t="t"/>
                <a:pathLst>
                  <a:path extrusionOk="0" h="14039" w="18241">
                    <a:moveTo>
                      <a:pt x="18241" y="1"/>
                    </a:moveTo>
                    <a:lnTo>
                      <a:pt x="1" y="5025"/>
                    </a:lnTo>
                    <a:lnTo>
                      <a:pt x="286" y="8609"/>
                    </a:lnTo>
                    <a:lnTo>
                      <a:pt x="715" y="14038"/>
                    </a:lnTo>
                    <a:cubicBezTo>
                      <a:pt x="7740" y="12871"/>
                      <a:pt x="14109" y="10300"/>
                      <a:pt x="18098" y="8145"/>
                    </a:cubicBezTo>
                    <a:lnTo>
                      <a:pt x="18229" y="929"/>
                    </a:lnTo>
                    <a:lnTo>
                      <a:pt x="18241" y="1"/>
                    </a:ln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0"/>
              <p:cNvSpPr/>
              <p:nvPr/>
            </p:nvSpPr>
            <p:spPr>
              <a:xfrm>
                <a:off x="6342750" y="5856200"/>
                <a:ext cx="718275" cy="346500"/>
              </a:xfrm>
              <a:custGeom>
                <a:rect b="b" l="l" r="r" t="t"/>
                <a:pathLst>
                  <a:path extrusionOk="0" h="13860" w="28731">
                    <a:moveTo>
                      <a:pt x="8001" y="1"/>
                    </a:moveTo>
                    <a:cubicBezTo>
                      <a:pt x="5704" y="928"/>
                      <a:pt x="3935" y="1150"/>
                      <a:pt x="2769" y="1150"/>
                    </a:cubicBezTo>
                    <a:cubicBezTo>
                      <a:pt x="1705" y="1150"/>
                      <a:pt x="1143" y="965"/>
                      <a:pt x="1143" y="965"/>
                    </a:cubicBezTo>
                    <a:lnTo>
                      <a:pt x="1143" y="965"/>
                    </a:lnTo>
                    <a:cubicBezTo>
                      <a:pt x="0" y="4847"/>
                      <a:pt x="667" y="8561"/>
                      <a:pt x="1155" y="12097"/>
                    </a:cubicBezTo>
                    <a:cubicBezTo>
                      <a:pt x="1239" y="12693"/>
                      <a:pt x="1310" y="13276"/>
                      <a:pt x="1370" y="13860"/>
                    </a:cubicBezTo>
                    <a:lnTo>
                      <a:pt x="28730" y="13860"/>
                    </a:lnTo>
                    <a:cubicBezTo>
                      <a:pt x="28730" y="13252"/>
                      <a:pt x="28647" y="12669"/>
                      <a:pt x="28504" y="12097"/>
                    </a:cubicBezTo>
                    <a:cubicBezTo>
                      <a:pt x="28040" y="10431"/>
                      <a:pt x="26956" y="8966"/>
                      <a:pt x="25408" y="8061"/>
                    </a:cubicBezTo>
                    <a:cubicBezTo>
                      <a:pt x="21229" y="5609"/>
                      <a:pt x="15062" y="4466"/>
                      <a:pt x="15062" y="4466"/>
                    </a:cubicBezTo>
                    <a:cubicBezTo>
                      <a:pt x="13288" y="2787"/>
                      <a:pt x="8001" y="1"/>
                      <a:pt x="8001" y="1"/>
                    </a:cubicBezTo>
                    <a:close/>
                  </a:path>
                </a:pathLst>
              </a:custGeom>
              <a:solidFill>
                <a:srgbClr val="FCF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0"/>
              <p:cNvSpPr/>
              <p:nvPr/>
            </p:nvSpPr>
            <p:spPr>
              <a:xfrm>
                <a:off x="6635925" y="5964850"/>
                <a:ext cx="253350" cy="51225"/>
              </a:xfrm>
              <a:custGeom>
                <a:rect b="b" l="l" r="r" t="t"/>
                <a:pathLst>
                  <a:path extrusionOk="0" h="2049" w="10134">
                    <a:moveTo>
                      <a:pt x="5335" y="1"/>
                    </a:moveTo>
                    <a:cubicBezTo>
                      <a:pt x="1823" y="1"/>
                      <a:pt x="1" y="1906"/>
                      <a:pt x="1" y="1906"/>
                    </a:cubicBezTo>
                    <a:cubicBezTo>
                      <a:pt x="229" y="1968"/>
                      <a:pt x="462" y="1999"/>
                      <a:pt x="696" y="1999"/>
                    </a:cubicBezTo>
                    <a:cubicBezTo>
                      <a:pt x="1083" y="1999"/>
                      <a:pt x="1470" y="1914"/>
                      <a:pt x="1835" y="1751"/>
                    </a:cubicBezTo>
                    <a:cubicBezTo>
                      <a:pt x="2382" y="1489"/>
                      <a:pt x="3192" y="1203"/>
                      <a:pt x="4156" y="1096"/>
                    </a:cubicBezTo>
                    <a:cubicBezTo>
                      <a:pt x="4575" y="1047"/>
                      <a:pt x="4961" y="1027"/>
                      <a:pt x="5312" y="1027"/>
                    </a:cubicBezTo>
                    <a:cubicBezTo>
                      <a:pt x="6751" y="1027"/>
                      <a:pt x="7597" y="1358"/>
                      <a:pt x="7597" y="1358"/>
                    </a:cubicBezTo>
                    <a:lnTo>
                      <a:pt x="10133" y="2048"/>
                    </a:lnTo>
                    <a:cubicBezTo>
                      <a:pt x="10133" y="2048"/>
                      <a:pt x="7871" y="1"/>
                      <a:pt x="5335" y="1"/>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0"/>
              <p:cNvSpPr/>
              <p:nvPr/>
            </p:nvSpPr>
            <p:spPr>
              <a:xfrm>
                <a:off x="6544250" y="5937775"/>
                <a:ext cx="239950" cy="53900"/>
              </a:xfrm>
              <a:custGeom>
                <a:rect b="b" l="l" r="r" t="t"/>
                <a:pathLst>
                  <a:path extrusionOk="0" h="2156" w="9598">
                    <a:moveTo>
                      <a:pt x="5347" y="0"/>
                    </a:moveTo>
                    <a:cubicBezTo>
                      <a:pt x="1834" y="0"/>
                      <a:pt x="1" y="1917"/>
                      <a:pt x="1" y="1917"/>
                    </a:cubicBezTo>
                    <a:cubicBezTo>
                      <a:pt x="231" y="1979"/>
                      <a:pt x="465" y="2010"/>
                      <a:pt x="697" y="2010"/>
                    </a:cubicBezTo>
                    <a:cubicBezTo>
                      <a:pt x="1088" y="2010"/>
                      <a:pt x="1476" y="1922"/>
                      <a:pt x="1834" y="1750"/>
                    </a:cubicBezTo>
                    <a:cubicBezTo>
                      <a:pt x="2394" y="1500"/>
                      <a:pt x="3192" y="1215"/>
                      <a:pt x="4168" y="1095"/>
                    </a:cubicBezTo>
                    <a:cubicBezTo>
                      <a:pt x="4584" y="1046"/>
                      <a:pt x="4969" y="1027"/>
                      <a:pt x="5318" y="1027"/>
                    </a:cubicBezTo>
                    <a:cubicBezTo>
                      <a:pt x="6751" y="1027"/>
                      <a:pt x="7597" y="1357"/>
                      <a:pt x="7597" y="1357"/>
                    </a:cubicBezTo>
                    <a:lnTo>
                      <a:pt x="9597" y="2155"/>
                    </a:lnTo>
                    <a:cubicBezTo>
                      <a:pt x="9597" y="2155"/>
                      <a:pt x="7883" y="0"/>
                      <a:pt x="5347"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0"/>
              <p:cNvSpPr/>
              <p:nvPr/>
            </p:nvSpPr>
            <p:spPr>
              <a:xfrm>
                <a:off x="6477875" y="5906800"/>
                <a:ext cx="239950" cy="53900"/>
              </a:xfrm>
              <a:custGeom>
                <a:rect b="b" l="l" r="r" t="t"/>
                <a:pathLst>
                  <a:path extrusionOk="0" h="2156" w="9598">
                    <a:moveTo>
                      <a:pt x="5314" y="1"/>
                    </a:moveTo>
                    <a:cubicBezTo>
                      <a:pt x="1823" y="1"/>
                      <a:pt x="1" y="1906"/>
                      <a:pt x="1" y="1906"/>
                    </a:cubicBezTo>
                    <a:cubicBezTo>
                      <a:pt x="227" y="1968"/>
                      <a:pt x="459" y="1999"/>
                      <a:pt x="692" y="1999"/>
                    </a:cubicBezTo>
                    <a:cubicBezTo>
                      <a:pt x="1084" y="1999"/>
                      <a:pt x="1475" y="1911"/>
                      <a:pt x="1834" y="1739"/>
                    </a:cubicBezTo>
                    <a:cubicBezTo>
                      <a:pt x="2382" y="1489"/>
                      <a:pt x="3192" y="1203"/>
                      <a:pt x="4156" y="1084"/>
                    </a:cubicBezTo>
                    <a:cubicBezTo>
                      <a:pt x="4566" y="1038"/>
                      <a:pt x="4945" y="1020"/>
                      <a:pt x="5291" y="1020"/>
                    </a:cubicBezTo>
                    <a:cubicBezTo>
                      <a:pt x="6743" y="1020"/>
                      <a:pt x="7597" y="1346"/>
                      <a:pt x="7597" y="1346"/>
                    </a:cubicBezTo>
                    <a:lnTo>
                      <a:pt x="9597" y="2156"/>
                    </a:lnTo>
                    <a:cubicBezTo>
                      <a:pt x="9597" y="2156"/>
                      <a:pt x="7883" y="1"/>
                      <a:pt x="5347" y="1"/>
                    </a:cubicBezTo>
                    <a:cubicBezTo>
                      <a:pt x="5336" y="1"/>
                      <a:pt x="5325" y="1"/>
                      <a:pt x="5314" y="1"/>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0"/>
              <p:cNvSpPr/>
              <p:nvPr/>
            </p:nvSpPr>
            <p:spPr>
              <a:xfrm>
                <a:off x="6371625" y="6158625"/>
                <a:ext cx="689400" cy="44075"/>
              </a:xfrm>
              <a:custGeom>
                <a:rect b="b" l="l" r="r" t="t"/>
                <a:pathLst>
                  <a:path extrusionOk="0" h="1763" w="27576">
                    <a:moveTo>
                      <a:pt x="0" y="0"/>
                    </a:moveTo>
                    <a:cubicBezTo>
                      <a:pt x="84" y="596"/>
                      <a:pt x="155" y="1179"/>
                      <a:pt x="215" y="1763"/>
                    </a:cubicBezTo>
                    <a:lnTo>
                      <a:pt x="27575" y="1763"/>
                    </a:lnTo>
                    <a:cubicBezTo>
                      <a:pt x="27575" y="1155"/>
                      <a:pt x="27492" y="572"/>
                      <a:pt x="27349"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0"/>
              <p:cNvSpPr/>
              <p:nvPr/>
            </p:nvSpPr>
            <p:spPr>
              <a:xfrm>
                <a:off x="5215825" y="3435975"/>
                <a:ext cx="762325" cy="2496450"/>
              </a:xfrm>
              <a:custGeom>
                <a:rect b="b" l="l" r="r" t="t"/>
                <a:pathLst>
                  <a:path extrusionOk="0" h="99858" w="30493">
                    <a:moveTo>
                      <a:pt x="10894" y="0"/>
                    </a:moveTo>
                    <a:lnTo>
                      <a:pt x="10823" y="9644"/>
                    </a:lnTo>
                    <a:lnTo>
                      <a:pt x="10716" y="21705"/>
                    </a:lnTo>
                    <a:cubicBezTo>
                      <a:pt x="10716" y="21705"/>
                      <a:pt x="4667" y="44160"/>
                      <a:pt x="3977" y="53162"/>
                    </a:cubicBezTo>
                    <a:cubicBezTo>
                      <a:pt x="3286" y="62151"/>
                      <a:pt x="0" y="99858"/>
                      <a:pt x="0" y="99858"/>
                    </a:cubicBezTo>
                    <a:lnTo>
                      <a:pt x="6525" y="99858"/>
                    </a:lnTo>
                    <a:lnTo>
                      <a:pt x="27670" y="20324"/>
                    </a:lnTo>
                    <a:lnTo>
                      <a:pt x="28420" y="15574"/>
                    </a:lnTo>
                    <a:lnTo>
                      <a:pt x="29468" y="8942"/>
                    </a:lnTo>
                    <a:lnTo>
                      <a:pt x="29623" y="7954"/>
                    </a:lnTo>
                    <a:lnTo>
                      <a:pt x="30492" y="2489"/>
                    </a:lnTo>
                    <a:lnTo>
                      <a:pt x="10894" y="0"/>
                    </a:ln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0"/>
              <p:cNvSpPr/>
              <p:nvPr/>
            </p:nvSpPr>
            <p:spPr>
              <a:xfrm>
                <a:off x="5486400" y="3600575"/>
                <a:ext cx="466150" cy="244350"/>
              </a:xfrm>
              <a:custGeom>
                <a:rect b="b" l="l" r="r" t="t"/>
                <a:pathLst>
                  <a:path extrusionOk="0" h="9774" w="18646">
                    <a:moveTo>
                      <a:pt x="71" y="0"/>
                    </a:moveTo>
                    <a:lnTo>
                      <a:pt x="0" y="9644"/>
                    </a:lnTo>
                    <a:cubicBezTo>
                      <a:pt x="1354" y="9735"/>
                      <a:pt x="2805" y="9774"/>
                      <a:pt x="4291" y="9774"/>
                    </a:cubicBezTo>
                    <a:cubicBezTo>
                      <a:pt x="9073" y="9774"/>
                      <a:pt x="14209" y="9371"/>
                      <a:pt x="17597" y="8990"/>
                    </a:cubicBezTo>
                    <a:lnTo>
                      <a:pt x="18645" y="2358"/>
                    </a:lnTo>
                    <a:lnTo>
                      <a:pt x="71" y="0"/>
                    </a:ln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0"/>
              <p:cNvSpPr/>
              <p:nvPr/>
            </p:nvSpPr>
            <p:spPr>
              <a:xfrm>
                <a:off x="4885125" y="5868125"/>
                <a:ext cx="537600" cy="334575"/>
              </a:xfrm>
              <a:custGeom>
                <a:rect b="b" l="l" r="r" t="t"/>
                <a:pathLst>
                  <a:path extrusionOk="0" h="13383" w="21504">
                    <a:moveTo>
                      <a:pt x="13323" y="0"/>
                    </a:moveTo>
                    <a:cubicBezTo>
                      <a:pt x="13323" y="0"/>
                      <a:pt x="12014" y="560"/>
                      <a:pt x="7859" y="4143"/>
                    </a:cubicBezTo>
                    <a:cubicBezTo>
                      <a:pt x="7859" y="4143"/>
                      <a:pt x="834" y="5703"/>
                      <a:pt x="84" y="11620"/>
                    </a:cubicBezTo>
                    <a:cubicBezTo>
                      <a:pt x="12" y="12168"/>
                      <a:pt x="0" y="12752"/>
                      <a:pt x="48" y="13383"/>
                    </a:cubicBezTo>
                    <a:lnTo>
                      <a:pt x="20086" y="13383"/>
                    </a:lnTo>
                    <a:cubicBezTo>
                      <a:pt x="20086" y="13383"/>
                      <a:pt x="20312" y="12740"/>
                      <a:pt x="20539" y="11620"/>
                    </a:cubicBezTo>
                    <a:cubicBezTo>
                      <a:pt x="21003" y="9406"/>
                      <a:pt x="21503" y="5274"/>
                      <a:pt x="20312" y="488"/>
                    </a:cubicBezTo>
                    <a:cubicBezTo>
                      <a:pt x="20312" y="488"/>
                      <a:pt x="18750" y="680"/>
                      <a:pt x="17061" y="680"/>
                    </a:cubicBezTo>
                    <a:cubicBezTo>
                      <a:pt x="15599" y="680"/>
                      <a:pt x="14042" y="536"/>
                      <a:pt x="13323" y="0"/>
                    </a:cubicBezTo>
                    <a:close/>
                  </a:path>
                </a:pathLst>
              </a:custGeom>
              <a:solidFill>
                <a:srgbClr val="FCF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0"/>
              <p:cNvSpPr/>
              <p:nvPr/>
            </p:nvSpPr>
            <p:spPr>
              <a:xfrm>
                <a:off x="4963400" y="5974675"/>
                <a:ext cx="189925" cy="53900"/>
              </a:xfrm>
              <a:custGeom>
                <a:rect b="b" l="l" r="r" t="t"/>
                <a:pathLst>
                  <a:path extrusionOk="0" h="2156" w="7597">
                    <a:moveTo>
                      <a:pt x="3370" y="0"/>
                    </a:moveTo>
                    <a:cubicBezTo>
                      <a:pt x="1370" y="0"/>
                      <a:pt x="1" y="2155"/>
                      <a:pt x="1" y="2155"/>
                    </a:cubicBezTo>
                    <a:lnTo>
                      <a:pt x="1584" y="1358"/>
                    </a:lnTo>
                    <a:cubicBezTo>
                      <a:pt x="1584" y="1358"/>
                      <a:pt x="2253" y="1027"/>
                      <a:pt x="3394" y="1027"/>
                    </a:cubicBezTo>
                    <a:cubicBezTo>
                      <a:pt x="3672" y="1027"/>
                      <a:pt x="3979" y="1047"/>
                      <a:pt x="4311" y="1096"/>
                    </a:cubicBezTo>
                    <a:cubicBezTo>
                      <a:pt x="5073" y="1215"/>
                      <a:pt x="5716" y="1501"/>
                      <a:pt x="6144" y="1751"/>
                    </a:cubicBezTo>
                    <a:cubicBezTo>
                      <a:pt x="6440" y="1917"/>
                      <a:pt x="6755" y="2007"/>
                      <a:pt x="7068" y="2007"/>
                    </a:cubicBezTo>
                    <a:cubicBezTo>
                      <a:pt x="7246" y="2007"/>
                      <a:pt x="7424" y="1978"/>
                      <a:pt x="7597" y="1917"/>
                    </a:cubicBezTo>
                    <a:cubicBezTo>
                      <a:pt x="7597" y="1917"/>
                      <a:pt x="6156" y="0"/>
                      <a:pt x="3370"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0"/>
              <p:cNvSpPr/>
              <p:nvPr/>
            </p:nvSpPr>
            <p:spPr>
              <a:xfrm>
                <a:off x="5026800" y="5947875"/>
                <a:ext cx="189925" cy="53900"/>
              </a:xfrm>
              <a:custGeom>
                <a:rect b="b" l="l" r="r" t="t"/>
                <a:pathLst>
                  <a:path extrusionOk="0" h="2156" w="7597">
                    <a:moveTo>
                      <a:pt x="3384" y="1"/>
                    </a:moveTo>
                    <a:cubicBezTo>
                      <a:pt x="3376" y="1"/>
                      <a:pt x="3367" y="1"/>
                      <a:pt x="3358" y="1"/>
                    </a:cubicBezTo>
                    <a:cubicBezTo>
                      <a:pt x="1358" y="1"/>
                      <a:pt x="1" y="2156"/>
                      <a:pt x="1" y="2156"/>
                    </a:cubicBezTo>
                    <a:lnTo>
                      <a:pt x="1584" y="1346"/>
                    </a:lnTo>
                    <a:cubicBezTo>
                      <a:pt x="1584" y="1346"/>
                      <a:pt x="2247" y="1026"/>
                      <a:pt x="3372" y="1026"/>
                    </a:cubicBezTo>
                    <a:cubicBezTo>
                      <a:pt x="3653" y="1026"/>
                      <a:pt x="3963" y="1046"/>
                      <a:pt x="4299" y="1096"/>
                    </a:cubicBezTo>
                    <a:cubicBezTo>
                      <a:pt x="5073" y="1203"/>
                      <a:pt x="5704" y="1489"/>
                      <a:pt x="6144" y="1751"/>
                    </a:cubicBezTo>
                    <a:cubicBezTo>
                      <a:pt x="6427" y="1915"/>
                      <a:pt x="6732" y="1999"/>
                      <a:pt x="7041" y="1999"/>
                    </a:cubicBezTo>
                    <a:cubicBezTo>
                      <a:pt x="7227" y="1999"/>
                      <a:pt x="7413" y="1969"/>
                      <a:pt x="7597" y="1906"/>
                    </a:cubicBezTo>
                    <a:cubicBezTo>
                      <a:pt x="7597" y="1906"/>
                      <a:pt x="6153" y="1"/>
                      <a:pt x="3384" y="1"/>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0"/>
              <p:cNvSpPr/>
              <p:nvPr/>
            </p:nvSpPr>
            <p:spPr>
              <a:xfrm>
                <a:off x="5075325" y="5916625"/>
                <a:ext cx="189925" cy="53900"/>
              </a:xfrm>
              <a:custGeom>
                <a:rect b="b" l="l" r="r" t="t"/>
                <a:pathLst>
                  <a:path extrusionOk="0" h="2156" w="7597">
                    <a:moveTo>
                      <a:pt x="3370" y="1"/>
                    </a:moveTo>
                    <a:cubicBezTo>
                      <a:pt x="1370" y="1"/>
                      <a:pt x="0" y="2156"/>
                      <a:pt x="0" y="2156"/>
                    </a:cubicBezTo>
                    <a:lnTo>
                      <a:pt x="1584" y="1358"/>
                    </a:lnTo>
                    <a:cubicBezTo>
                      <a:pt x="1584" y="1358"/>
                      <a:pt x="2253" y="1027"/>
                      <a:pt x="3394" y="1027"/>
                    </a:cubicBezTo>
                    <a:cubicBezTo>
                      <a:pt x="3672" y="1027"/>
                      <a:pt x="3979" y="1047"/>
                      <a:pt x="4311" y="1096"/>
                    </a:cubicBezTo>
                    <a:cubicBezTo>
                      <a:pt x="5073" y="1203"/>
                      <a:pt x="5715" y="1501"/>
                      <a:pt x="6144" y="1751"/>
                    </a:cubicBezTo>
                    <a:cubicBezTo>
                      <a:pt x="6434" y="1914"/>
                      <a:pt x="6742" y="1999"/>
                      <a:pt x="7049" y="1999"/>
                    </a:cubicBezTo>
                    <a:cubicBezTo>
                      <a:pt x="7234" y="1999"/>
                      <a:pt x="7418" y="1968"/>
                      <a:pt x="7597" y="1906"/>
                    </a:cubicBezTo>
                    <a:cubicBezTo>
                      <a:pt x="7597" y="1906"/>
                      <a:pt x="6156" y="1"/>
                      <a:pt x="3370" y="1"/>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0"/>
              <p:cNvSpPr/>
              <p:nvPr/>
            </p:nvSpPr>
            <p:spPr>
              <a:xfrm>
                <a:off x="4885125" y="6158625"/>
                <a:ext cx="513475" cy="44075"/>
              </a:xfrm>
              <a:custGeom>
                <a:rect b="b" l="l" r="r" t="t"/>
                <a:pathLst>
                  <a:path extrusionOk="0" h="1763" w="20539">
                    <a:moveTo>
                      <a:pt x="84" y="0"/>
                    </a:moveTo>
                    <a:cubicBezTo>
                      <a:pt x="12" y="548"/>
                      <a:pt x="0" y="1132"/>
                      <a:pt x="48" y="1763"/>
                    </a:cubicBezTo>
                    <a:lnTo>
                      <a:pt x="20086" y="1763"/>
                    </a:lnTo>
                    <a:cubicBezTo>
                      <a:pt x="20086" y="1763"/>
                      <a:pt x="20312" y="1120"/>
                      <a:pt x="20539"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0"/>
              <p:cNvSpPr/>
              <p:nvPr/>
            </p:nvSpPr>
            <p:spPr>
              <a:xfrm>
                <a:off x="5476575" y="713025"/>
                <a:ext cx="1288875" cy="1813025"/>
              </a:xfrm>
              <a:custGeom>
                <a:rect b="b" l="l" r="r" t="t"/>
                <a:pathLst>
                  <a:path extrusionOk="0" h="72521" w="51555">
                    <a:moveTo>
                      <a:pt x="17169" y="0"/>
                    </a:moveTo>
                    <a:cubicBezTo>
                      <a:pt x="17169" y="0"/>
                      <a:pt x="14704" y="441"/>
                      <a:pt x="11585" y="1203"/>
                    </a:cubicBezTo>
                    <a:cubicBezTo>
                      <a:pt x="11037" y="1334"/>
                      <a:pt x="10466" y="1476"/>
                      <a:pt x="9894" y="1631"/>
                    </a:cubicBezTo>
                    <a:cubicBezTo>
                      <a:pt x="8870" y="1893"/>
                      <a:pt x="7823" y="2191"/>
                      <a:pt x="6775" y="2500"/>
                    </a:cubicBezTo>
                    <a:cubicBezTo>
                      <a:pt x="6227" y="2679"/>
                      <a:pt x="5691" y="2846"/>
                      <a:pt x="5167" y="3036"/>
                    </a:cubicBezTo>
                    <a:cubicBezTo>
                      <a:pt x="3191" y="3703"/>
                      <a:pt x="1405" y="4465"/>
                      <a:pt x="274" y="5275"/>
                    </a:cubicBezTo>
                    <a:cubicBezTo>
                      <a:pt x="167" y="5346"/>
                      <a:pt x="83" y="5406"/>
                      <a:pt x="0" y="5477"/>
                    </a:cubicBezTo>
                    <a:cubicBezTo>
                      <a:pt x="0" y="5477"/>
                      <a:pt x="167" y="7680"/>
                      <a:pt x="667" y="11561"/>
                    </a:cubicBezTo>
                    <a:cubicBezTo>
                      <a:pt x="786" y="12442"/>
                      <a:pt x="905" y="13418"/>
                      <a:pt x="1060" y="14466"/>
                    </a:cubicBezTo>
                    <a:cubicBezTo>
                      <a:pt x="1203" y="15431"/>
                      <a:pt x="1357" y="16443"/>
                      <a:pt x="1512" y="17538"/>
                    </a:cubicBezTo>
                    <a:cubicBezTo>
                      <a:pt x="1762" y="19157"/>
                      <a:pt x="2060" y="20931"/>
                      <a:pt x="2393" y="22824"/>
                    </a:cubicBezTo>
                    <a:cubicBezTo>
                      <a:pt x="2560" y="23836"/>
                      <a:pt x="2750" y="24884"/>
                      <a:pt x="2953" y="25968"/>
                    </a:cubicBezTo>
                    <a:cubicBezTo>
                      <a:pt x="3012" y="26265"/>
                      <a:pt x="3072" y="26575"/>
                      <a:pt x="3120" y="26884"/>
                    </a:cubicBezTo>
                    <a:cubicBezTo>
                      <a:pt x="3310" y="27896"/>
                      <a:pt x="3524" y="28932"/>
                      <a:pt x="3739" y="30004"/>
                    </a:cubicBezTo>
                    <a:cubicBezTo>
                      <a:pt x="4096" y="31778"/>
                      <a:pt x="4477" y="33623"/>
                      <a:pt x="4905" y="35540"/>
                    </a:cubicBezTo>
                    <a:cubicBezTo>
                      <a:pt x="5132" y="36588"/>
                      <a:pt x="5382" y="37671"/>
                      <a:pt x="5632" y="38755"/>
                    </a:cubicBezTo>
                    <a:cubicBezTo>
                      <a:pt x="5679" y="38957"/>
                      <a:pt x="5727" y="39160"/>
                      <a:pt x="5775" y="39362"/>
                    </a:cubicBezTo>
                    <a:cubicBezTo>
                      <a:pt x="6025" y="40398"/>
                      <a:pt x="6275" y="41446"/>
                      <a:pt x="6537" y="42505"/>
                    </a:cubicBezTo>
                    <a:cubicBezTo>
                      <a:pt x="7049" y="44601"/>
                      <a:pt x="7596" y="46756"/>
                      <a:pt x="8204" y="48959"/>
                    </a:cubicBezTo>
                    <a:cubicBezTo>
                      <a:pt x="8132" y="49828"/>
                      <a:pt x="8049" y="50780"/>
                      <a:pt x="7894" y="51768"/>
                    </a:cubicBezTo>
                    <a:cubicBezTo>
                      <a:pt x="7894" y="51792"/>
                      <a:pt x="7894" y="51816"/>
                      <a:pt x="7894" y="51840"/>
                    </a:cubicBezTo>
                    <a:cubicBezTo>
                      <a:pt x="7775" y="52768"/>
                      <a:pt x="7608" y="53733"/>
                      <a:pt x="7430" y="54733"/>
                    </a:cubicBezTo>
                    <a:cubicBezTo>
                      <a:pt x="7406" y="54840"/>
                      <a:pt x="7394" y="54947"/>
                      <a:pt x="7370" y="55043"/>
                    </a:cubicBezTo>
                    <a:cubicBezTo>
                      <a:pt x="7108" y="56483"/>
                      <a:pt x="6799" y="58019"/>
                      <a:pt x="6453" y="59615"/>
                    </a:cubicBezTo>
                    <a:cubicBezTo>
                      <a:pt x="6168" y="60889"/>
                      <a:pt x="5870" y="62210"/>
                      <a:pt x="5560" y="63544"/>
                    </a:cubicBezTo>
                    <a:cubicBezTo>
                      <a:pt x="5334" y="64520"/>
                      <a:pt x="5108" y="65484"/>
                      <a:pt x="4870" y="66473"/>
                    </a:cubicBezTo>
                    <a:cubicBezTo>
                      <a:pt x="4394" y="68461"/>
                      <a:pt x="3905" y="70485"/>
                      <a:pt x="3417" y="72521"/>
                    </a:cubicBezTo>
                    <a:lnTo>
                      <a:pt x="43220" y="72521"/>
                    </a:lnTo>
                    <a:lnTo>
                      <a:pt x="41851" y="66508"/>
                    </a:lnTo>
                    <a:lnTo>
                      <a:pt x="41196" y="63603"/>
                    </a:lnTo>
                    <a:lnTo>
                      <a:pt x="40243" y="59424"/>
                    </a:lnTo>
                    <a:lnTo>
                      <a:pt x="39184" y="54804"/>
                    </a:lnTo>
                    <a:lnTo>
                      <a:pt x="38529" y="51899"/>
                    </a:lnTo>
                    <a:lnTo>
                      <a:pt x="38183" y="50399"/>
                    </a:lnTo>
                    <a:lnTo>
                      <a:pt x="39886" y="42565"/>
                    </a:lnTo>
                    <a:lnTo>
                      <a:pt x="40136" y="41410"/>
                    </a:lnTo>
                    <a:lnTo>
                      <a:pt x="40553" y="39457"/>
                    </a:lnTo>
                    <a:lnTo>
                      <a:pt x="40827" y="38183"/>
                    </a:lnTo>
                    <a:lnTo>
                      <a:pt x="42613" y="30004"/>
                    </a:lnTo>
                    <a:lnTo>
                      <a:pt x="43291" y="26861"/>
                    </a:lnTo>
                    <a:lnTo>
                      <a:pt x="44244" y="22443"/>
                    </a:lnTo>
                    <a:lnTo>
                      <a:pt x="51554" y="14466"/>
                    </a:lnTo>
                    <a:lnTo>
                      <a:pt x="47589" y="7001"/>
                    </a:lnTo>
                    <a:lnTo>
                      <a:pt x="45577" y="6298"/>
                    </a:lnTo>
                    <a:lnTo>
                      <a:pt x="43565" y="5596"/>
                    </a:lnTo>
                    <a:lnTo>
                      <a:pt x="42458" y="5203"/>
                    </a:lnTo>
                    <a:lnTo>
                      <a:pt x="37517" y="3465"/>
                    </a:lnTo>
                    <a:lnTo>
                      <a:pt x="37386" y="3417"/>
                    </a:lnTo>
                    <a:lnTo>
                      <a:pt x="33469" y="2036"/>
                    </a:lnTo>
                    <a:lnTo>
                      <a:pt x="29730" y="738"/>
                    </a:lnTo>
                    <a:cubicBezTo>
                      <a:pt x="29730" y="738"/>
                      <a:pt x="28676" y="1092"/>
                      <a:pt x="26213" y="1092"/>
                    </a:cubicBezTo>
                    <a:cubicBezTo>
                      <a:pt x="24202" y="1092"/>
                      <a:pt x="21252" y="856"/>
                      <a:pt x="17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0"/>
              <p:cNvSpPr/>
              <p:nvPr/>
            </p:nvSpPr>
            <p:spPr>
              <a:xfrm>
                <a:off x="5532825" y="855900"/>
                <a:ext cx="82475" cy="82775"/>
              </a:xfrm>
              <a:custGeom>
                <a:rect b="b" l="l" r="r" t="t"/>
                <a:pathLst>
                  <a:path extrusionOk="0" h="3311" w="3299">
                    <a:moveTo>
                      <a:pt x="1643" y="0"/>
                    </a:moveTo>
                    <a:cubicBezTo>
                      <a:pt x="739" y="0"/>
                      <a:pt x="0" y="738"/>
                      <a:pt x="0" y="1655"/>
                    </a:cubicBezTo>
                    <a:cubicBezTo>
                      <a:pt x="0" y="2560"/>
                      <a:pt x="739" y="3310"/>
                      <a:pt x="1643" y="3310"/>
                    </a:cubicBezTo>
                    <a:cubicBezTo>
                      <a:pt x="2560" y="3310"/>
                      <a:pt x="3298" y="2560"/>
                      <a:pt x="3298" y="1655"/>
                    </a:cubicBezTo>
                    <a:cubicBezTo>
                      <a:pt x="3298" y="738"/>
                      <a:pt x="2560" y="0"/>
                      <a:pt x="1643"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0"/>
              <p:cNvSpPr/>
              <p:nvPr/>
            </p:nvSpPr>
            <p:spPr>
              <a:xfrm>
                <a:off x="5645925" y="753800"/>
                <a:ext cx="78025" cy="44075"/>
              </a:xfrm>
              <a:custGeom>
                <a:rect b="b" l="l" r="r" t="t"/>
                <a:pathLst>
                  <a:path extrusionOk="0" h="1763" w="3121">
                    <a:moveTo>
                      <a:pt x="3120" y="0"/>
                    </a:moveTo>
                    <a:cubicBezTo>
                      <a:pt x="2096" y="262"/>
                      <a:pt x="1049" y="560"/>
                      <a:pt x="1" y="869"/>
                    </a:cubicBezTo>
                    <a:cubicBezTo>
                      <a:pt x="287" y="1405"/>
                      <a:pt x="846" y="1762"/>
                      <a:pt x="1477" y="1762"/>
                    </a:cubicBezTo>
                    <a:cubicBezTo>
                      <a:pt x="2382" y="1762"/>
                      <a:pt x="3120" y="1024"/>
                      <a:pt x="3120" y="119"/>
                    </a:cubicBezTo>
                    <a:cubicBezTo>
                      <a:pt x="3120" y="72"/>
                      <a:pt x="3120" y="36"/>
                      <a:pt x="3120"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0"/>
              <p:cNvSpPr/>
              <p:nvPr/>
            </p:nvSpPr>
            <p:spPr>
              <a:xfrm>
                <a:off x="5725100" y="967500"/>
                <a:ext cx="82475" cy="82775"/>
              </a:xfrm>
              <a:custGeom>
                <a:rect b="b" l="l" r="r" t="t"/>
                <a:pathLst>
                  <a:path extrusionOk="0" h="3311" w="3299">
                    <a:moveTo>
                      <a:pt x="1644" y="1"/>
                    </a:moveTo>
                    <a:cubicBezTo>
                      <a:pt x="739" y="1"/>
                      <a:pt x="1" y="739"/>
                      <a:pt x="1" y="1656"/>
                    </a:cubicBezTo>
                    <a:cubicBezTo>
                      <a:pt x="1" y="2573"/>
                      <a:pt x="739" y="3311"/>
                      <a:pt x="1644" y="3311"/>
                    </a:cubicBezTo>
                    <a:cubicBezTo>
                      <a:pt x="2561" y="3311"/>
                      <a:pt x="3299" y="2573"/>
                      <a:pt x="3299" y="1656"/>
                    </a:cubicBezTo>
                    <a:cubicBezTo>
                      <a:pt x="3299" y="739"/>
                      <a:pt x="2561" y="1"/>
                      <a:pt x="1644"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0"/>
              <p:cNvSpPr/>
              <p:nvPr/>
            </p:nvSpPr>
            <p:spPr>
              <a:xfrm>
                <a:off x="5607825" y="1135400"/>
                <a:ext cx="82475" cy="82750"/>
              </a:xfrm>
              <a:custGeom>
                <a:rect b="b" l="l" r="r" t="t"/>
                <a:pathLst>
                  <a:path extrusionOk="0" h="3310" w="3299">
                    <a:moveTo>
                      <a:pt x="1656" y="0"/>
                    </a:moveTo>
                    <a:cubicBezTo>
                      <a:pt x="739" y="0"/>
                      <a:pt x="1" y="738"/>
                      <a:pt x="1" y="1655"/>
                    </a:cubicBezTo>
                    <a:cubicBezTo>
                      <a:pt x="1" y="2560"/>
                      <a:pt x="739" y="3310"/>
                      <a:pt x="1656" y="3310"/>
                    </a:cubicBezTo>
                    <a:cubicBezTo>
                      <a:pt x="2561" y="3310"/>
                      <a:pt x="3299" y="2560"/>
                      <a:pt x="3299" y="1655"/>
                    </a:cubicBezTo>
                    <a:cubicBezTo>
                      <a:pt x="3299" y="738"/>
                      <a:pt x="2561" y="0"/>
                      <a:pt x="1656"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0"/>
              <p:cNvSpPr/>
              <p:nvPr/>
            </p:nvSpPr>
            <p:spPr>
              <a:xfrm>
                <a:off x="5536400" y="1283625"/>
                <a:ext cx="37525" cy="78600"/>
              </a:xfrm>
              <a:custGeom>
                <a:rect b="b" l="l" r="r" t="t"/>
                <a:pathLst>
                  <a:path extrusionOk="0" h="3144" w="1501">
                    <a:moveTo>
                      <a:pt x="0" y="0"/>
                    </a:moveTo>
                    <a:lnTo>
                      <a:pt x="0" y="0"/>
                    </a:lnTo>
                    <a:cubicBezTo>
                      <a:pt x="167" y="1012"/>
                      <a:pt x="357" y="2060"/>
                      <a:pt x="560" y="3144"/>
                    </a:cubicBezTo>
                    <a:cubicBezTo>
                      <a:pt x="1119" y="2870"/>
                      <a:pt x="1500" y="2310"/>
                      <a:pt x="1500" y="1643"/>
                    </a:cubicBezTo>
                    <a:cubicBezTo>
                      <a:pt x="1500" y="786"/>
                      <a:pt x="846" y="72"/>
                      <a:pt x="0"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0"/>
              <p:cNvSpPr/>
              <p:nvPr/>
            </p:nvSpPr>
            <p:spPr>
              <a:xfrm>
                <a:off x="5864700" y="1242250"/>
                <a:ext cx="82475" cy="82475"/>
              </a:xfrm>
              <a:custGeom>
                <a:rect b="b" l="l" r="r" t="t"/>
                <a:pathLst>
                  <a:path extrusionOk="0" h="3299" w="3299">
                    <a:moveTo>
                      <a:pt x="1656" y="0"/>
                    </a:moveTo>
                    <a:cubicBezTo>
                      <a:pt x="739" y="0"/>
                      <a:pt x="1" y="739"/>
                      <a:pt x="1" y="1655"/>
                    </a:cubicBezTo>
                    <a:cubicBezTo>
                      <a:pt x="1" y="2560"/>
                      <a:pt x="739" y="3298"/>
                      <a:pt x="1656" y="3298"/>
                    </a:cubicBezTo>
                    <a:cubicBezTo>
                      <a:pt x="2561" y="3298"/>
                      <a:pt x="3299" y="2560"/>
                      <a:pt x="3299" y="1655"/>
                    </a:cubicBezTo>
                    <a:cubicBezTo>
                      <a:pt x="3299" y="739"/>
                      <a:pt x="2561" y="0"/>
                      <a:pt x="1656"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0"/>
              <p:cNvSpPr/>
              <p:nvPr/>
            </p:nvSpPr>
            <p:spPr>
              <a:xfrm>
                <a:off x="6535925" y="843100"/>
                <a:ext cx="80100" cy="54200"/>
              </a:xfrm>
              <a:custGeom>
                <a:rect b="b" l="l" r="r" t="t"/>
                <a:pathLst>
                  <a:path extrusionOk="0" h="2168" w="3204">
                    <a:moveTo>
                      <a:pt x="84" y="0"/>
                    </a:moveTo>
                    <a:cubicBezTo>
                      <a:pt x="36" y="167"/>
                      <a:pt x="0" y="334"/>
                      <a:pt x="0" y="512"/>
                    </a:cubicBezTo>
                    <a:cubicBezTo>
                      <a:pt x="0" y="1417"/>
                      <a:pt x="751" y="2167"/>
                      <a:pt x="1655" y="2167"/>
                    </a:cubicBezTo>
                    <a:cubicBezTo>
                      <a:pt x="2370" y="2167"/>
                      <a:pt x="2965" y="1715"/>
                      <a:pt x="3203" y="1095"/>
                    </a:cubicBezTo>
                    <a:lnTo>
                      <a:pt x="1191" y="393"/>
                    </a:lnTo>
                    <a:lnTo>
                      <a:pt x="84" y="0"/>
                    </a:ln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0"/>
              <p:cNvSpPr/>
              <p:nvPr/>
            </p:nvSpPr>
            <p:spPr>
              <a:xfrm>
                <a:off x="5682850" y="1398225"/>
                <a:ext cx="82475" cy="82475"/>
              </a:xfrm>
              <a:custGeom>
                <a:rect b="b" l="l" r="r" t="t"/>
                <a:pathLst>
                  <a:path extrusionOk="0" h="3299" w="3299">
                    <a:moveTo>
                      <a:pt x="1655" y="0"/>
                    </a:moveTo>
                    <a:cubicBezTo>
                      <a:pt x="738" y="0"/>
                      <a:pt x="0" y="738"/>
                      <a:pt x="0" y="1643"/>
                    </a:cubicBezTo>
                    <a:cubicBezTo>
                      <a:pt x="0" y="2560"/>
                      <a:pt x="738" y="3298"/>
                      <a:pt x="1655" y="3298"/>
                    </a:cubicBezTo>
                    <a:cubicBezTo>
                      <a:pt x="2560" y="3298"/>
                      <a:pt x="3298" y="2560"/>
                      <a:pt x="3298" y="1643"/>
                    </a:cubicBezTo>
                    <a:cubicBezTo>
                      <a:pt x="3298" y="738"/>
                      <a:pt x="2560" y="0"/>
                      <a:pt x="1655"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0"/>
              <p:cNvSpPr/>
              <p:nvPr/>
            </p:nvSpPr>
            <p:spPr>
              <a:xfrm>
                <a:off x="5958175" y="1482450"/>
                <a:ext cx="82475" cy="82475"/>
              </a:xfrm>
              <a:custGeom>
                <a:rect b="b" l="l" r="r" t="t"/>
                <a:pathLst>
                  <a:path extrusionOk="0" h="3299" w="3299">
                    <a:moveTo>
                      <a:pt x="1643" y="1"/>
                    </a:moveTo>
                    <a:cubicBezTo>
                      <a:pt x="739" y="1"/>
                      <a:pt x="0" y="739"/>
                      <a:pt x="0" y="1644"/>
                    </a:cubicBezTo>
                    <a:cubicBezTo>
                      <a:pt x="0" y="2561"/>
                      <a:pt x="739" y="3299"/>
                      <a:pt x="1643" y="3299"/>
                    </a:cubicBezTo>
                    <a:cubicBezTo>
                      <a:pt x="2560" y="3299"/>
                      <a:pt x="3298" y="2561"/>
                      <a:pt x="3298" y="1644"/>
                    </a:cubicBezTo>
                    <a:cubicBezTo>
                      <a:pt x="3298" y="739"/>
                      <a:pt x="2560" y="1"/>
                      <a:pt x="1643"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0"/>
              <p:cNvSpPr/>
              <p:nvPr/>
            </p:nvSpPr>
            <p:spPr>
              <a:xfrm>
                <a:off x="6449900" y="1667300"/>
                <a:ext cx="47350" cy="80975"/>
              </a:xfrm>
              <a:custGeom>
                <a:rect b="b" l="l" r="r" t="t"/>
                <a:pathLst>
                  <a:path extrusionOk="0" h="3239" w="1894">
                    <a:moveTo>
                      <a:pt x="1656" y="0"/>
                    </a:moveTo>
                    <a:cubicBezTo>
                      <a:pt x="739" y="0"/>
                      <a:pt x="1" y="739"/>
                      <a:pt x="1" y="1644"/>
                    </a:cubicBezTo>
                    <a:cubicBezTo>
                      <a:pt x="1" y="2406"/>
                      <a:pt x="501" y="3037"/>
                      <a:pt x="1203" y="3239"/>
                    </a:cubicBezTo>
                    <a:lnTo>
                      <a:pt x="1620" y="1286"/>
                    </a:lnTo>
                    <a:lnTo>
                      <a:pt x="1894" y="12"/>
                    </a:lnTo>
                    <a:cubicBezTo>
                      <a:pt x="1822" y="0"/>
                      <a:pt x="1739" y="0"/>
                      <a:pt x="1656" y="0"/>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0"/>
              <p:cNvSpPr/>
              <p:nvPr/>
            </p:nvSpPr>
            <p:spPr>
              <a:xfrm>
                <a:off x="5599200" y="1600625"/>
                <a:ext cx="49725" cy="81275"/>
              </a:xfrm>
              <a:custGeom>
                <a:rect b="b" l="l" r="r" t="t"/>
                <a:pathLst>
                  <a:path extrusionOk="0" h="3251" w="1989">
                    <a:moveTo>
                      <a:pt x="346" y="0"/>
                    </a:moveTo>
                    <a:cubicBezTo>
                      <a:pt x="227" y="0"/>
                      <a:pt x="108" y="12"/>
                      <a:pt x="0" y="36"/>
                    </a:cubicBezTo>
                    <a:cubicBezTo>
                      <a:pt x="227" y="1084"/>
                      <a:pt x="477" y="2167"/>
                      <a:pt x="727" y="3251"/>
                    </a:cubicBezTo>
                    <a:cubicBezTo>
                      <a:pt x="1465" y="3084"/>
                      <a:pt x="1989" y="2429"/>
                      <a:pt x="1989" y="1655"/>
                    </a:cubicBezTo>
                    <a:cubicBezTo>
                      <a:pt x="1989" y="739"/>
                      <a:pt x="1251" y="0"/>
                      <a:pt x="346"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0"/>
              <p:cNvSpPr/>
              <p:nvPr/>
            </p:nvSpPr>
            <p:spPr>
              <a:xfrm>
                <a:off x="6244525" y="1546450"/>
                <a:ext cx="82475" cy="82475"/>
              </a:xfrm>
              <a:custGeom>
                <a:rect b="b" l="l" r="r" t="t"/>
                <a:pathLst>
                  <a:path extrusionOk="0" h="3299" w="3299">
                    <a:moveTo>
                      <a:pt x="1655" y="1"/>
                    </a:moveTo>
                    <a:cubicBezTo>
                      <a:pt x="738" y="1"/>
                      <a:pt x="0" y="739"/>
                      <a:pt x="0" y="1656"/>
                    </a:cubicBezTo>
                    <a:cubicBezTo>
                      <a:pt x="0" y="2560"/>
                      <a:pt x="738" y="3299"/>
                      <a:pt x="1655" y="3299"/>
                    </a:cubicBezTo>
                    <a:cubicBezTo>
                      <a:pt x="2560" y="3299"/>
                      <a:pt x="3298" y="2560"/>
                      <a:pt x="3298" y="1656"/>
                    </a:cubicBezTo>
                    <a:cubicBezTo>
                      <a:pt x="3298" y="739"/>
                      <a:pt x="2560" y="1"/>
                      <a:pt x="1655"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0"/>
              <p:cNvSpPr/>
              <p:nvPr/>
            </p:nvSpPr>
            <p:spPr>
              <a:xfrm>
                <a:off x="6326975" y="1152650"/>
                <a:ext cx="82775" cy="82475"/>
              </a:xfrm>
              <a:custGeom>
                <a:rect b="b" l="l" r="r" t="t"/>
                <a:pathLst>
                  <a:path extrusionOk="0" h="3299" w="3311">
                    <a:moveTo>
                      <a:pt x="1655" y="1"/>
                    </a:moveTo>
                    <a:cubicBezTo>
                      <a:pt x="738" y="1"/>
                      <a:pt x="0" y="739"/>
                      <a:pt x="0" y="1644"/>
                    </a:cubicBezTo>
                    <a:cubicBezTo>
                      <a:pt x="0" y="2560"/>
                      <a:pt x="738" y="3299"/>
                      <a:pt x="1655" y="3299"/>
                    </a:cubicBezTo>
                    <a:cubicBezTo>
                      <a:pt x="2572" y="3299"/>
                      <a:pt x="3310" y="2560"/>
                      <a:pt x="3310" y="1644"/>
                    </a:cubicBezTo>
                    <a:cubicBezTo>
                      <a:pt x="3310" y="739"/>
                      <a:pt x="2572" y="1"/>
                      <a:pt x="1655"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0"/>
              <p:cNvSpPr/>
              <p:nvPr/>
            </p:nvSpPr>
            <p:spPr>
              <a:xfrm>
                <a:off x="6494850" y="1028825"/>
                <a:ext cx="82475" cy="82475"/>
              </a:xfrm>
              <a:custGeom>
                <a:rect b="b" l="l" r="r" t="t"/>
                <a:pathLst>
                  <a:path extrusionOk="0" h="3299" w="3299">
                    <a:moveTo>
                      <a:pt x="1643" y="1"/>
                    </a:moveTo>
                    <a:cubicBezTo>
                      <a:pt x="739" y="1"/>
                      <a:pt x="0" y="739"/>
                      <a:pt x="0" y="1644"/>
                    </a:cubicBezTo>
                    <a:cubicBezTo>
                      <a:pt x="0" y="2560"/>
                      <a:pt x="739" y="3299"/>
                      <a:pt x="1643" y="3299"/>
                    </a:cubicBezTo>
                    <a:cubicBezTo>
                      <a:pt x="2560" y="3299"/>
                      <a:pt x="3298" y="2560"/>
                      <a:pt x="3298" y="1644"/>
                    </a:cubicBezTo>
                    <a:cubicBezTo>
                      <a:pt x="3298" y="739"/>
                      <a:pt x="2560" y="1"/>
                      <a:pt x="1643"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0"/>
              <p:cNvSpPr/>
              <p:nvPr/>
            </p:nvSpPr>
            <p:spPr>
              <a:xfrm>
                <a:off x="6351075" y="885050"/>
                <a:ext cx="82475" cy="82475"/>
              </a:xfrm>
              <a:custGeom>
                <a:rect b="b" l="l" r="r" t="t"/>
                <a:pathLst>
                  <a:path extrusionOk="0" h="3299" w="3299">
                    <a:moveTo>
                      <a:pt x="1644" y="1"/>
                    </a:moveTo>
                    <a:cubicBezTo>
                      <a:pt x="739" y="1"/>
                      <a:pt x="1" y="739"/>
                      <a:pt x="1" y="1656"/>
                    </a:cubicBezTo>
                    <a:cubicBezTo>
                      <a:pt x="1" y="2561"/>
                      <a:pt x="739" y="3299"/>
                      <a:pt x="1644" y="3299"/>
                    </a:cubicBezTo>
                    <a:cubicBezTo>
                      <a:pt x="2561" y="3299"/>
                      <a:pt x="3299" y="2561"/>
                      <a:pt x="3299" y="1656"/>
                    </a:cubicBezTo>
                    <a:cubicBezTo>
                      <a:pt x="3299" y="739"/>
                      <a:pt x="2561" y="1"/>
                      <a:pt x="1644"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0"/>
              <p:cNvSpPr/>
              <p:nvPr/>
            </p:nvSpPr>
            <p:spPr>
              <a:xfrm>
                <a:off x="6040625" y="1756900"/>
                <a:ext cx="82475" cy="82775"/>
              </a:xfrm>
              <a:custGeom>
                <a:rect b="b" l="l" r="r" t="t"/>
                <a:pathLst>
                  <a:path extrusionOk="0" h="3311" w="3299">
                    <a:moveTo>
                      <a:pt x="1655" y="0"/>
                    </a:moveTo>
                    <a:cubicBezTo>
                      <a:pt x="739" y="0"/>
                      <a:pt x="0" y="738"/>
                      <a:pt x="0" y="1655"/>
                    </a:cubicBezTo>
                    <a:cubicBezTo>
                      <a:pt x="0" y="2572"/>
                      <a:pt x="739" y="3310"/>
                      <a:pt x="1655" y="3310"/>
                    </a:cubicBezTo>
                    <a:cubicBezTo>
                      <a:pt x="2560" y="3310"/>
                      <a:pt x="3298" y="2572"/>
                      <a:pt x="3298" y="1655"/>
                    </a:cubicBezTo>
                    <a:cubicBezTo>
                      <a:pt x="3298" y="738"/>
                      <a:pt x="2560" y="0"/>
                      <a:pt x="1655"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0"/>
              <p:cNvSpPr/>
              <p:nvPr/>
            </p:nvSpPr>
            <p:spPr>
              <a:xfrm>
                <a:off x="5801000" y="1923875"/>
                <a:ext cx="82775" cy="82475"/>
              </a:xfrm>
              <a:custGeom>
                <a:rect b="b" l="l" r="r" t="t"/>
                <a:pathLst>
                  <a:path extrusionOk="0" h="3299" w="3311">
                    <a:moveTo>
                      <a:pt x="1656" y="1"/>
                    </a:moveTo>
                    <a:cubicBezTo>
                      <a:pt x="739" y="1"/>
                      <a:pt x="1" y="739"/>
                      <a:pt x="1" y="1656"/>
                    </a:cubicBezTo>
                    <a:cubicBezTo>
                      <a:pt x="1" y="2560"/>
                      <a:pt x="739" y="3299"/>
                      <a:pt x="1656" y="3299"/>
                    </a:cubicBezTo>
                    <a:cubicBezTo>
                      <a:pt x="2573" y="3299"/>
                      <a:pt x="3311" y="2560"/>
                      <a:pt x="3311" y="1656"/>
                    </a:cubicBezTo>
                    <a:cubicBezTo>
                      <a:pt x="3311" y="739"/>
                      <a:pt x="2573" y="1"/>
                      <a:pt x="1656"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0"/>
              <p:cNvSpPr/>
              <p:nvPr/>
            </p:nvSpPr>
            <p:spPr>
              <a:xfrm>
                <a:off x="5660825" y="2009000"/>
                <a:ext cx="39600" cy="80100"/>
              </a:xfrm>
              <a:custGeom>
                <a:rect b="b" l="l" r="r" t="t"/>
                <a:pathLst>
                  <a:path extrusionOk="0" h="3204" w="1584">
                    <a:moveTo>
                      <a:pt x="524" y="1"/>
                    </a:moveTo>
                    <a:cubicBezTo>
                      <a:pt x="405" y="929"/>
                      <a:pt x="238" y="1894"/>
                      <a:pt x="60" y="2894"/>
                    </a:cubicBezTo>
                    <a:cubicBezTo>
                      <a:pt x="36" y="3001"/>
                      <a:pt x="24" y="3108"/>
                      <a:pt x="0" y="3204"/>
                    </a:cubicBezTo>
                    <a:cubicBezTo>
                      <a:pt x="869" y="3168"/>
                      <a:pt x="1584" y="2442"/>
                      <a:pt x="1584" y="1549"/>
                    </a:cubicBezTo>
                    <a:cubicBezTo>
                      <a:pt x="1584" y="846"/>
                      <a:pt x="1143" y="251"/>
                      <a:pt x="524"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0"/>
              <p:cNvSpPr/>
              <p:nvPr/>
            </p:nvSpPr>
            <p:spPr>
              <a:xfrm>
                <a:off x="5744150" y="1683075"/>
                <a:ext cx="82775" cy="82775"/>
              </a:xfrm>
              <a:custGeom>
                <a:rect b="b" l="l" r="r" t="t"/>
                <a:pathLst>
                  <a:path extrusionOk="0" h="3311" w="3311">
                    <a:moveTo>
                      <a:pt x="1656" y="0"/>
                    </a:moveTo>
                    <a:cubicBezTo>
                      <a:pt x="739" y="0"/>
                      <a:pt x="1" y="739"/>
                      <a:pt x="1" y="1655"/>
                    </a:cubicBezTo>
                    <a:cubicBezTo>
                      <a:pt x="1" y="2572"/>
                      <a:pt x="739" y="3310"/>
                      <a:pt x="1656" y="3310"/>
                    </a:cubicBezTo>
                    <a:cubicBezTo>
                      <a:pt x="2573" y="3310"/>
                      <a:pt x="3311" y="2572"/>
                      <a:pt x="3311" y="1655"/>
                    </a:cubicBezTo>
                    <a:cubicBezTo>
                      <a:pt x="3311" y="739"/>
                      <a:pt x="2573" y="0"/>
                      <a:pt x="1656"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0"/>
              <p:cNvSpPr/>
              <p:nvPr/>
            </p:nvSpPr>
            <p:spPr>
              <a:xfrm>
                <a:off x="6127550" y="1264575"/>
                <a:ext cx="82750" cy="82475"/>
              </a:xfrm>
              <a:custGeom>
                <a:rect b="b" l="l" r="r" t="t"/>
                <a:pathLst>
                  <a:path extrusionOk="0" h="3299" w="3310">
                    <a:moveTo>
                      <a:pt x="1655" y="0"/>
                    </a:moveTo>
                    <a:cubicBezTo>
                      <a:pt x="750" y="0"/>
                      <a:pt x="0" y="739"/>
                      <a:pt x="0" y="1643"/>
                    </a:cubicBezTo>
                    <a:cubicBezTo>
                      <a:pt x="0" y="2560"/>
                      <a:pt x="750" y="3298"/>
                      <a:pt x="1655" y="3298"/>
                    </a:cubicBezTo>
                    <a:cubicBezTo>
                      <a:pt x="2572" y="3298"/>
                      <a:pt x="3310" y="2560"/>
                      <a:pt x="3310" y="1643"/>
                    </a:cubicBezTo>
                    <a:cubicBezTo>
                      <a:pt x="3310" y="739"/>
                      <a:pt x="2572" y="0"/>
                      <a:pt x="1655"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0"/>
              <p:cNvSpPr/>
              <p:nvPr/>
            </p:nvSpPr>
            <p:spPr>
              <a:xfrm>
                <a:off x="6398400" y="1383925"/>
                <a:ext cx="82775" cy="82775"/>
              </a:xfrm>
              <a:custGeom>
                <a:rect b="b" l="l" r="r" t="t"/>
                <a:pathLst>
                  <a:path extrusionOk="0" h="3311" w="3311">
                    <a:moveTo>
                      <a:pt x="1656" y="1"/>
                    </a:moveTo>
                    <a:cubicBezTo>
                      <a:pt x="751" y="1"/>
                      <a:pt x="1" y="751"/>
                      <a:pt x="1" y="1656"/>
                    </a:cubicBezTo>
                    <a:cubicBezTo>
                      <a:pt x="1" y="2572"/>
                      <a:pt x="751" y="3311"/>
                      <a:pt x="1656" y="3311"/>
                    </a:cubicBezTo>
                    <a:cubicBezTo>
                      <a:pt x="2573" y="3311"/>
                      <a:pt x="3311" y="2572"/>
                      <a:pt x="3311" y="1656"/>
                    </a:cubicBezTo>
                    <a:cubicBezTo>
                      <a:pt x="3311" y="751"/>
                      <a:pt x="2573" y="1"/>
                      <a:pt x="1656"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0"/>
              <p:cNvSpPr/>
              <p:nvPr/>
            </p:nvSpPr>
            <p:spPr>
              <a:xfrm>
                <a:off x="6297500" y="1830425"/>
                <a:ext cx="82475" cy="82475"/>
              </a:xfrm>
              <a:custGeom>
                <a:rect b="b" l="l" r="r" t="t"/>
                <a:pathLst>
                  <a:path extrusionOk="0" h="3299" w="3299">
                    <a:moveTo>
                      <a:pt x="1656" y="0"/>
                    </a:moveTo>
                    <a:cubicBezTo>
                      <a:pt x="739" y="0"/>
                      <a:pt x="1" y="738"/>
                      <a:pt x="1" y="1655"/>
                    </a:cubicBezTo>
                    <a:cubicBezTo>
                      <a:pt x="1" y="2560"/>
                      <a:pt x="739" y="3298"/>
                      <a:pt x="1656" y="3298"/>
                    </a:cubicBezTo>
                    <a:cubicBezTo>
                      <a:pt x="2560" y="3298"/>
                      <a:pt x="3299" y="2560"/>
                      <a:pt x="3299" y="1655"/>
                    </a:cubicBezTo>
                    <a:cubicBezTo>
                      <a:pt x="3299" y="738"/>
                      <a:pt x="2560" y="0"/>
                      <a:pt x="1656" y="0"/>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0"/>
              <p:cNvSpPr/>
              <p:nvPr/>
            </p:nvSpPr>
            <p:spPr>
              <a:xfrm>
                <a:off x="6069800" y="2037875"/>
                <a:ext cx="82775" cy="82775"/>
              </a:xfrm>
              <a:custGeom>
                <a:rect b="b" l="l" r="r" t="t"/>
                <a:pathLst>
                  <a:path extrusionOk="0" h="3311" w="3311">
                    <a:moveTo>
                      <a:pt x="1655" y="1"/>
                    </a:moveTo>
                    <a:cubicBezTo>
                      <a:pt x="738" y="1"/>
                      <a:pt x="0" y="751"/>
                      <a:pt x="0" y="1656"/>
                    </a:cubicBezTo>
                    <a:cubicBezTo>
                      <a:pt x="0" y="2572"/>
                      <a:pt x="738" y="3311"/>
                      <a:pt x="1655" y="3311"/>
                    </a:cubicBezTo>
                    <a:cubicBezTo>
                      <a:pt x="2560" y="3311"/>
                      <a:pt x="3310" y="2572"/>
                      <a:pt x="3310" y="1656"/>
                    </a:cubicBezTo>
                    <a:cubicBezTo>
                      <a:pt x="3310" y="751"/>
                      <a:pt x="2560" y="1"/>
                      <a:pt x="1655"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0"/>
              <p:cNvSpPr/>
              <p:nvPr/>
            </p:nvSpPr>
            <p:spPr>
              <a:xfrm>
                <a:off x="5801000" y="2166775"/>
                <a:ext cx="82775" cy="82775"/>
              </a:xfrm>
              <a:custGeom>
                <a:rect b="b" l="l" r="r" t="t"/>
                <a:pathLst>
                  <a:path extrusionOk="0" h="3311" w="3311">
                    <a:moveTo>
                      <a:pt x="1656" y="0"/>
                    </a:moveTo>
                    <a:cubicBezTo>
                      <a:pt x="739" y="0"/>
                      <a:pt x="1" y="738"/>
                      <a:pt x="1" y="1655"/>
                    </a:cubicBezTo>
                    <a:cubicBezTo>
                      <a:pt x="1" y="2572"/>
                      <a:pt x="739" y="3310"/>
                      <a:pt x="1656" y="3310"/>
                    </a:cubicBezTo>
                    <a:cubicBezTo>
                      <a:pt x="2561" y="3310"/>
                      <a:pt x="3311" y="2572"/>
                      <a:pt x="3311" y="1655"/>
                    </a:cubicBezTo>
                    <a:cubicBezTo>
                      <a:pt x="3311" y="738"/>
                      <a:pt x="2561" y="0"/>
                      <a:pt x="1656"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0"/>
              <p:cNvSpPr/>
              <p:nvPr/>
            </p:nvSpPr>
            <p:spPr>
              <a:xfrm>
                <a:off x="6315650" y="2140575"/>
                <a:ext cx="82775" cy="82475"/>
              </a:xfrm>
              <a:custGeom>
                <a:rect b="b" l="l" r="r" t="t"/>
                <a:pathLst>
                  <a:path extrusionOk="0" h="3299" w="3311">
                    <a:moveTo>
                      <a:pt x="1656" y="0"/>
                    </a:moveTo>
                    <a:cubicBezTo>
                      <a:pt x="751" y="0"/>
                      <a:pt x="1" y="739"/>
                      <a:pt x="1" y="1643"/>
                    </a:cubicBezTo>
                    <a:cubicBezTo>
                      <a:pt x="1" y="2560"/>
                      <a:pt x="751" y="3298"/>
                      <a:pt x="1656" y="3298"/>
                    </a:cubicBezTo>
                    <a:cubicBezTo>
                      <a:pt x="2573" y="3298"/>
                      <a:pt x="3311" y="2560"/>
                      <a:pt x="3311" y="1643"/>
                    </a:cubicBezTo>
                    <a:cubicBezTo>
                      <a:pt x="3311" y="739"/>
                      <a:pt x="2573" y="0"/>
                      <a:pt x="1656"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0"/>
              <p:cNvSpPr/>
              <p:nvPr/>
            </p:nvSpPr>
            <p:spPr>
              <a:xfrm>
                <a:off x="5766175" y="713025"/>
                <a:ext cx="547125" cy="426625"/>
              </a:xfrm>
              <a:custGeom>
                <a:rect b="b" l="l" r="r" t="t"/>
                <a:pathLst>
                  <a:path extrusionOk="0" h="17065" w="21885">
                    <a:moveTo>
                      <a:pt x="5585" y="0"/>
                    </a:moveTo>
                    <a:cubicBezTo>
                      <a:pt x="5585" y="0"/>
                      <a:pt x="3120" y="441"/>
                      <a:pt x="1" y="1203"/>
                    </a:cubicBezTo>
                    <a:cubicBezTo>
                      <a:pt x="1371" y="6086"/>
                      <a:pt x="5182" y="17064"/>
                      <a:pt x="11961" y="17064"/>
                    </a:cubicBezTo>
                    <a:cubicBezTo>
                      <a:pt x="12190" y="17064"/>
                      <a:pt x="12422" y="17052"/>
                      <a:pt x="12657" y="17026"/>
                    </a:cubicBezTo>
                    <a:cubicBezTo>
                      <a:pt x="18753" y="16371"/>
                      <a:pt x="21039" y="7787"/>
                      <a:pt x="21885" y="2048"/>
                    </a:cubicBezTo>
                    <a:lnTo>
                      <a:pt x="18146" y="726"/>
                    </a:lnTo>
                    <a:cubicBezTo>
                      <a:pt x="18146" y="726"/>
                      <a:pt x="17083" y="1087"/>
                      <a:pt x="14595" y="1087"/>
                    </a:cubicBezTo>
                    <a:cubicBezTo>
                      <a:pt x="12585" y="1087"/>
                      <a:pt x="9645" y="852"/>
                      <a:pt x="5585"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0"/>
              <p:cNvSpPr/>
              <p:nvPr/>
            </p:nvSpPr>
            <p:spPr>
              <a:xfrm>
                <a:off x="5393225" y="2198625"/>
                <a:ext cx="1364775" cy="1559750"/>
              </a:xfrm>
              <a:custGeom>
                <a:rect b="b" l="l" r="r" t="t"/>
                <a:pathLst>
                  <a:path extrusionOk="0" h="62390" w="54591">
                    <a:moveTo>
                      <a:pt x="43577" y="0"/>
                    </a:moveTo>
                    <a:cubicBezTo>
                      <a:pt x="38091" y="1619"/>
                      <a:pt x="32470" y="2179"/>
                      <a:pt x="27315" y="2179"/>
                    </a:cubicBezTo>
                    <a:cubicBezTo>
                      <a:pt x="19920" y="2179"/>
                      <a:pt x="13485" y="1026"/>
                      <a:pt x="9787" y="191"/>
                    </a:cubicBezTo>
                    <a:cubicBezTo>
                      <a:pt x="9502" y="1465"/>
                      <a:pt x="9204" y="2774"/>
                      <a:pt x="8894" y="4120"/>
                    </a:cubicBezTo>
                    <a:cubicBezTo>
                      <a:pt x="8763" y="4667"/>
                      <a:pt x="8632" y="5215"/>
                      <a:pt x="8501" y="5763"/>
                    </a:cubicBezTo>
                    <a:cubicBezTo>
                      <a:pt x="8406" y="6191"/>
                      <a:pt x="8311" y="6620"/>
                      <a:pt x="8204" y="7049"/>
                    </a:cubicBezTo>
                    <a:cubicBezTo>
                      <a:pt x="8120" y="7370"/>
                      <a:pt x="8049" y="7703"/>
                      <a:pt x="7966" y="8037"/>
                    </a:cubicBezTo>
                    <a:cubicBezTo>
                      <a:pt x="7358" y="10585"/>
                      <a:pt x="6727" y="13168"/>
                      <a:pt x="6120" y="15740"/>
                    </a:cubicBezTo>
                    <a:cubicBezTo>
                      <a:pt x="5894" y="16716"/>
                      <a:pt x="5668" y="17693"/>
                      <a:pt x="5453" y="18645"/>
                    </a:cubicBezTo>
                    <a:cubicBezTo>
                      <a:pt x="5406" y="18860"/>
                      <a:pt x="5358" y="19074"/>
                      <a:pt x="5311" y="19276"/>
                    </a:cubicBezTo>
                    <a:cubicBezTo>
                      <a:pt x="5156" y="19967"/>
                      <a:pt x="5013" y="20669"/>
                      <a:pt x="4858" y="21348"/>
                    </a:cubicBezTo>
                    <a:cubicBezTo>
                      <a:pt x="4418" y="23432"/>
                      <a:pt x="4037" y="25456"/>
                      <a:pt x="3715" y="27361"/>
                    </a:cubicBezTo>
                    <a:cubicBezTo>
                      <a:pt x="3537" y="28385"/>
                      <a:pt x="3394" y="29361"/>
                      <a:pt x="3286" y="30301"/>
                    </a:cubicBezTo>
                    <a:cubicBezTo>
                      <a:pt x="3203" y="30944"/>
                      <a:pt x="3132" y="31563"/>
                      <a:pt x="3084" y="32159"/>
                    </a:cubicBezTo>
                    <a:cubicBezTo>
                      <a:pt x="3060" y="32361"/>
                      <a:pt x="3036" y="32564"/>
                      <a:pt x="3025" y="32766"/>
                    </a:cubicBezTo>
                    <a:lnTo>
                      <a:pt x="2834" y="34254"/>
                    </a:lnTo>
                    <a:lnTo>
                      <a:pt x="2239" y="39124"/>
                    </a:lnTo>
                    <a:lnTo>
                      <a:pt x="1882" y="42089"/>
                    </a:lnTo>
                    <a:lnTo>
                      <a:pt x="1572" y="44565"/>
                    </a:lnTo>
                    <a:lnTo>
                      <a:pt x="1310" y="46661"/>
                    </a:lnTo>
                    <a:lnTo>
                      <a:pt x="798" y="50875"/>
                    </a:lnTo>
                    <a:lnTo>
                      <a:pt x="548" y="52852"/>
                    </a:lnTo>
                    <a:lnTo>
                      <a:pt x="429" y="53840"/>
                    </a:lnTo>
                    <a:lnTo>
                      <a:pt x="0" y="57340"/>
                    </a:lnTo>
                    <a:cubicBezTo>
                      <a:pt x="6747" y="60509"/>
                      <a:pt x="15833" y="62389"/>
                      <a:pt x="25239" y="62389"/>
                    </a:cubicBezTo>
                    <a:cubicBezTo>
                      <a:pt x="35520" y="62389"/>
                      <a:pt x="46184" y="60142"/>
                      <a:pt x="54591" y="54876"/>
                    </a:cubicBezTo>
                    <a:lnTo>
                      <a:pt x="54317" y="53233"/>
                    </a:lnTo>
                    <a:lnTo>
                      <a:pt x="53864" y="50494"/>
                    </a:lnTo>
                    <a:lnTo>
                      <a:pt x="53829" y="50280"/>
                    </a:lnTo>
                    <a:lnTo>
                      <a:pt x="52959" y="45089"/>
                    </a:lnTo>
                    <a:lnTo>
                      <a:pt x="52614" y="42993"/>
                    </a:lnTo>
                    <a:lnTo>
                      <a:pt x="52400" y="41731"/>
                    </a:lnTo>
                    <a:lnTo>
                      <a:pt x="51912" y="38802"/>
                    </a:lnTo>
                    <a:lnTo>
                      <a:pt x="50935" y="32945"/>
                    </a:lnTo>
                    <a:lnTo>
                      <a:pt x="50578" y="30801"/>
                    </a:lnTo>
                    <a:lnTo>
                      <a:pt x="50542" y="30611"/>
                    </a:lnTo>
                    <a:lnTo>
                      <a:pt x="50435" y="30159"/>
                    </a:lnTo>
                    <a:lnTo>
                      <a:pt x="49792" y="27289"/>
                    </a:lnTo>
                    <a:lnTo>
                      <a:pt x="48316" y="20836"/>
                    </a:lnTo>
                    <a:lnTo>
                      <a:pt x="47828" y="18669"/>
                    </a:lnTo>
                    <a:lnTo>
                      <a:pt x="47816" y="18610"/>
                    </a:lnTo>
                    <a:lnTo>
                      <a:pt x="47161" y="15788"/>
                    </a:lnTo>
                    <a:lnTo>
                      <a:pt x="45935" y="10335"/>
                    </a:lnTo>
                    <a:lnTo>
                      <a:pt x="45447" y="8239"/>
                    </a:lnTo>
                    <a:lnTo>
                      <a:pt x="45185" y="7084"/>
                    </a:lnTo>
                    <a:lnTo>
                      <a:pt x="44530" y="4179"/>
                    </a:lnTo>
                    <a:lnTo>
                      <a:pt x="435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0"/>
              <p:cNvSpPr/>
              <p:nvPr/>
            </p:nvSpPr>
            <p:spPr>
              <a:xfrm>
                <a:off x="5592350" y="2340400"/>
                <a:ext cx="948950" cy="163050"/>
              </a:xfrm>
              <a:custGeom>
                <a:rect b="b" l="l" r="r" t="t"/>
                <a:pathLst>
                  <a:path extrusionOk="0" h="6522" w="37958">
                    <a:moveTo>
                      <a:pt x="1816" y="0"/>
                    </a:moveTo>
                    <a:cubicBezTo>
                      <a:pt x="1382" y="0"/>
                      <a:pt x="955" y="31"/>
                      <a:pt x="536" y="92"/>
                    </a:cubicBezTo>
                    <a:cubicBezTo>
                      <a:pt x="441" y="520"/>
                      <a:pt x="346" y="949"/>
                      <a:pt x="239" y="1378"/>
                    </a:cubicBezTo>
                    <a:cubicBezTo>
                      <a:pt x="155" y="1699"/>
                      <a:pt x="84" y="2032"/>
                      <a:pt x="1" y="2366"/>
                    </a:cubicBezTo>
                    <a:cubicBezTo>
                      <a:pt x="96" y="2342"/>
                      <a:pt x="203" y="2306"/>
                      <a:pt x="310" y="2282"/>
                    </a:cubicBezTo>
                    <a:cubicBezTo>
                      <a:pt x="799" y="2169"/>
                      <a:pt x="1306" y="2112"/>
                      <a:pt x="1831" y="2112"/>
                    </a:cubicBezTo>
                    <a:cubicBezTo>
                      <a:pt x="4005" y="2112"/>
                      <a:pt x="6487" y="3086"/>
                      <a:pt x="9240" y="5033"/>
                    </a:cubicBezTo>
                    <a:cubicBezTo>
                      <a:pt x="10764" y="6116"/>
                      <a:pt x="12145" y="6521"/>
                      <a:pt x="13419" y="6521"/>
                    </a:cubicBezTo>
                    <a:cubicBezTo>
                      <a:pt x="15407" y="6521"/>
                      <a:pt x="17134" y="5545"/>
                      <a:pt x="18741" y="4640"/>
                    </a:cubicBezTo>
                    <a:cubicBezTo>
                      <a:pt x="20454" y="3683"/>
                      <a:pt x="22096" y="2755"/>
                      <a:pt x="24097" y="2755"/>
                    </a:cubicBezTo>
                    <a:cubicBezTo>
                      <a:pt x="24933" y="2755"/>
                      <a:pt x="25832" y="2917"/>
                      <a:pt x="26825" y="3306"/>
                    </a:cubicBezTo>
                    <a:cubicBezTo>
                      <a:pt x="29518" y="4355"/>
                      <a:pt x="32273" y="5255"/>
                      <a:pt x="34789" y="5255"/>
                    </a:cubicBezTo>
                    <a:cubicBezTo>
                      <a:pt x="35901" y="5255"/>
                      <a:pt x="36966" y="5080"/>
                      <a:pt x="37958" y="4664"/>
                    </a:cubicBezTo>
                    <a:lnTo>
                      <a:pt x="37482" y="2568"/>
                    </a:lnTo>
                    <a:cubicBezTo>
                      <a:pt x="37458" y="2580"/>
                      <a:pt x="37446" y="2592"/>
                      <a:pt x="37422" y="2592"/>
                    </a:cubicBezTo>
                    <a:cubicBezTo>
                      <a:pt x="36668" y="2967"/>
                      <a:pt x="35814" y="3158"/>
                      <a:pt x="34798" y="3158"/>
                    </a:cubicBezTo>
                    <a:cubicBezTo>
                      <a:pt x="33008" y="3158"/>
                      <a:pt x="30717" y="2565"/>
                      <a:pt x="27587" y="1342"/>
                    </a:cubicBezTo>
                    <a:cubicBezTo>
                      <a:pt x="26330" y="851"/>
                      <a:pt x="25175" y="652"/>
                      <a:pt x="24108" y="652"/>
                    </a:cubicBezTo>
                    <a:cubicBezTo>
                      <a:pt x="21529" y="652"/>
                      <a:pt x="19465" y="1813"/>
                      <a:pt x="17705" y="2806"/>
                    </a:cubicBezTo>
                    <a:cubicBezTo>
                      <a:pt x="16150" y="3685"/>
                      <a:pt x="14851" y="4416"/>
                      <a:pt x="13446" y="4416"/>
                    </a:cubicBezTo>
                    <a:cubicBezTo>
                      <a:pt x="12528" y="4416"/>
                      <a:pt x="11564" y="4104"/>
                      <a:pt x="10454" y="3318"/>
                    </a:cubicBezTo>
                    <a:cubicBezTo>
                      <a:pt x="7338" y="1111"/>
                      <a:pt x="4441" y="0"/>
                      <a:pt x="18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0"/>
              <p:cNvSpPr/>
              <p:nvPr/>
            </p:nvSpPr>
            <p:spPr>
              <a:xfrm>
                <a:off x="5425975" y="3273450"/>
                <a:ext cx="1291250" cy="225350"/>
              </a:xfrm>
              <a:custGeom>
                <a:rect b="b" l="l" r="r" t="t"/>
                <a:pathLst>
                  <a:path extrusionOk="0" h="9014" w="51650">
                    <a:moveTo>
                      <a:pt x="51304" y="0"/>
                    </a:moveTo>
                    <a:cubicBezTo>
                      <a:pt x="49459" y="298"/>
                      <a:pt x="47625" y="1001"/>
                      <a:pt x="45887" y="2286"/>
                    </a:cubicBezTo>
                    <a:cubicBezTo>
                      <a:pt x="42973" y="4453"/>
                      <a:pt x="41198" y="5376"/>
                      <a:pt x="38993" y="5376"/>
                    </a:cubicBezTo>
                    <a:cubicBezTo>
                      <a:pt x="37054" y="5376"/>
                      <a:pt x="34782" y="4662"/>
                      <a:pt x="31111" y="3453"/>
                    </a:cubicBezTo>
                    <a:cubicBezTo>
                      <a:pt x="29426" y="2895"/>
                      <a:pt x="27915" y="2669"/>
                      <a:pt x="26544" y="2669"/>
                    </a:cubicBezTo>
                    <a:cubicBezTo>
                      <a:pt x="23208" y="2669"/>
                      <a:pt x="20705" y="4008"/>
                      <a:pt x="18562" y="5156"/>
                    </a:cubicBezTo>
                    <a:cubicBezTo>
                      <a:pt x="16778" y="6108"/>
                      <a:pt x="15291" y="6904"/>
                      <a:pt x="13639" y="6904"/>
                    </a:cubicBezTo>
                    <a:cubicBezTo>
                      <a:pt x="12525" y="6904"/>
                      <a:pt x="11336" y="6541"/>
                      <a:pt x="9930" y="5620"/>
                    </a:cubicBezTo>
                    <a:cubicBezTo>
                      <a:pt x="5965" y="3013"/>
                      <a:pt x="2774" y="1882"/>
                      <a:pt x="262" y="1572"/>
                    </a:cubicBezTo>
                    <a:lnTo>
                      <a:pt x="0" y="3668"/>
                    </a:lnTo>
                    <a:cubicBezTo>
                      <a:pt x="2179" y="3941"/>
                      <a:pt x="5072" y="4942"/>
                      <a:pt x="8775" y="7382"/>
                    </a:cubicBezTo>
                    <a:cubicBezTo>
                      <a:pt x="10585" y="8573"/>
                      <a:pt x="12168" y="9013"/>
                      <a:pt x="13621" y="9013"/>
                    </a:cubicBezTo>
                    <a:cubicBezTo>
                      <a:pt x="15823" y="9013"/>
                      <a:pt x="17705" y="8001"/>
                      <a:pt x="19562" y="7013"/>
                    </a:cubicBezTo>
                    <a:cubicBezTo>
                      <a:pt x="21630" y="5904"/>
                      <a:pt x="23751" y="4764"/>
                      <a:pt x="26550" y="4764"/>
                    </a:cubicBezTo>
                    <a:cubicBezTo>
                      <a:pt x="27715" y="4764"/>
                      <a:pt x="28999" y="4962"/>
                      <a:pt x="30444" y="5442"/>
                    </a:cubicBezTo>
                    <a:cubicBezTo>
                      <a:pt x="34217" y="6692"/>
                      <a:pt x="36745" y="7467"/>
                      <a:pt x="39003" y="7467"/>
                    </a:cubicBezTo>
                    <a:cubicBezTo>
                      <a:pt x="41585" y="7467"/>
                      <a:pt x="43815" y="6454"/>
                      <a:pt x="47149" y="3977"/>
                    </a:cubicBezTo>
                    <a:cubicBezTo>
                      <a:pt x="48566" y="2929"/>
                      <a:pt x="50102" y="2346"/>
                      <a:pt x="51649" y="2096"/>
                    </a:cubicBezTo>
                    <a:lnTo>
                      <a:pt x="513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0"/>
              <p:cNvSpPr/>
              <p:nvPr/>
            </p:nvSpPr>
            <p:spPr>
              <a:xfrm>
                <a:off x="5464075" y="2968650"/>
                <a:ext cx="1202550" cy="212850"/>
              </a:xfrm>
              <a:custGeom>
                <a:rect b="b" l="l" r="r" t="t"/>
                <a:pathLst>
                  <a:path extrusionOk="0" h="8514" w="48102">
                    <a:moveTo>
                      <a:pt x="47744" y="0"/>
                    </a:moveTo>
                    <a:cubicBezTo>
                      <a:pt x="46589" y="393"/>
                      <a:pt x="45458" y="977"/>
                      <a:pt x="44363" y="1786"/>
                    </a:cubicBezTo>
                    <a:cubicBezTo>
                      <a:pt x="41446" y="3955"/>
                      <a:pt x="39671" y="4881"/>
                      <a:pt x="37464" y="4881"/>
                    </a:cubicBezTo>
                    <a:cubicBezTo>
                      <a:pt x="35526" y="4881"/>
                      <a:pt x="33255" y="4167"/>
                      <a:pt x="29587" y="2953"/>
                    </a:cubicBezTo>
                    <a:cubicBezTo>
                      <a:pt x="27902" y="2395"/>
                      <a:pt x="26391" y="2169"/>
                      <a:pt x="25020" y="2169"/>
                    </a:cubicBezTo>
                    <a:cubicBezTo>
                      <a:pt x="21684" y="2169"/>
                      <a:pt x="19181" y="3508"/>
                      <a:pt x="17038" y="4656"/>
                    </a:cubicBezTo>
                    <a:cubicBezTo>
                      <a:pt x="15253" y="5609"/>
                      <a:pt x="13765" y="6409"/>
                      <a:pt x="12113" y="6409"/>
                    </a:cubicBezTo>
                    <a:cubicBezTo>
                      <a:pt x="10999" y="6409"/>
                      <a:pt x="9811" y="6045"/>
                      <a:pt x="8406" y="5120"/>
                    </a:cubicBezTo>
                    <a:cubicBezTo>
                      <a:pt x="5203" y="3001"/>
                      <a:pt x="2488" y="1870"/>
                      <a:pt x="238" y="1358"/>
                    </a:cubicBezTo>
                    <a:cubicBezTo>
                      <a:pt x="226" y="1560"/>
                      <a:pt x="202" y="1763"/>
                      <a:pt x="191" y="1965"/>
                    </a:cubicBezTo>
                    <a:lnTo>
                      <a:pt x="0" y="3453"/>
                    </a:lnTo>
                    <a:cubicBezTo>
                      <a:pt x="1953" y="3941"/>
                      <a:pt x="4346" y="4977"/>
                      <a:pt x="7251" y="6882"/>
                    </a:cubicBezTo>
                    <a:cubicBezTo>
                      <a:pt x="9061" y="8073"/>
                      <a:pt x="10644" y="8513"/>
                      <a:pt x="12097" y="8513"/>
                    </a:cubicBezTo>
                    <a:cubicBezTo>
                      <a:pt x="14299" y="8513"/>
                      <a:pt x="16181" y="7501"/>
                      <a:pt x="18038" y="6513"/>
                    </a:cubicBezTo>
                    <a:cubicBezTo>
                      <a:pt x="20103" y="5405"/>
                      <a:pt x="22221" y="4274"/>
                      <a:pt x="25013" y="4274"/>
                    </a:cubicBezTo>
                    <a:cubicBezTo>
                      <a:pt x="26182" y="4274"/>
                      <a:pt x="27469" y="4472"/>
                      <a:pt x="28920" y="4953"/>
                    </a:cubicBezTo>
                    <a:cubicBezTo>
                      <a:pt x="32696" y="6199"/>
                      <a:pt x="35224" y="6974"/>
                      <a:pt x="37484" y="6974"/>
                    </a:cubicBezTo>
                    <a:cubicBezTo>
                      <a:pt x="40064" y="6974"/>
                      <a:pt x="42293" y="5964"/>
                      <a:pt x="45625" y="3489"/>
                    </a:cubicBezTo>
                    <a:cubicBezTo>
                      <a:pt x="46423" y="2894"/>
                      <a:pt x="47244" y="2453"/>
                      <a:pt x="48101" y="2144"/>
                    </a:cubicBezTo>
                    <a:lnTo>
                      <a:pt x="4774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0"/>
              <p:cNvSpPr/>
              <p:nvPr/>
            </p:nvSpPr>
            <p:spPr>
              <a:xfrm>
                <a:off x="5514675" y="2663850"/>
                <a:ext cx="1086450" cy="178625"/>
              </a:xfrm>
              <a:custGeom>
                <a:rect b="b" l="l" r="r" t="t"/>
                <a:pathLst>
                  <a:path extrusionOk="0" h="7145" w="43458">
                    <a:moveTo>
                      <a:pt x="42958" y="1"/>
                    </a:moveTo>
                    <a:cubicBezTo>
                      <a:pt x="42755" y="131"/>
                      <a:pt x="42541" y="274"/>
                      <a:pt x="42339" y="429"/>
                    </a:cubicBezTo>
                    <a:cubicBezTo>
                      <a:pt x="39425" y="2589"/>
                      <a:pt x="37650" y="3513"/>
                      <a:pt x="35445" y="3513"/>
                    </a:cubicBezTo>
                    <a:cubicBezTo>
                      <a:pt x="33506" y="3513"/>
                      <a:pt x="31235" y="2799"/>
                      <a:pt x="27563" y="1584"/>
                    </a:cubicBezTo>
                    <a:cubicBezTo>
                      <a:pt x="25883" y="1031"/>
                      <a:pt x="24375" y="807"/>
                      <a:pt x="23007" y="807"/>
                    </a:cubicBezTo>
                    <a:cubicBezTo>
                      <a:pt x="19662" y="807"/>
                      <a:pt x="17152" y="2146"/>
                      <a:pt x="15014" y="3287"/>
                    </a:cubicBezTo>
                    <a:cubicBezTo>
                      <a:pt x="13232" y="4245"/>
                      <a:pt x="11747" y="5038"/>
                      <a:pt x="10098" y="5038"/>
                    </a:cubicBezTo>
                    <a:cubicBezTo>
                      <a:pt x="8982" y="5038"/>
                      <a:pt x="7791" y="4674"/>
                      <a:pt x="6382" y="3751"/>
                    </a:cubicBezTo>
                    <a:cubicBezTo>
                      <a:pt x="4179" y="2298"/>
                      <a:pt x="2203" y="1298"/>
                      <a:pt x="453" y="667"/>
                    </a:cubicBezTo>
                    <a:cubicBezTo>
                      <a:pt x="298" y="1358"/>
                      <a:pt x="155" y="2060"/>
                      <a:pt x="0" y="2739"/>
                    </a:cubicBezTo>
                    <a:cubicBezTo>
                      <a:pt x="1524" y="3322"/>
                      <a:pt x="3262" y="4215"/>
                      <a:pt x="5227" y="5513"/>
                    </a:cubicBezTo>
                    <a:cubicBezTo>
                      <a:pt x="7037" y="6704"/>
                      <a:pt x="8620" y="7144"/>
                      <a:pt x="10073" y="7144"/>
                    </a:cubicBezTo>
                    <a:cubicBezTo>
                      <a:pt x="12275" y="7144"/>
                      <a:pt x="14157" y="6144"/>
                      <a:pt x="16014" y="5144"/>
                    </a:cubicBezTo>
                    <a:cubicBezTo>
                      <a:pt x="18081" y="4043"/>
                      <a:pt x="20202" y="2907"/>
                      <a:pt x="22999" y="2907"/>
                    </a:cubicBezTo>
                    <a:cubicBezTo>
                      <a:pt x="24166" y="2907"/>
                      <a:pt x="25449" y="3104"/>
                      <a:pt x="26896" y="3584"/>
                    </a:cubicBezTo>
                    <a:cubicBezTo>
                      <a:pt x="30667" y="4828"/>
                      <a:pt x="33196" y="5603"/>
                      <a:pt x="35457" y="5603"/>
                    </a:cubicBezTo>
                    <a:cubicBezTo>
                      <a:pt x="38001" y="5603"/>
                      <a:pt x="40205" y="4622"/>
                      <a:pt x="43458" y="2227"/>
                    </a:cubicBezTo>
                    <a:lnTo>
                      <a:pt x="42970" y="60"/>
                    </a:lnTo>
                    <a:lnTo>
                      <a:pt x="4295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0"/>
              <p:cNvSpPr/>
              <p:nvPr/>
            </p:nvSpPr>
            <p:spPr>
              <a:xfrm>
                <a:off x="5393225" y="3460975"/>
                <a:ext cx="1364775" cy="297400"/>
              </a:xfrm>
              <a:custGeom>
                <a:rect b="b" l="l" r="r" t="t"/>
                <a:pathLst>
                  <a:path extrusionOk="0" h="11896" w="54591">
                    <a:moveTo>
                      <a:pt x="53864" y="0"/>
                    </a:moveTo>
                    <a:cubicBezTo>
                      <a:pt x="49530" y="2632"/>
                      <a:pt x="40636" y="6763"/>
                      <a:pt x="27301" y="6870"/>
                    </a:cubicBezTo>
                    <a:cubicBezTo>
                      <a:pt x="27051" y="6872"/>
                      <a:pt x="26803" y="6873"/>
                      <a:pt x="26556" y="6873"/>
                    </a:cubicBezTo>
                    <a:cubicBezTo>
                      <a:pt x="12893" y="6873"/>
                      <a:pt x="4314" y="3995"/>
                      <a:pt x="548" y="2358"/>
                    </a:cubicBezTo>
                    <a:lnTo>
                      <a:pt x="429" y="3358"/>
                    </a:lnTo>
                    <a:lnTo>
                      <a:pt x="0" y="6846"/>
                    </a:lnTo>
                    <a:cubicBezTo>
                      <a:pt x="6752" y="10015"/>
                      <a:pt x="15839" y="11895"/>
                      <a:pt x="25243" y="11895"/>
                    </a:cubicBezTo>
                    <a:cubicBezTo>
                      <a:pt x="35524" y="11895"/>
                      <a:pt x="46184" y="9648"/>
                      <a:pt x="54591" y="4382"/>
                    </a:cubicBezTo>
                    <a:lnTo>
                      <a:pt x="54317" y="2739"/>
                    </a:lnTo>
                    <a:lnTo>
                      <a:pt x="5386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0"/>
              <p:cNvSpPr/>
              <p:nvPr/>
            </p:nvSpPr>
            <p:spPr>
              <a:xfrm>
                <a:off x="5460500" y="-570775"/>
                <a:ext cx="1230225" cy="1211775"/>
              </a:xfrm>
              <a:custGeom>
                <a:rect b="b" l="l" r="r" t="t"/>
                <a:pathLst>
                  <a:path extrusionOk="0" h="48471" w="49209">
                    <a:moveTo>
                      <a:pt x="24609" y="1"/>
                    </a:moveTo>
                    <a:cubicBezTo>
                      <a:pt x="23685" y="1"/>
                      <a:pt x="22759" y="370"/>
                      <a:pt x="22074" y="1108"/>
                    </a:cubicBezTo>
                    <a:cubicBezTo>
                      <a:pt x="21401" y="1828"/>
                      <a:pt x="20480" y="2214"/>
                      <a:pt x="19542" y="2214"/>
                    </a:cubicBezTo>
                    <a:cubicBezTo>
                      <a:pt x="19055" y="2214"/>
                      <a:pt x="18562" y="2110"/>
                      <a:pt x="18098" y="1894"/>
                    </a:cubicBezTo>
                    <a:cubicBezTo>
                      <a:pt x="17630" y="1681"/>
                      <a:pt x="17140" y="1581"/>
                      <a:pt x="16660" y="1581"/>
                    </a:cubicBezTo>
                    <a:cubicBezTo>
                      <a:pt x="15259" y="1581"/>
                      <a:pt x="13933" y="2433"/>
                      <a:pt x="13419" y="3834"/>
                    </a:cubicBezTo>
                    <a:cubicBezTo>
                      <a:pt x="12908" y="5204"/>
                      <a:pt x="11605" y="6098"/>
                      <a:pt x="10161" y="6098"/>
                    </a:cubicBezTo>
                    <a:cubicBezTo>
                      <a:pt x="10124" y="6098"/>
                      <a:pt x="10086" y="6098"/>
                      <a:pt x="10049" y="6097"/>
                    </a:cubicBezTo>
                    <a:lnTo>
                      <a:pt x="10037" y="6097"/>
                    </a:lnTo>
                    <a:cubicBezTo>
                      <a:pt x="9989" y="6095"/>
                      <a:pt x="9940" y="6094"/>
                      <a:pt x="9892" y="6094"/>
                    </a:cubicBezTo>
                    <a:cubicBezTo>
                      <a:pt x="7958" y="6094"/>
                      <a:pt x="6384" y="7717"/>
                      <a:pt x="6465" y="9668"/>
                    </a:cubicBezTo>
                    <a:lnTo>
                      <a:pt x="6465" y="9680"/>
                    </a:lnTo>
                    <a:cubicBezTo>
                      <a:pt x="6513" y="11169"/>
                      <a:pt x="5608" y="12526"/>
                      <a:pt x="4215" y="13050"/>
                    </a:cubicBezTo>
                    <a:cubicBezTo>
                      <a:pt x="2322" y="13740"/>
                      <a:pt x="1429" y="15895"/>
                      <a:pt x="2274" y="17729"/>
                    </a:cubicBezTo>
                    <a:cubicBezTo>
                      <a:pt x="2893" y="19086"/>
                      <a:pt x="2572" y="20682"/>
                      <a:pt x="1477" y="21694"/>
                    </a:cubicBezTo>
                    <a:lnTo>
                      <a:pt x="1477" y="21706"/>
                    </a:lnTo>
                    <a:cubicBezTo>
                      <a:pt x="0" y="23075"/>
                      <a:pt x="0" y="25397"/>
                      <a:pt x="1477" y="26766"/>
                    </a:cubicBezTo>
                    <a:lnTo>
                      <a:pt x="1477" y="26778"/>
                    </a:lnTo>
                    <a:cubicBezTo>
                      <a:pt x="2572" y="27790"/>
                      <a:pt x="2893" y="29385"/>
                      <a:pt x="2274" y="30742"/>
                    </a:cubicBezTo>
                    <a:cubicBezTo>
                      <a:pt x="1429" y="32576"/>
                      <a:pt x="2322" y="34731"/>
                      <a:pt x="4215" y="35433"/>
                    </a:cubicBezTo>
                    <a:cubicBezTo>
                      <a:pt x="5608" y="35945"/>
                      <a:pt x="6513" y="37303"/>
                      <a:pt x="6465" y="38791"/>
                    </a:cubicBezTo>
                    <a:lnTo>
                      <a:pt x="6465" y="38803"/>
                    </a:lnTo>
                    <a:cubicBezTo>
                      <a:pt x="6384" y="40773"/>
                      <a:pt x="7968" y="42389"/>
                      <a:pt x="9912" y="42389"/>
                    </a:cubicBezTo>
                    <a:cubicBezTo>
                      <a:pt x="9953" y="42389"/>
                      <a:pt x="9995" y="42388"/>
                      <a:pt x="10037" y="42387"/>
                    </a:cubicBezTo>
                    <a:lnTo>
                      <a:pt x="10049" y="42387"/>
                    </a:lnTo>
                    <a:cubicBezTo>
                      <a:pt x="10095" y="42385"/>
                      <a:pt x="10141" y="42384"/>
                      <a:pt x="10187" y="42384"/>
                    </a:cubicBezTo>
                    <a:cubicBezTo>
                      <a:pt x="11621" y="42384"/>
                      <a:pt x="12911" y="43276"/>
                      <a:pt x="13419" y="44637"/>
                    </a:cubicBezTo>
                    <a:cubicBezTo>
                      <a:pt x="13933" y="46038"/>
                      <a:pt x="15259" y="46891"/>
                      <a:pt x="16660" y="46891"/>
                    </a:cubicBezTo>
                    <a:cubicBezTo>
                      <a:pt x="17140" y="46891"/>
                      <a:pt x="17630" y="46791"/>
                      <a:pt x="18098" y="46578"/>
                    </a:cubicBezTo>
                    <a:cubicBezTo>
                      <a:pt x="18562" y="46362"/>
                      <a:pt x="19055" y="46257"/>
                      <a:pt x="19542" y="46257"/>
                    </a:cubicBezTo>
                    <a:cubicBezTo>
                      <a:pt x="20480" y="46257"/>
                      <a:pt x="21401" y="46643"/>
                      <a:pt x="22074" y="47364"/>
                    </a:cubicBezTo>
                    <a:cubicBezTo>
                      <a:pt x="22759" y="48102"/>
                      <a:pt x="23685" y="48471"/>
                      <a:pt x="24609" y="48471"/>
                    </a:cubicBezTo>
                    <a:cubicBezTo>
                      <a:pt x="25533" y="48471"/>
                      <a:pt x="26456" y="48102"/>
                      <a:pt x="27135" y="47364"/>
                    </a:cubicBezTo>
                    <a:lnTo>
                      <a:pt x="27146" y="47364"/>
                    </a:lnTo>
                    <a:cubicBezTo>
                      <a:pt x="27812" y="46643"/>
                      <a:pt x="28735" y="46257"/>
                      <a:pt x="29672" y="46257"/>
                    </a:cubicBezTo>
                    <a:cubicBezTo>
                      <a:pt x="30160" y="46257"/>
                      <a:pt x="30651" y="46362"/>
                      <a:pt x="31111" y="46578"/>
                    </a:cubicBezTo>
                    <a:lnTo>
                      <a:pt x="31123" y="46578"/>
                    </a:lnTo>
                    <a:cubicBezTo>
                      <a:pt x="31588" y="46791"/>
                      <a:pt x="32075" y="46891"/>
                      <a:pt x="32554" y="46891"/>
                    </a:cubicBezTo>
                    <a:cubicBezTo>
                      <a:pt x="33950" y="46891"/>
                      <a:pt x="35279" y="46038"/>
                      <a:pt x="35802" y="44637"/>
                    </a:cubicBezTo>
                    <a:cubicBezTo>
                      <a:pt x="36298" y="43276"/>
                      <a:pt x="37588" y="42384"/>
                      <a:pt x="39032" y="42384"/>
                    </a:cubicBezTo>
                    <a:cubicBezTo>
                      <a:pt x="39079" y="42384"/>
                      <a:pt x="39125" y="42385"/>
                      <a:pt x="39172" y="42387"/>
                    </a:cubicBezTo>
                    <a:cubicBezTo>
                      <a:pt x="39214" y="42388"/>
                      <a:pt x="39256" y="42389"/>
                      <a:pt x="39298" y="42389"/>
                    </a:cubicBezTo>
                    <a:cubicBezTo>
                      <a:pt x="41252" y="42389"/>
                      <a:pt x="42825" y="40773"/>
                      <a:pt x="42756" y="38803"/>
                    </a:cubicBezTo>
                    <a:lnTo>
                      <a:pt x="42756" y="38791"/>
                    </a:lnTo>
                    <a:cubicBezTo>
                      <a:pt x="42696" y="37303"/>
                      <a:pt x="43601" y="35945"/>
                      <a:pt x="45006" y="35433"/>
                    </a:cubicBezTo>
                    <a:cubicBezTo>
                      <a:pt x="46887" y="34731"/>
                      <a:pt x="47780" y="32576"/>
                      <a:pt x="46947" y="30742"/>
                    </a:cubicBezTo>
                    <a:cubicBezTo>
                      <a:pt x="46327" y="29385"/>
                      <a:pt x="46637" y="27790"/>
                      <a:pt x="47732" y="26778"/>
                    </a:cubicBezTo>
                    <a:lnTo>
                      <a:pt x="47744" y="26766"/>
                    </a:lnTo>
                    <a:cubicBezTo>
                      <a:pt x="49209" y="25397"/>
                      <a:pt x="49209" y="23075"/>
                      <a:pt x="47744" y="21706"/>
                    </a:cubicBezTo>
                    <a:lnTo>
                      <a:pt x="47732" y="21694"/>
                    </a:lnTo>
                    <a:cubicBezTo>
                      <a:pt x="46637" y="20682"/>
                      <a:pt x="46327" y="19086"/>
                      <a:pt x="46947" y="17729"/>
                    </a:cubicBezTo>
                    <a:cubicBezTo>
                      <a:pt x="47780" y="15895"/>
                      <a:pt x="46887" y="13740"/>
                      <a:pt x="45006" y="13050"/>
                    </a:cubicBezTo>
                    <a:cubicBezTo>
                      <a:pt x="43601" y="12526"/>
                      <a:pt x="42696" y="11169"/>
                      <a:pt x="42756" y="9680"/>
                    </a:cubicBezTo>
                    <a:lnTo>
                      <a:pt x="42756" y="9668"/>
                    </a:lnTo>
                    <a:cubicBezTo>
                      <a:pt x="42825" y="7717"/>
                      <a:pt x="41262" y="6094"/>
                      <a:pt x="39317" y="6094"/>
                    </a:cubicBezTo>
                    <a:cubicBezTo>
                      <a:pt x="39269" y="6094"/>
                      <a:pt x="39220" y="6095"/>
                      <a:pt x="39172" y="6097"/>
                    </a:cubicBezTo>
                    <a:cubicBezTo>
                      <a:pt x="39134" y="6098"/>
                      <a:pt x="39096" y="6098"/>
                      <a:pt x="39059" y="6098"/>
                    </a:cubicBezTo>
                    <a:cubicBezTo>
                      <a:pt x="37604" y="6098"/>
                      <a:pt x="36301" y="5204"/>
                      <a:pt x="35802" y="3834"/>
                    </a:cubicBezTo>
                    <a:cubicBezTo>
                      <a:pt x="35279" y="2433"/>
                      <a:pt x="33950" y="1581"/>
                      <a:pt x="32554" y="1581"/>
                    </a:cubicBezTo>
                    <a:cubicBezTo>
                      <a:pt x="32075" y="1581"/>
                      <a:pt x="31588" y="1681"/>
                      <a:pt x="31123" y="1894"/>
                    </a:cubicBezTo>
                    <a:lnTo>
                      <a:pt x="31111" y="1894"/>
                    </a:lnTo>
                    <a:cubicBezTo>
                      <a:pt x="30651" y="2110"/>
                      <a:pt x="30160" y="2214"/>
                      <a:pt x="29672" y="2214"/>
                    </a:cubicBezTo>
                    <a:cubicBezTo>
                      <a:pt x="28735" y="2214"/>
                      <a:pt x="27812" y="1828"/>
                      <a:pt x="27146" y="1108"/>
                    </a:cubicBezTo>
                    <a:lnTo>
                      <a:pt x="27135" y="1108"/>
                    </a:lnTo>
                    <a:cubicBezTo>
                      <a:pt x="26456" y="370"/>
                      <a:pt x="25533" y="1"/>
                      <a:pt x="24609"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0"/>
              <p:cNvSpPr/>
              <p:nvPr/>
            </p:nvSpPr>
            <p:spPr>
              <a:xfrm>
                <a:off x="5891800" y="397600"/>
                <a:ext cx="338450" cy="393500"/>
              </a:xfrm>
              <a:custGeom>
                <a:rect b="b" l="l" r="r" t="t"/>
                <a:pathLst>
                  <a:path extrusionOk="0" h="15740" w="13538">
                    <a:moveTo>
                      <a:pt x="9123" y="1"/>
                    </a:moveTo>
                    <a:cubicBezTo>
                      <a:pt x="8840" y="1"/>
                      <a:pt x="8557" y="20"/>
                      <a:pt x="8275" y="56"/>
                    </a:cubicBezTo>
                    <a:cubicBezTo>
                      <a:pt x="7227" y="354"/>
                      <a:pt x="6156" y="723"/>
                      <a:pt x="5156" y="1092"/>
                    </a:cubicBezTo>
                    <a:cubicBezTo>
                      <a:pt x="2858" y="2283"/>
                      <a:pt x="941" y="4152"/>
                      <a:pt x="0" y="5164"/>
                    </a:cubicBezTo>
                    <a:cubicBezTo>
                      <a:pt x="703" y="7664"/>
                      <a:pt x="1084" y="10462"/>
                      <a:pt x="536" y="14046"/>
                    </a:cubicBezTo>
                    <a:cubicBezTo>
                      <a:pt x="2618" y="15173"/>
                      <a:pt x="4721" y="15739"/>
                      <a:pt x="6845" y="15739"/>
                    </a:cubicBezTo>
                    <a:cubicBezTo>
                      <a:pt x="8668" y="15739"/>
                      <a:pt x="10506" y="15322"/>
                      <a:pt x="12359" y="14486"/>
                    </a:cubicBezTo>
                    <a:cubicBezTo>
                      <a:pt x="12085" y="11212"/>
                      <a:pt x="12169" y="8771"/>
                      <a:pt x="12478" y="6616"/>
                    </a:cubicBezTo>
                    <a:cubicBezTo>
                      <a:pt x="12716" y="4973"/>
                      <a:pt x="13085" y="3497"/>
                      <a:pt x="13538" y="1949"/>
                    </a:cubicBezTo>
                    <a:cubicBezTo>
                      <a:pt x="12136" y="537"/>
                      <a:pt x="10624" y="1"/>
                      <a:pt x="9123"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0"/>
              <p:cNvSpPr/>
              <p:nvPr/>
            </p:nvSpPr>
            <p:spPr>
              <a:xfrm>
                <a:off x="5891800" y="397600"/>
                <a:ext cx="338450" cy="351150"/>
              </a:xfrm>
              <a:custGeom>
                <a:rect b="b" l="l" r="r" t="t"/>
                <a:pathLst>
                  <a:path extrusionOk="0" h="14046" w="13538">
                    <a:moveTo>
                      <a:pt x="9123" y="1"/>
                    </a:moveTo>
                    <a:cubicBezTo>
                      <a:pt x="8840" y="1"/>
                      <a:pt x="8557" y="20"/>
                      <a:pt x="8275" y="56"/>
                    </a:cubicBezTo>
                    <a:cubicBezTo>
                      <a:pt x="7227" y="354"/>
                      <a:pt x="6156" y="723"/>
                      <a:pt x="5156" y="1092"/>
                    </a:cubicBezTo>
                    <a:cubicBezTo>
                      <a:pt x="2858" y="2283"/>
                      <a:pt x="929" y="4152"/>
                      <a:pt x="0" y="5164"/>
                    </a:cubicBezTo>
                    <a:cubicBezTo>
                      <a:pt x="703" y="7664"/>
                      <a:pt x="1084" y="10462"/>
                      <a:pt x="536" y="14046"/>
                    </a:cubicBezTo>
                    <a:cubicBezTo>
                      <a:pt x="6811" y="13379"/>
                      <a:pt x="10502" y="9593"/>
                      <a:pt x="12478" y="6616"/>
                    </a:cubicBezTo>
                    <a:cubicBezTo>
                      <a:pt x="12716" y="4973"/>
                      <a:pt x="13085" y="3497"/>
                      <a:pt x="13538" y="1949"/>
                    </a:cubicBezTo>
                    <a:cubicBezTo>
                      <a:pt x="12136" y="537"/>
                      <a:pt x="10624" y="1"/>
                      <a:pt x="9123"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0"/>
              <p:cNvSpPr/>
              <p:nvPr/>
            </p:nvSpPr>
            <p:spPr>
              <a:xfrm>
                <a:off x="5570900" y="96225"/>
                <a:ext cx="182500" cy="271425"/>
              </a:xfrm>
              <a:custGeom>
                <a:rect b="b" l="l" r="r" t="t"/>
                <a:pathLst>
                  <a:path extrusionOk="0" h="10857" w="7300">
                    <a:moveTo>
                      <a:pt x="3250" y="0"/>
                    </a:moveTo>
                    <a:cubicBezTo>
                      <a:pt x="2680" y="0"/>
                      <a:pt x="2102" y="228"/>
                      <a:pt x="1609" y="872"/>
                    </a:cubicBezTo>
                    <a:cubicBezTo>
                      <a:pt x="0" y="2997"/>
                      <a:pt x="1374" y="10857"/>
                      <a:pt x="5946" y="10857"/>
                    </a:cubicBezTo>
                    <a:cubicBezTo>
                      <a:pt x="6111" y="10857"/>
                      <a:pt x="6281" y="10846"/>
                      <a:pt x="6455" y="10825"/>
                    </a:cubicBezTo>
                    <a:cubicBezTo>
                      <a:pt x="6455" y="10825"/>
                      <a:pt x="7300" y="5991"/>
                      <a:pt x="5943" y="1312"/>
                    </a:cubicBezTo>
                    <a:cubicBezTo>
                      <a:pt x="5943" y="1312"/>
                      <a:pt x="4619" y="0"/>
                      <a:pt x="3250"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0"/>
              <p:cNvSpPr/>
              <p:nvPr/>
            </p:nvSpPr>
            <p:spPr>
              <a:xfrm>
                <a:off x="6326075" y="7275"/>
                <a:ext cx="325" cy="925"/>
              </a:xfrm>
              <a:custGeom>
                <a:rect b="b" l="l" r="r" t="t"/>
                <a:pathLst>
                  <a:path extrusionOk="0" h="37" w="13">
                    <a:moveTo>
                      <a:pt x="1" y="0"/>
                    </a:moveTo>
                    <a:cubicBezTo>
                      <a:pt x="12" y="24"/>
                      <a:pt x="12" y="36"/>
                      <a:pt x="12" y="36"/>
                    </a:cubicBezTo>
                    <a:lnTo>
                      <a:pt x="12" y="0"/>
                    </a:ln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0"/>
              <p:cNvSpPr/>
              <p:nvPr/>
            </p:nvSpPr>
            <p:spPr>
              <a:xfrm>
                <a:off x="5634325" y="-226300"/>
                <a:ext cx="697725" cy="857900"/>
              </a:xfrm>
              <a:custGeom>
                <a:rect b="b" l="l" r="r" t="t"/>
                <a:pathLst>
                  <a:path extrusionOk="0" h="34316" w="27909">
                    <a:moveTo>
                      <a:pt x="14255" y="1"/>
                    </a:moveTo>
                    <a:cubicBezTo>
                      <a:pt x="14020" y="1"/>
                      <a:pt x="13781" y="4"/>
                      <a:pt x="13538" y="9"/>
                    </a:cubicBezTo>
                    <a:cubicBezTo>
                      <a:pt x="6215" y="164"/>
                      <a:pt x="2834" y="4688"/>
                      <a:pt x="1453" y="7415"/>
                    </a:cubicBezTo>
                    <a:cubicBezTo>
                      <a:pt x="953" y="8415"/>
                      <a:pt x="643" y="9510"/>
                      <a:pt x="548" y="10629"/>
                    </a:cubicBezTo>
                    <a:cubicBezTo>
                      <a:pt x="536" y="10820"/>
                      <a:pt x="536" y="10951"/>
                      <a:pt x="548" y="10951"/>
                    </a:cubicBezTo>
                    <a:cubicBezTo>
                      <a:pt x="500" y="12332"/>
                      <a:pt x="0" y="30882"/>
                      <a:pt x="9656" y="33775"/>
                    </a:cubicBezTo>
                    <a:cubicBezTo>
                      <a:pt x="10879" y="34143"/>
                      <a:pt x="12051" y="34316"/>
                      <a:pt x="13168" y="34316"/>
                    </a:cubicBezTo>
                    <a:cubicBezTo>
                      <a:pt x="18781" y="34316"/>
                      <a:pt x="23009" y="29944"/>
                      <a:pt x="25432" y="23917"/>
                    </a:cubicBezTo>
                    <a:cubicBezTo>
                      <a:pt x="25575" y="23548"/>
                      <a:pt x="25706" y="23190"/>
                      <a:pt x="25837" y="22821"/>
                    </a:cubicBezTo>
                    <a:cubicBezTo>
                      <a:pt x="25873" y="22714"/>
                      <a:pt x="25908" y="22619"/>
                      <a:pt x="25944" y="22524"/>
                    </a:cubicBezTo>
                    <a:cubicBezTo>
                      <a:pt x="26075" y="22155"/>
                      <a:pt x="26194" y="21774"/>
                      <a:pt x="26301" y="21393"/>
                    </a:cubicBezTo>
                    <a:cubicBezTo>
                      <a:pt x="27421" y="17654"/>
                      <a:pt x="27909" y="13463"/>
                      <a:pt x="27682" y="9379"/>
                    </a:cubicBezTo>
                    <a:cubicBezTo>
                      <a:pt x="27682" y="9379"/>
                      <a:pt x="27587" y="7593"/>
                      <a:pt x="27587" y="7569"/>
                    </a:cubicBezTo>
                    <a:cubicBezTo>
                      <a:pt x="26878" y="4420"/>
                      <a:pt x="23822" y="1"/>
                      <a:pt x="14255"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0"/>
              <p:cNvSpPr/>
              <p:nvPr/>
            </p:nvSpPr>
            <p:spPr>
              <a:xfrm>
                <a:off x="6213850" y="84050"/>
                <a:ext cx="210050" cy="261450"/>
              </a:xfrm>
              <a:custGeom>
                <a:rect b="b" l="l" r="r" t="t"/>
                <a:pathLst>
                  <a:path extrusionOk="0" h="10458" w="8402">
                    <a:moveTo>
                      <a:pt x="5004" y="0"/>
                    </a:moveTo>
                    <a:cubicBezTo>
                      <a:pt x="3546" y="0"/>
                      <a:pt x="2025" y="835"/>
                      <a:pt x="2025" y="835"/>
                    </a:cubicBezTo>
                    <a:cubicBezTo>
                      <a:pt x="1" y="5276"/>
                      <a:pt x="930" y="10312"/>
                      <a:pt x="930" y="10312"/>
                    </a:cubicBezTo>
                    <a:cubicBezTo>
                      <a:pt x="1293" y="10411"/>
                      <a:pt x="1644" y="10458"/>
                      <a:pt x="1983" y="10458"/>
                    </a:cubicBezTo>
                    <a:cubicBezTo>
                      <a:pt x="6152" y="10458"/>
                      <a:pt x="8402" y="3414"/>
                      <a:pt x="7168" y="1168"/>
                    </a:cubicBezTo>
                    <a:cubicBezTo>
                      <a:pt x="6675" y="281"/>
                      <a:pt x="5850" y="0"/>
                      <a:pt x="5004"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0"/>
              <p:cNvSpPr/>
              <p:nvPr/>
            </p:nvSpPr>
            <p:spPr>
              <a:xfrm>
                <a:off x="6213275" y="331725"/>
                <a:ext cx="66975" cy="39900"/>
              </a:xfrm>
              <a:custGeom>
                <a:rect b="b" l="l" r="r" t="t"/>
                <a:pathLst>
                  <a:path extrusionOk="0" h="1596" w="2679">
                    <a:moveTo>
                      <a:pt x="0" y="0"/>
                    </a:moveTo>
                    <a:lnTo>
                      <a:pt x="0" y="0"/>
                    </a:lnTo>
                    <a:cubicBezTo>
                      <a:pt x="643" y="1298"/>
                      <a:pt x="1572" y="1584"/>
                      <a:pt x="2274" y="1596"/>
                    </a:cubicBezTo>
                    <a:cubicBezTo>
                      <a:pt x="2417" y="1227"/>
                      <a:pt x="2548" y="869"/>
                      <a:pt x="2679" y="500"/>
                    </a:cubicBezTo>
                    <a:lnTo>
                      <a:pt x="2679" y="500"/>
                    </a:lnTo>
                    <a:cubicBezTo>
                      <a:pt x="2493" y="559"/>
                      <a:pt x="2293" y="583"/>
                      <a:pt x="2090" y="583"/>
                    </a:cubicBezTo>
                    <a:cubicBezTo>
                      <a:pt x="1092" y="583"/>
                      <a:pt x="0" y="0"/>
                      <a:pt x="0"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0"/>
              <p:cNvSpPr/>
              <p:nvPr/>
            </p:nvSpPr>
            <p:spPr>
              <a:xfrm>
                <a:off x="5584700" y="-360275"/>
                <a:ext cx="847950" cy="620950"/>
              </a:xfrm>
              <a:custGeom>
                <a:rect b="b" l="l" r="r" t="t"/>
                <a:pathLst>
                  <a:path extrusionOk="0" h="24838" w="33918">
                    <a:moveTo>
                      <a:pt x="17763" y="1"/>
                    </a:moveTo>
                    <a:cubicBezTo>
                      <a:pt x="11444" y="1"/>
                      <a:pt x="4827" y="3642"/>
                      <a:pt x="2152" y="9452"/>
                    </a:cubicBezTo>
                    <a:cubicBezTo>
                      <a:pt x="1" y="14098"/>
                      <a:pt x="1981" y="24838"/>
                      <a:pt x="3061" y="24838"/>
                    </a:cubicBezTo>
                    <a:cubicBezTo>
                      <a:pt x="3141" y="24838"/>
                      <a:pt x="3215" y="24779"/>
                      <a:pt x="3283" y="24656"/>
                    </a:cubicBezTo>
                    <a:cubicBezTo>
                      <a:pt x="4283" y="22858"/>
                      <a:pt x="3021" y="19358"/>
                      <a:pt x="4355" y="16024"/>
                    </a:cubicBezTo>
                    <a:cubicBezTo>
                      <a:pt x="4474" y="15714"/>
                      <a:pt x="4581" y="15417"/>
                      <a:pt x="4664" y="15131"/>
                    </a:cubicBezTo>
                    <a:cubicBezTo>
                      <a:pt x="4966" y="14144"/>
                      <a:pt x="5849" y="13577"/>
                      <a:pt x="6755" y="13577"/>
                    </a:cubicBezTo>
                    <a:cubicBezTo>
                      <a:pt x="7281" y="13577"/>
                      <a:pt x="7815" y="13768"/>
                      <a:pt x="8248" y="14179"/>
                    </a:cubicBezTo>
                    <a:cubicBezTo>
                      <a:pt x="12308" y="18036"/>
                      <a:pt x="17523" y="21489"/>
                      <a:pt x="17523" y="21489"/>
                    </a:cubicBezTo>
                    <a:cubicBezTo>
                      <a:pt x="20750" y="23418"/>
                      <a:pt x="23405" y="24156"/>
                      <a:pt x="24964" y="24156"/>
                    </a:cubicBezTo>
                    <a:cubicBezTo>
                      <a:pt x="26119" y="24156"/>
                      <a:pt x="27858" y="22822"/>
                      <a:pt x="28501" y="20596"/>
                    </a:cubicBezTo>
                    <a:cubicBezTo>
                      <a:pt x="29132" y="18358"/>
                      <a:pt x="31001" y="17786"/>
                      <a:pt x="31001" y="17786"/>
                    </a:cubicBezTo>
                    <a:cubicBezTo>
                      <a:pt x="31001" y="17786"/>
                      <a:pt x="33918" y="8928"/>
                      <a:pt x="26488" y="2915"/>
                    </a:cubicBezTo>
                    <a:cubicBezTo>
                      <a:pt x="24008" y="911"/>
                      <a:pt x="20923" y="1"/>
                      <a:pt x="17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0"/>
              <p:cNvSpPr/>
              <p:nvPr/>
            </p:nvSpPr>
            <p:spPr>
              <a:xfrm>
                <a:off x="5613475" y="-364200"/>
                <a:ext cx="784950" cy="473600"/>
              </a:xfrm>
              <a:custGeom>
                <a:rect b="b" l="l" r="r" t="t"/>
                <a:pathLst>
                  <a:path extrusionOk="0" h="18944" w="31398">
                    <a:moveTo>
                      <a:pt x="15562" y="0"/>
                    </a:moveTo>
                    <a:cubicBezTo>
                      <a:pt x="14384" y="24"/>
                      <a:pt x="13217" y="120"/>
                      <a:pt x="12062" y="274"/>
                    </a:cubicBezTo>
                    <a:cubicBezTo>
                      <a:pt x="11479" y="358"/>
                      <a:pt x="10895" y="477"/>
                      <a:pt x="10312" y="620"/>
                    </a:cubicBezTo>
                    <a:cubicBezTo>
                      <a:pt x="9740" y="774"/>
                      <a:pt x="9169" y="953"/>
                      <a:pt x="8609" y="1179"/>
                    </a:cubicBezTo>
                    <a:cubicBezTo>
                      <a:pt x="7502" y="1620"/>
                      <a:pt x="6442" y="2215"/>
                      <a:pt x="5514" y="2977"/>
                    </a:cubicBezTo>
                    <a:cubicBezTo>
                      <a:pt x="4573" y="3715"/>
                      <a:pt x="3751" y="4608"/>
                      <a:pt x="3073" y="5573"/>
                    </a:cubicBezTo>
                    <a:cubicBezTo>
                      <a:pt x="1715" y="7525"/>
                      <a:pt x="906" y="9775"/>
                      <a:pt x="453" y="12050"/>
                    </a:cubicBezTo>
                    <a:cubicBezTo>
                      <a:pt x="239" y="13193"/>
                      <a:pt x="108" y="14347"/>
                      <a:pt x="61" y="15490"/>
                    </a:cubicBezTo>
                    <a:cubicBezTo>
                      <a:pt x="1" y="16645"/>
                      <a:pt x="13" y="17800"/>
                      <a:pt x="144" y="18943"/>
                    </a:cubicBezTo>
                    <a:lnTo>
                      <a:pt x="322" y="18931"/>
                    </a:lnTo>
                    <a:cubicBezTo>
                      <a:pt x="287" y="16657"/>
                      <a:pt x="537" y="14371"/>
                      <a:pt x="1096" y="12192"/>
                    </a:cubicBezTo>
                    <a:cubicBezTo>
                      <a:pt x="1644" y="10014"/>
                      <a:pt x="2525" y="7906"/>
                      <a:pt x="3859" y="6144"/>
                    </a:cubicBezTo>
                    <a:cubicBezTo>
                      <a:pt x="4525" y="5275"/>
                      <a:pt x="5299" y="4489"/>
                      <a:pt x="6180" y="3834"/>
                    </a:cubicBezTo>
                    <a:cubicBezTo>
                      <a:pt x="7049" y="3191"/>
                      <a:pt x="8026" y="2679"/>
                      <a:pt x="9038" y="2286"/>
                    </a:cubicBezTo>
                    <a:cubicBezTo>
                      <a:pt x="9550" y="2108"/>
                      <a:pt x="10074" y="1953"/>
                      <a:pt x="10609" y="1822"/>
                    </a:cubicBezTo>
                    <a:cubicBezTo>
                      <a:pt x="11145" y="1703"/>
                      <a:pt x="11681" y="1608"/>
                      <a:pt x="12229" y="1548"/>
                    </a:cubicBezTo>
                    <a:cubicBezTo>
                      <a:pt x="13256" y="1416"/>
                      <a:pt x="14295" y="1345"/>
                      <a:pt x="15324" y="1345"/>
                    </a:cubicBezTo>
                    <a:cubicBezTo>
                      <a:pt x="15403" y="1345"/>
                      <a:pt x="15483" y="1345"/>
                      <a:pt x="15562" y="1346"/>
                    </a:cubicBezTo>
                    <a:cubicBezTo>
                      <a:pt x="17789" y="1346"/>
                      <a:pt x="20003" y="1691"/>
                      <a:pt x="22016" y="2513"/>
                    </a:cubicBezTo>
                    <a:cubicBezTo>
                      <a:pt x="24028" y="3322"/>
                      <a:pt x="25802" y="4656"/>
                      <a:pt x="27076" y="6394"/>
                    </a:cubicBezTo>
                    <a:cubicBezTo>
                      <a:pt x="27719" y="7263"/>
                      <a:pt x="28255" y="8216"/>
                      <a:pt x="28671" y="9216"/>
                    </a:cubicBezTo>
                    <a:cubicBezTo>
                      <a:pt x="29088" y="10228"/>
                      <a:pt x="29398" y="11276"/>
                      <a:pt x="29600" y="12359"/>
                    </a:cubicBezTo>
                    <a:cubicBezTo>
                      <a:pt x="29969" y="14217"/>
                      <a:pt x="30029" y="16133"/>
                      <a:pt x="29874" y="18038"/>
                    </a:cubicBezTo>
                    <a:cubicBezTo>
                      <a:pt x="30338" y="18181"/>
                      <a:pt x="30767" y="18455"/>
                      <a:pt x="31076" y="18931"/>
                    </a:cubicBezTo>
                    <a:cubicBezTo>
                      <a:pt x="31398" y="16681"/>
                      <a:pt x="31398" y="14371"/>
                      <a:pt x="30993" y="12097"/>
                    </a:cubicBezTo>
                    <a:cubicBezTo>
                      <a:pt x="30791" y="10930"/>
                      <a:pt x="30457" y="9775"/>
                      <a:pt x="30005" y="8668"/>
                    </a:cubicBezTo>
                    <a:cubicBezTo>
                      <a:pt x="29552" y="7561"/>
                      <a:pt x="28969" y="6489"/>
                      <a:pt x="28243" y="5525"/>
                    </a:cubicBezTo>
                    <a:cubicBezTo>
                      <a:pt x="27516" y="4561"/>
                      <a:pt x="26659" y="3691"/>
                      <a:pt x="25695" y="2953"/>
                    </a:cubicBezTo>
                    <a:cubicBezTo>
                      <a:pt x="24730" y="2227"/>
                      <a:pt x="23659" y="1644"/>
                      <a:pt x="22540" y="1191"/>
                    </a:cubicBezTo>
                    <a:cubicBezTo>
                      <a:pt x="21432" y="739"/>
                      <a:pt x="20265" y="441"/>
                      <a:pt x="19099" y="251"/>
                    </a:cubicBezTo>
                    <a:cubicBezTo>
                      <a:pt x="18503" y="155"/>
                      <a:pt x="17920" y="96"/>
                      <a:pt x="17325" y="48"/>
                    </a:cubicBezTo>
                    <a:cubicBezTo>
                      <a:pt x="16741" y="12"/>
                      <a:pt x="16146" y="0"/>
                      <a:pt x="155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0"/>
              <p:cNvSpPr/>
              <p:nvPr/>
            </p:nvSpPr>
            <p:spPr>
              <a:xfrm>
                <a:off x="4948225" y="668675"/>
                <a:ext cx="597425" cy="530150"/>
              </a:xfrm>
              <a:custGeom>
                <a:rect b="b" l="l" r="r" t="t"/>
                <a:pathLst>
                  <a:path extrusionOk="0" h="21206" w="23897">
                    <a:moveTo>
                      <a:pt x="1" y="0"/>
                    </a:moveTo>
                    <a:cubicBezTo>
                      <a:pt x="1" y="1"/>
                      <a:pt x="4275" y="5168"/>
                      <a:pt x="5037" y="15562"/>
                    </a:cubicBezTo>
                    <a:cubicBezTo>
                      <a:pt x="10121" y="17800"/>
                      <a:pt x="17134" y="20562"/>
                      <a:pt x="23896" y="21205"/>
                    </a:cubicBezTo>
                    <a:lnTo>
                      <a:pt x="21598" y="6918"/>
                    </a:lnTo>
                    <a:cubicBezTo>
                      <a:pt x="21598" y="6918"/>
                      <a:pt x="20270" y="7746"/>
                      <a:pt x="17561" y="7746"/>
                    </a:cubicBezTo>
                    <a:cubicBezTo>
                      <a:pt x="14056" y="7746"/>
                      <a:pt x="8240" y="636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0"/>
              <p:cNvSpPr/>
              <p:nvPr/>
            </p:nvSpPr>
            <p:spPr>
              <a:xfrm>
                <a:off x="6188850" y="1652475"/>
                <a:ext cx="387875" cy="337050"/>
              </a:xfrm>
              <a:custGeom>
                <a:rect b="b" l="l" r="r" t="t"/>
                <a:pathLst>
                  <a:path extrusionOk="0" h="13482" w="15515">
                    <a:moveTo>
                      <a:pt x="6101" y="1"/>
                    </a:moveTo>
                    <a:cubicBezTo>
                      <a:pt x="5254" y="1"/>
                      <a:pt x="4499" y="138"/>
                      <a:pt x="3977" y="498"/>
                    </a:cubicBezTo>
                    <a:cubicBezTo>
                      <a:pt x="2334" y="1629"/>
                      <a:pt x="10609" y="3868"/>
                      <a:pt x="10609" y="3868"/>
                    </a:cubicBezTo>
                    <a:cubicBezTo>
                      <a:pt x="10609" y="3868"/>
                      <a:pt x="7585" y="3279"/>
                      <a:pt x="5008" y="3279"/>
                    </a:cubicBezTo>
                    <a:cubicBezTo>
                      <a:pt x="3884" y="3279"/>
                      <a:pt x="2845" y="3391"/>
                      <a:pt x="2180" y="3713"/>
                    </a:cubicBezTo>
                    <a:cubicBezTo>
                      <a:pt x="1" y="4761"/>
                      <a:pt x="9050" y="7106"/>
                      <a:pt x="9050" y="7106"/>
                    </a:cubicBezTo>
                    <a:cubicBezTo>
                      <a:pt x="9050" y="7106"/>
                      <a:pt x="7080" y="6867"/>
                      <a:pt x="5257" y="6867"/>
                    </a:cubicBezTo>
                    <a:cubicBezTo>
                      <a:pt x="3729" y="6867"/>
                      <a:pt x="2303" y="7035"/>
                      <a:pt x="2227" y="7654"/>
                    </a:cubicBezTo>
                    <a:cubicBezTo>
                      <a:pt x="2132" y="8463"/>
                      <a:pt x="8657" y="10559"/>
                      <a:pt x="8657" y="10559"/>
                    </a:cubicBezTo>
                    <a:cubicBezTo>
                      <a:pt x="8657" y="10559"/>
                      <a:pt x="4013" y="10642"/>
                      <a:pt x="4204" y="11178"/>
                    </a:cubicBezTo>
                    <a:cubicBezTo>
                      <a:pt x="4751" y="12762"/>
                      <a:pt x="7966" y="12893"/>
                      <a:pt x="7966" y="12893"/>
                    </a:cubicBezTo>
                    <a:cubicBezTo>
                      <a:pt x="7966" y="12893"/>
                      <a:pt x="8490" y="12976"/>
                      <a:pt x="10323" y="13381"/>
                    </a:cubicBezTo>
                    <a:cubicBezTo>
                      <a:pt x="10639" y="13451"/>
                      <a:pt x="10924" y="13482"/>
                      <a:pt x="11179" y="13482"/>
                    </a:cubicBezTo>
                    <a:cubicBezTo>
                      <a:pt x="12085" y="13482"/>
                      <a:pt x="12615" y="13096"/>
                      <a:pt x="12848" y="12762"/>
                    </a:cubicBezTo>
                    <a:cubicBezTo>
                      <a:pt x="13431" y="11928"/>
                      <a:pt x="14550" y="10357"/>
                      <a:pt x="14836" y="8321"/>
                    </a:cubicBezTo>
                    <a:cubicBezTo>
                      <a:pt x="15515" y="3344"/>
                      <a:pt x="12455" y="1403"/>
                      <a:pt x="12455" y="1403"/>
                    </a:cubicBezTo>
                    <a:cubicBezTo>
                      <a:pt x="12455" y="1403"/>
                      <a:pt x="8807" y="1"/>
                      <a:pt x="6101" y="1"/>
                    </a:cubicBez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0"/>
              <p:cNvSpPr/>
              <p:nvPr/>
            </p:nvSpPr>
            <p:spPr>
              <a:xfrm>
                <a:off x="6473725" y="1587025"/>
                <a:ext cx="71150" cy="135675"/>
              </a:xfrm>
              <a:custGeom>
                <a:rect b="b" l="l" r="r" t="t"/>
                <a:pathLst>
                  <a:path extrusionOk="0" h="5427" w="2846">
                    <a:moveTo>
                      <a:pt x="1626" y="1"/>
                    </a:moveTo>
                    <a:cubicBezTo>
                      <a:pt x="1597" y="1"/>
                      <a:pt x="1571" y="11"/>
                      <a:pt x="1548" y="33"/>
                    </a:cubicBezTo>
                    <a:cubicBezTo>
                      <a:pt x="595" y="1771"/>
                      <a:pt x="381" y="2842"/>
                      <a:pt x="0" y="5212"/>
                    </a:cubicBezTo>
                    <a:lnTo>
                      <a:pt x="1250" y="5426"/>
                    </a:lnTo>
                    <a:cubicBezTo>
                      <a:pt x="1250" y="5426"/>
                      <a:pt x="2846" y="2830"/>
                      <a:pt x="2346" y="949"/>
                    </a:cubicBezTo>
                    <a:cubicBezTo>
                      <a:pt x="2271" y="684"/>
                      <a:pt x="1865" y="1"/>
                      <a:pt x="1626" y="1"/>
                    </a:cubicBezTo>
                    <a:close/>
                  </a:path>
                </a:pathLst>
              </a:custGeom>
              <a:solidFill>
                <a:srgbClr val="FF9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0"/>
              <p:cNvSpPr/>
              <p:nvPr/>
            </p:nvSpPr>
            <p:spPr>
              <a:xfrm>
                <a:off x="6565700" y="855900"/>
                <a:ext cx="790300" cy="909950"/>
              </a:xfrm>
              <a:custGeom>
                <a:rect b="b" l="l" r="r" t="t"/>
                <a:pathLst>
                  <a:path extrusionOk="0" h="36398" w="31612">
                    <a:moveTo>
                      <a:pt x="26265" y="0"/>
                    </a:moveTo>
                    <a:cubicBezTo>
                      <a:pt x="26265" y="0"/>
                      <a:pt x="24444" y="4405"/>
                      <a:pt x="22205" y="9918"/>
                    </a:cubicBezTo>
                    <a:cubicBezTo>
                      <a:pt x="19967" y="15431"/>
                      <a:pt x="16466" y="22300"/>
                      <a:pt x="16466" y="22300"/>
                    </a:cubicBezTo>
                    <a:cubicBezTo>
                      <a:pt x="11168" y="15442"/>
                      <a:pt x="4024" y="1286"/>
                      <a:pt x="4024" y="1286"/>
                    </a:cubicBezTo>
                    <a:cubicBezTo>
                      <a:pt x="1869" y="9930"/>
                      <a:pt x="988" y="10489"/>
                      <a:pt x="0" y="16550"/>
                    </a:cubicBezTo>
                    <a:cubicBezTo>
                      <a:pt x="5239" y="31373"/>
                      <a:pt x="17764" y="36397"/>
                      <a:pt x="17764" y="36397"/>
                    </a:cubicBezTo>
                    <a:cubicBezTo>
                      <a:pt x="28801" y="26396"/>
                      <a:pt x="31611" y="1857"/>
                      <a:pt x="31611" y="1857"/>
                    </a:cubicBezTo>
                    <a:lnTo>
                      <a:pt x="262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0"/>
              <p:cNvSpPr/>
              <p:nvPr/>
            </p:nvSpPr>
            <p:spPr>
              <a:xfrm>
                <a:off x="7053850" y="331425"/>
                <a:ext cx="391450" cy="587300"/>
              </a:xfrm>
              <a:custGeom>
                <a:rect b="b" l="l" r="r" t="t"/>
                <a:pathLst>
                  <a:path extrusionOk="0" h="23492" w="15658">
                    <a:moveTo>
                      <a:pt x="5168" y="1"/>
                    </a:moveTo>
                    <a:cubicBezTo>
                      <a:pt x="5043" y="1"/>
                      <a:pt x="4916" y="83"/>
                      <a:pt x="4787" y="262"/>
                    </a:cubicBezTo>
                    <a:cubicBezTo>
                      <a:pt x="3275" y="2358"/>
                      <a:pt x="4703" y="10013"/>
                      <a:pt x="4703" y="10013"/>
                    </a:cubicBezTo>
                    <a:cubicBezTo>
                      <a:pt x="2393" y="10299"/>
                      <a:pt x="0" y="12097"/>
                      <a:pt x="1501" y="14847"/>
                    </a:cubicBezTo>
                    <a:cubicBezTo>
                      <a:pt x="3013" y="17598"/>
                      <a:pt x="6215" y="21586"/>
                      <a:pt x="6215" y="21586"/>
                    </a:cubicBezTo>
                    <a:cubicBezTo>
                      <a:pt x="7668" y="23467"/>
                      <a:pt x="11704" y="23491"/>
                      <a:pt x="11704" y="23491"/>
                    </a:cubicBezTo>
                    <a:cubicBezTo>
                      <a:pt x="13335" y="21896"/>
                      <a:pt x="13657" y="18026"/>
                      <a:pt x="13728" y="16490"/>
                    </a:cubicBezTo>
                    <a:cubicBezTo>
                      <a:pt x="13740" y="16181"/>
                      <a:pt x="13740" y="15967"/>
                      <a:pt x="13740" y="15883"/>
                    </a:cubicBezTo>
                    <a:lnTo>
                      <a:pt x="13740" y="15848"/>
                    </a:lnTo>
                    <a:cubicBezTo>
                      <a:pt x="13740" y="15848"/>
                      <a:pt x="15657" y="15026"/>
                      <a:pt x="15086" y="11930"/>
                    </a:cubicBezTo>
                    <a:cubicBezTo>
                      <a:pt x="14693" y="9852"/>
                      <a:pt x="12296" y="9591"/>
                      <a:pt x="11118" y="9591"/>
                    </a:cubicBezTo>
                    <a:cubicBezTo>
                      <a:pt x="10724" y="9591"/>
                      <a:pt x="10466" y="9621"/>
                      <a:pt x="10466" y="9621"/>
                    </a:cubicBezTo>
                    <a:cubicBezTo>
                      <a:pt x="10466" y="9621"/>
                      <a:pt x="11782" y="221"/>
                      <a:pt x="10130" y="221"/>
                    </a:cubicBezTo>
                    <a:cubicBezTo>
                      <a:pt x="10067" y="221"/>
                      <a:pt x="10001" y="235"/>
                      <a:pt x="9930" y="262"/>
                    </a:cubicBezTo>
                    <a:cubicBezTo>
                      <a:pt x="7978" y="1024"/>
                      <a:pt x="7489" y="9347"/>
                      <a:pt x="7489" y="9347"/>
                    </a:cubicBezTo>
                    <a:cubicBezTo>
                      <a:pt x="7489" y="9347"/>
                      <a:pt x="6494" y="1"/>
                      <a:pt x="5168"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0"/>
              <p:cNvSpPr/>
              <p:nvPr/>
            </p:nvSpPr>
            <p:spPr>
              <a:xfrm>
                <a:off x="7341375" y="617550"/>
                <a:ext cx="56000" cy="126150"/>
              </a:xfrm>
              <a:custGeom>
                <a:rect b="b" l="l" r="r" t="t"/>
                <a:pathLst>
                  <a:path extrusionOk="0" h="5046" w="2240">
                    <a:moveTo>
                      <a:pt x="817" y="1"/>
                    </a:moveTo>
                    <a:cubicBezTo>
                      <a:pt x="679" y="1"/>
                      <a:pt x="555" y="82"/>
                      <a:pt x="525" y="223"/>
                    </a:cubicBezTo>
                    <a:cubicBezTo>
                      <a:pt x="501" y="295"/>
                      <a:pt x="1" y="2164"/>
                      <a:pt x="263" y="3760"/>
                    </a:cubicBezTo>
                    <a:lnTo>
                      <a:pt x="275" y="3855"/>
                    </a:lnTo>
                    <a:cubicBezTo>
                      <a:pt x="334" y="4081"/>
                      <a:pt x="417" y="4272"/>
                      <a:pt x="548" y="4438"/>
                    </a:cubicBezTo>
                    <a:cubicBezTo>
                      <a:pt x="644" y="4569"/>
                      <a:pt x="763" y="4664"/>
                      <a:pt x="906" y="4760"/>
                    </a:cubicBezTo>
                    <a:cubicBezTo>
                      <a:pt x="1251" y="4986"/>
                      <a:pt x="1680" y="5045"/>
                      <a:pt x="2072" y="5045"/>
                    </a:cubicBezTo>
                    <a:lnTo>
                      <a:pt x="2227" y="5045"/>
                    </a:lnTo>
                    <a:cubicBezTo>
                      <a:pt x="2239" y="4736"/>
                      <a:pt x="2239" y="4522"/>
                      <a:pt x="2239" y="4438"/>
                    </a:cubicBezTo>
                    <a:lnTo>
                      <a:pt x="2239" y="4438"/>
                    </a:lnTo>
                    <a:cubicBezTo>
                      <a:pt x="2176" y="4442"/>
                      <a:pt x="2111" y="4445"/>
                      <a:pt x="2046" y="4445"/>
                    </a:cubicBezTo>
                    <a:cubicBezTo>
                      <a:pt x="1746" y="4445"/>
                      <a:pt x="1440" y="4395"/>
                      <a:pt x="1215" y="4248"/>
                    </a:cubicBezTo>
                    <a:cubicBezTo>
                      <a:pt x="1025" y="4117"/>
                      <a:pt x="906" y="3926"/>
                      <a:pt x="858" y="3664"/>
                    </a:cubicBezTo>
                    <a:cubicBezTo>
                      <a:pt x="620" y="2200"/>
                      <a:pt x="1096" y="402"/>
                      <a:pt x="1108" y="378"/>
                    </a:cubicBezTo>
                    <a:cubicBezTo>
                      <a:pt x="1144" y="212"/>
                      <a:pt x="1049" y="57"/>
                      <a:pt x="894" y="9"/>
                    </a:cubicBezTo>
                    <a:cubicBezTo>
                      <a:pt x="868" y="4"/>
                      <a:pt x="843" y="1"/>
                      <a:pt x="817"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0"/>
              <p:cNvSpPr/>
              <p:nvPr/>
            </p:nvSpPr>
            <p:spPr>
              <a:xfrm>
                <a:off x="7271725" y="614000"/>
                <a:ext cx="90525" cy="132375"/>
              </a:xfrm>
              <a:custGeom>
                <a:rect b="b" l="l" r="r" t="t"/>
                <a:pathLst>
                  <a:path extrusionOk="0" h="5295" w="3621">
                    <a:moveTo>
                      <a:pt x="1017" y="1"/>
                    </a:moveTo>
                    <a:cubicBezTo>
                      <a:pt x="897" y="1"/>
                      <a:pt x="785" y="78"/>
                      <a:pt x="739" y="199"/>
                    </a:cubicBezTo>
                    <a:cubicBezTo>
                      <a:pt x="703" y="270"/>
                      <a:pt x="1" y="2211"/>
                      <a:pt x="477" y="3794"/>
                    </a:cubicBezTo>
                    <a:cubicBezTo>
                      <a:pt x="751" y="4664"/>
                      <a:pt x="1156" y="5164"/>
                      <a:pt x="1703" y="5271"/>
                    </a:cubicBezTo>
                    <a:cubicBezTo>
                      <a:pt x="1787" y="5283"/>
                      <a:pt x="1858" y="5295"/>
                      <a:pt x="1941" y="5295"/>
                    </a:cubicBezTo>
                    <a:cubicBezTo>
                      <a:pt x="2739" y="5295"/>
                      <a:pt x="3430" y="4497"/>
                      <a:pt x="3513" y="4390"/>
                    </a:cubicBezTo>
                    <a:cubicBezTo>
                      <a:pt x="3620" y="4271"/>
                      <a:pt x="3596" y="4080"/>
                      <a:pt x="3465" y="3973"/>
                    </a:cubicBezTo>
                    <a:cubicBezTo>
                      <a:pt x="3412" y="3925"/>
                      <a:pt x="3344" y="3901"/>
                      <a:pt x="3275" y="3901"/>
                    </a:cubicBezTo>
                    <a:cubicBezTo>
                      <a:pt x="3192" y="3901"/>
                      <a:pt x="3108" y="3937"/>
                      <a:pt x="3049" y="4009"/>
                    </a:cubicBezTo>
                    <a:cubicBezTo>
                      <a:pt x="2872" y="4219"/>
                      <a:pt x="2366" y="4696"/>
                      <a:pt x="1923" y="4696"/>
                    </a:cubicBezTo>
                    <a:cubicBezTo>
                      <a:pt x="1889" y="4696"/>
                      <a:pt x="1855" y="4693"/>
                      <a:pt x="1822" y="4687"/>
                    </a:cubicBezTo>
                    <a:cubicBezTo>
                      <a:pt x="1429" y="4604"/>
                      <a:pt x="1191" y="4056"/>
                      <a:pt x="1060" y="3616"/>
                    </a:cubicBezTo>
                    <a:cubicBezTo>
                      <a:pt x="632" y="2235"/>
                      <a:pt x="1298" y="425"/>
                      <a:pt x="1298" y="401"/>
                    </a:cubicBezTo>
                    <a:cubicBezTo>
                      <a:pt x="1358" y="246"/>
                      <a:pt x="1287" y="80"/>
                      <a:pt x="1120" y="20"/>
                    </a:cubicBezTo>
                    <a:cubicBezTo>
                      <a:pt x="1086" y="7"/>
                      <a:pt x="1051" y="1"/>
                      <a:pt x="1017"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0"/>
              <p:cNvSpPr/>
              <p:nvPr/>
            </p:nvSpPr>
            <p:spPr>
              <a:xfrm>
                <a:off x="7119925" y="622250"/>
                <a:ext cx="129200" cy="80975"/>
              </a:xfrm>
              <a:custGeom>
                <a:rect b="b" l="l" r="r" t="t"/>
                <a:pathLst>
                  <a:path extrusionOk="0" h="3239" w="5168">
                    <a:moveTo>
                      <a:pt x="4444" y="1"/>
                    </a:moveTo>
                    <a:cubicBezTo>
                      <a:pt x="4403" y="1"/>
                      <a:pt x="4362" y="8"/>
                      <a:pt x="4322" y="24"/>
                    </a:cubicBezTo>
                    <a:cubicBezTo>
                      <a:pt x="4168" y="95"/>
                      <a:pt x="4108" y="274"/>
                      <a:pt x="4180" y="428"/>
                    </a:cubicBezTo>
                    <a:cubicBezTo>
                      <a:pt x="4239" y="547"/>
                      <a:pt x="4703" y="1667"/>
                      <a:pt x="3513" y="2262"/>
                    </a:cubicBezTo>
                    <a:cubicBezTo>
                      <a:pt x="2915" y="2555"/>
                      <a:pt x="2258" y="2640"/>
                      <a:pt x="1702" y="2640"/>
                    </a:cubicBezTo>
                    <a:cubicBezTo>
                      <a:pt x="973" y="2640"/>
                      <a:pt x="419" y="2495"/>
                      <a:pt x="405" y="2488"/>
                    </a:cubicBezTo>
                    <a:cubicBezTo>
                      <a:pt x="383" y="2483"/>
                      <a:pt x="361" y="2481"/>
                      <a:pt x="339" y="2481"/>
                    </a:cubicBezTo>
                    <a:cubicBezTo>
                      <a:pt x="206" y="2481"/>
                      <a:pt x="77" y="2570"/>
                      <a:pt x="36" y="2702"/>
                    </a:cubicBezTo>
                    <a:cubicBezTo>
                      <a:pt x="1" y="2869"/>
                      <a:pt x="96" y="3024"/>
                      <a:pt x="251" y="3072"/>
                    </a:cubicBezTo>
                    <a:cubicBezTo>
                      <a:pt x="298" y="3083"/>
                      <a:pt x="893" y="3238"/>
                      <a:pt x="1691" y="3238"/>
                    </a:cubicBezTo>
                    <a:cubicBezTo>
                      <a:pt x="2322" y="3238"/>
                      <a:pt x="3072" y="3143"/>
                      <a:pt x="3775" y="2798"/>
                    </a:cubicBezTo>
                    <a:cubicBezTo>
                      <a:pt x="5168" y="2107"/>
                      <a:pt x="5001" y="786"/>
                      <a:pt x="4727" y="178"/>
                    </a:cubicBezTo>
                    <a:cubicBezTo>
                      <a:pt x="4674" y="63"/>
                      <a:pt x="4562" y="1"/>
                      <a:pt x="4444" y="1"/>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0"/>
              <p:cNvSpPr/>
              <p:nvPr/>
            </p:nvSpPr>
            <p:spPr>
              <a:xfrm>
                <a:off x="7185100" y="688175"/>
                <a:ext cx="82200" cy="107025"/>
              </a:xfrm>
              <a:custGeom>
                <a:rect b="b" l="l" r="r" t="t"/>
                <a:pathLst>
                  <a:path extrusionOk="0" h="4281" w="3288">
                    <a:moveTo>
                      <a:pt x="343" y="0"/>
                    </a:moveTo>
                    <a:cubicBezTo>
                      <a:pt x="247" y="0"/>
                      <a:pt x="156" y="48"/>
                      <a:pt x="96" y="137"/>
                    </a:cubicBezTo>
                    <a:cubicBezTo>
                      <a:pt x="1" y="280"/>
                      <a:pt x="37" y="458"/>
                      <a:pt x="180" y="554"/>
                    </a:cubicBezTo>
                    <a:cubicBezTo>
                      <a:pt x="203" y="565"/>
                      <a:pt x="2132" y="1863"/>
                      <a:pt x="2656" y="4054"/>
                    </a:cubicBezTo>
                    <a:cubicBezTo>
                      <a:pt x="2692" y="4185"/>
                      <a:pt x="2811" y="4280"/>
                      <a:pt x="2954" y="4280"/>
                    </a:cubicBezTo>
                    <a:cubicBezTo>
                      <a:pt x="2978" y="4280"/>
                      <a:pt x="3001" y="4280"/>
                      <a:pt x="3025" y="4268"/>
                    </a:cubicBezTo>
                    <a:cubicBezTo>
                      <a:pt x="3180" y="4233"/>
                      <a:pt x="3287" y="4078"/>
                      <a:pt x="3239" y="3911"/>
                    </a:cubicBezTo>
                    <a:cubicBezTo>
                      <a:pt x="2656" y="1494"/>
                      <a:pt x="596" y="113"/>
                      <a:pt x="513" y="54"/>
                    </a:cubicBezTo>
                    <a:cubicBezTo>
                      <a:pt x="459" y="18"/>
                      <a:pt x="400" y="0"/>
                      <a:pt x="343" y="0"/>
                    </a:cubicBezTo>
                    <a:close/>
                  </a:path>
                </a:pathLst>
              </a:custGeom>
              <a:solidFill>
                <a:srgbClr val="BE3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5" name="Google Shape;995;p30"/>
          <p:cNvSpPr txBox="1"/>
          <p:nvPr>
            <p:ph idx="8" type="subTitle"/>
          </p:nvPr>
        </p:nvSpPr>
        <p:spPr>
          <a:xfrm>
            <a:off x="5206350" y="1594125"/>
            <a:ext cx="3225300" cy="2409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Here you could describe the topic of the section</a:t>
            </a:r>
            <a:endParaRPr/>
          </a:p>
        </p:txBody>
      </p:sp>
      <p:sp>
        <p:nvSpPr>
          <p:cNvPr id="996" name="Google Shape;996;p30"/>
          <p:cNvSpPr txBox="1"/>
          <p:nvPr>
            <p:ph idx="9" type="subTitle"/>
          </p:nvPr>
        </p:nvSpPr>
        <p:spPr>
          <a:xfrm>
            <a:off x="5206350" y="2518475"/>
            <a:ext cx="3225300" cy="2409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Here you could describe the topic of the section</a:t>
            </a:r>
            <a:endParaRPr/>
          </a:p>
        </p:txBody>
      </p:sp>
      <p:sp>
        <p:nvSpPr>
          <p:cNvPr id="997" name="Google Shape;997;p30"/>
          <p:cNvSpPr txBox="1"/>
          <p:nvPr>
            <p:ph idx="13" type="subTitle"/>
          </p:nvPr>
        </p:nvSpPr>
        <p:spPr>
          <a:xfrm>
            <a:off x="5206350" y="3442825"/>
            <a:ext cx="3225300" cy="2409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Here you could describe the topic of the section</a:t>
            </a:r>
            <a:endParaRPr/>
          </a:p>
        </p:txBody>
      </p:sp>
      <p:sp>
        <p:nvSpPr>
          <p:cNvPr id="998" name="Google Shape;998;p30"/>
          <p:cNvSpPr txBox="1"/>
          <p:nvPr>
            <p:ph idx="14" type="subTitle"/>
          </p:nvPr>
        </p:nvSpPr>
        <p:spPr>
          <a:xfrm>
            <a:off x="5206350" y="4367175"/>
            <a:ext cx="3225300" cy="2409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Here you could describe the topic of the section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 name="Shape 1002"/>
        <p:cNvGrpSpPr/>
        <p:nvPr/>
      </p:nvGrpSpPr>
      <p:grpSpPr>
        <a:xfrm>
          <a:off x="0" y="0"/>
          <a:ext cx="0" cy="0"/>
          <a:chOff x="0" y="0"/>
          <a:chExt cx="0" cy="0"/>
        </a:xfrm>
      </p:grpSpPr>
      <p:sp>
        <p:nvSpPr>
          <p:cNvPr id="1003" name="Google Shape;1003;p31"/>
          <p:cNvSpPr txBox="1"/>
          <p:nvPr>
            <p:ph idx="1" type="body"/>
          </p:nvPr>
        </p:nvSpPr>
        <p:spPr>
          <a:xfrm>
            <a:off x="3933550" y="1352900"/>
            <a:ext cx="4498200" cy="151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Venus has a beautiful name and is the second planet from the Sun. It’s terribly hot—even hotter than Mercury—and its atmosphere is extremely poisonous. It’s the second-brightest natural object in the night sky after the Moon</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t/>
            </a:r>
            <a:endParaRPr/>
          </a:p>
        </p:txBody>
      </p:sp>
      <p:grpSp>
        <p:nvGrpSpPr>
          <p:cNvPr id="1004" name="Google Shape;1004;p31"/>
          <p:cNvGrpSpPr/>
          <p:nvPr/>
        </p:nvGrpSpPr>
        <p:grpSpPr>
          <a:xfrm>
            <a:off x="0" y="722213"/>
            <a:ext cx="3230200" cy="3699075"/>
            <a:chOff x="2188950" y="1008500"/>
            <a:chExt cx="3230200" cy="3699075"/>
          </a:xfrm>
        </p:grpSpPr>
        <p:sp>
          <p:nvSpPr>
            <p:cNvPr id="1005" name="Google Shape;1005;p31"/>
            <p:cNvSpPr/>
            <p:nvPr/>
          </p:nvSpPr>
          <p:spPr>
            <a:xfrm>
              <a:off x="4200225" y="3835125"/>
              <a:ext cx="318500" cy="465350"/>
            </a:xfrm>
            <a:custGeom>
              <a:rect b="b" l="l" r="r" t="t"/>
              <a:pathLst>
                <a:path extrusionOk="0" h="18614" w="12740">
                  <a:moveTo>
                    <a:pt x="9585" y="1"/>
                  </a:moveTo>
                  <a:cubicBezTo>
                    <a:pt x="7025" y="96"/>
                    <a:pt x="3834" y="2989"/>
                    <a:pt x="2739" y="4799"/>
                  </a:cubicBezTo>
                  <a:cubicBezTo>
                    <a:pt x="1655" y="6608"/>
                    <a:pt x="0" y="6775"/>
                    <a:pt x="0" y="6775"/>
                  </a:cubicBezTo>
                  <a:lnTo>
                    <a:pt x="1750" y="17026"/>
                  </a:lnTo>
                  <a:lnTo>
                    <a:pt x="2512" y="16895"/>
                  </a:lnTo>
                  <a:cubicBezTo>
                    <a:pt x="5177" y="18349"/>
                    <a:pt x="8587" y="18613"/>
                    <a:pt x="10718" y="18613"/>
                  </a:cubicBezTo>
                  <a:cubicBezTo>
                    <a:pt x="11939" y="18613"/>
                    <a:pt x="12740" y="18527"/>
                    <a:pt x="12740" y="18527"/>
                  </a:cubicBezTo>
                  <a:lnTo>
                    <a:pt x="9585" y="1"/>
                  </a:ln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1"/>
            <p:cNvSpPr/>
            <p:nvPr/>
          </p:nvSpPr>
          <p:spPr>
            <a:xfrm>
              <a:off x="4154975" y="3972350"/>
              <a:ext cx="94675" cy="329525"/>
            </a:xfrm>
            <a:custGeom>
              <a:rect b="b" l="l" r="r" t="t"/>
              <a:pathLst>
                <a:path extrusionOk="0" h="13181" w="3787">
                  <a:moveTo>
                    <a:pt x="1596" y="0"/>
                  </a:moveTo>
                  <a:lnTo>
                    <a:pt x="0" y="274"/>
                  </a:lnTo>
                  <a:lnTo>
                    <a:pt x="2203" y="13180"/>
                  </a:lnTo>
                  <a:lnTo>
                    <a:pt x="3787" y="12907"/>
                  </a:lnTo>
                  <a:lnTo>
                    <a:pt x="15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1"/>
            <p:cNvSpPr/>
            <p:nvPr/>
          </p:nvSpPr>
          <p:spPr>
            <a:xfrm>
              <a:off x="2188950" y="3947050"/>
              <a:ext cx="2026475" cy="760525"/>
            </a:xfrm>
            <a:custGeom>
              <a:rect b="b" l="l" r="r" t="t"/>
              <a:pathLst>
                <a:path extrusionOk="0" h="30421" w="81059">
                  <a:moveTo>
                    <a:pt x="78427" y="0"/>
                  </a:moveTo>
                  <a:lnTo>
                    <a:pt x="1" y="14669"/>
                  </a:lnTo>
                  <a:lnTo>
                    <a:pt x="1" y="30421"/>
                  </a:lnTo>
                  <a:lnTo>
                    <a:pt x="81058" y="15455"/>
                  </a:lnTo>
                  <a:lnTo>
                    <a:pt x="784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1"/>
            <p:cNvSpPr/>
            <p:nvPr/>
          </p:nvSpPr>
          <p:spPr>
            <a:xfrm>
              <a:off x="4127000" y="4264650"/>
              <a:ext cx="49125" cy="49125"/>
            </a:xfrm>
            <a:custGeom>
              <a:rect b="b" l="l" r="r" t="t"/>
              <a:pathLst>
                <a:path extrusionOk="0" h="1965" w="1965">
                  <a:moveTo>
                    <a:pt x="988" y="0"/>
                  </a:moveTo>
                  <a:cubicBezTo>
                    <a:pt x="441" y="0"/>
                    <a:pt x="0" y="441"/>
                    <a:pt x="0" y="976"/>
                  </a:cubicBezTo>
                  <a:cubicBezTo>
                    <a:pt x="0" y="1524"/>
                    <a:pt x="441" y="1965"/>
                    <a:pt x="988" y="1965"/>
                  </a:cubicBezTo>
                  <a:cubicBezTo>
                    <a:pt x="1524" y="1965"/>
                    <a:pt x="1965" y="1524"/>
                    <a:pt x="1965" y="976"/>
                  </a:cubicBezTo>
                  <a:cubicBezTo>
                    <a:pt x="1965" y="441"/>
                    <a:pt x="1524" y="0"/>
                    <a:pt x="9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1"/>
            <p:cNvSpPr/>
            <p:nvPr/>
          </p:nvSpPr>
          <p:spPr>
            <a:xfrm>
              <a:off x="4395775" y="3781725"/>
              <a:ext cx="269100" cy="564700"/>
            </a:xfrm>
            <a:custGeom>
              <a:rect b="b" l="l" r="r" t="t"/>
              <a:pathLst>
                <a:path extrusionOk="0" h="22588" w="10764">
                  <a:moveTo>
                    <a:pt x="5393" y="1"/>
                  </a:moveTo>
                  <a:cubicBezTo>
                    <a:pt x="5275" y="1"/>
                    <a:pt x="5157" y="10"/>
                    <a:pt x="5037" y="29"/>
                  </a:cubicBezTo>
                  <a:lnTo>
                    <a:pt x="1977" y="553"/>
                  </a:lnTo>
                  <a:cubicBezTo>
                    <a:pt x="798" y="755"/>
                    <a:pt x="1" y="1886"/>
                    <a:pt x="203" y="3065"/>
                  </a:cubicBezTo>
                  <a:lnTo>
                    <a:pt x="3215" y="20770"/>
                  </a:lnTo>
                  <a:cubicBezTo>
                    <a:pt x="3396" y="21836"/>
                    <a:pt x="4313" y="22587"/>
                    <a:pt x="5357" y="22587"/>
                  </a:cubicBezTo>
                  <a:cubicBezTo>
                    <a:pt x="5479" y="22587"/>
                    <a:pt x="5603" y="22577"/>
                    <a:pt x="5727" y="22556"/>
                  </a:cubicBezTo>
                  <a:lnTo>
                    <a:pt x="8787" y="22032"/>
                  </a:lnTo>
                  <a:cubicBezTo>
                    <a:pt x="9966" y="21829"/>
                    <a:pt x="10764" y="20710"/>
                    <a:pt x="10561" y="19520"/>
                  </a:cubicBezTo>
                  <a:lnTo>
                    <a:pt x="7549" y="1815"/>
                  </a:lnTo>
                  <a:cubicBezTo>
                    <a:pt x="7367" y="744"/>
                    <a:pt x="6443" y="1"/>
                    <a:pt x="5393"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1"/>
            <p:cNvSpPr/>
            <p:nvPr/>
          </p:nvSpPr>
          <p:spPr>
            <a:xfrm>
              <a:off x="5117000" y="3290425"/>
              <a:ext cx="302150" cy="302425"/>
            </a:xfrm>
            <a:custGeom>
              <a:rect b="b" l="l" r="r" t="t"/>
              <a:pathLst>
                <a:path extrusionOk="0" h="12097" w="12086">
                  <a:moveTo>
                    <a:pt x="6049" y="0"/>
                  </a:moveTo>
                  <a:cubicBezTo>
                    <a:pt x="2703" y="0"/>
                    <a:pt x="0" y="2715"/>
                    <a:pt x="0" y="6048"/>
                  </a:cubicBezTo>
                  <a:cubicBezTo>
                    <a:pt x="0" y="9394"/>
                    <a:pt x="2703" y="12097"/>
                    <a:pt x="6049" y="12097"/>
                  </a:cubicBezTo>
                  <a:cubicBezTo>
                    <a:pt x="9382" y="12097"/>
                    <a:pt x="12085" y="9394"/>
                    <a:pt x="12085" y="6048"/>
                  </a:cubicBezTo>
                  <a:cubicBezTo>
                    <a:pt x="12085" y="2715"/>
                    <a:pt x="9382" y="0"/>
                    <a:pt x="6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1"/>
            <p:cNvSpPr/>
            <p:nvPr/>
          </p:nvSpPr>
          <p:spPr>
            <a:xfrm>
              <a:off x="5140800" y="3272550"/>
              <a:ext cx="185475" cy="370900"/>
            </a:xfrm>
            <a:custGeom>
              <a:rect b="b" l="l" r="r" t="t"/>
              <a:pathLst>
                <a:path extrusionOk="0" h="14836" w="7419">
                  <a:moveTo>
                    <a:pt x="1" y="1"/>
                  </a:moveTo>
                  <a:lnTo>
                    <a:pt x="2525" y="14836"/>
                  </a:lnTo>
                  <a:lnTo>
                    <a:pt x="7418" y="12431"/>
                  </a:lnTo>
                  <a:lnTo>
                    <a:pt x="5406" y="656"/>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1"/>
            <p:cNvSpPr/>
            <p:nvPr/>
          </p:nvSpPr>
          <p:spPr>
            <a:xfrm>
              <a:off x="4159150" y="3453525"/>
              <a:ext cx="302125" cy="302150"/>
            </a:xfrm>
            <a:custGeom>
              <a:rect b="b" l="l" r="r" t="t"/>
              <a:pathLst>
                <a:path extrusionOk="0" h="12086" w="12085">
                  <a:moveTo>
                    <a:pt x="6048" y="1"/>
                  </a:moveTo>
                  <a:cubicBezTo>
                    <a:pt x="2703" y="1"/>
                    <a:pt x="0" y="2703"/>
                    <a:pt x="0" y="6049"/>
                  </a:cubicBezTo>
                  <a:cubicBezTo>
                    <a:pt x="0" y="9383"/>
                    <a:pt x="2703" y="12086"/>
                    <a:pt x="6048" y="12086"/>
                  </a:cubicBezTo>
                  <a:cubicBezTo>
                    <a:pt x="9382" y="12086"/>
                    <a:pt x="12085" y="9383"/>
                    <a:pt x="12085" y="6049"/>
                  </a:cubicBezTo>
                  <a:cubicBezTo>
                    <a:pt x="12085" y="2703"/>
                    <a:pt x="9382" y="1"/>
                    <a:pt x="6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1"/>
            <p:cNvSpPr/>
            <p:nvPr/>
          </p:nvSpPr>
          <p:spPr>
            <a:xfrm>
              <a:off x="5095875" y="2977800"/>
              <a:ext cx="248850" cy="944050"/>
            </a:xfrm>
            <a:custGeom>
              <a:rect b="b" l="l" r="r" t="t"/>
              <a:pathLst>
                <a:path extrusionOk="0" h="37762" w="9954">
                  <a:moveTo>
                    <a:pt x="2088" y="0"/>
                  </a:moveTo>
                  <a:cubicBezTo>
                    <a:pt x="1980" y="0"/>
                    <a:pt x="1872" y="9"/>
                    <a:pt x="1762" y="27"/>
                  </a:cubicBezTo>
                  <a:cubicBezTo>
                    <a:pt x="702" y="206"/>
                    <a:pt x="0" y="1218"/>
                    <a:pt x="179" y="2278"/>
                  </a:cubicBezTo>
                  <a:lnTo>
                    <a:pt x="5941" y="36139"/>
                  </a:lnTo>
                  <a:cubicBezTo>
                    <a:pt x="6101" y="37089"/>
                    <a:pt x="6922" y="37762"/>
                    <a:pt x="7854" y="37762"/>
                  </a:cubicBezTo>
                  <a:cubicBezTo>
                    <a:pt x="7961" y="37762"/>
                    <a:pt x="8070" y="37753"/>
                    <a:pt x="8180" y="37734"/>
                  </a:cubicBezTo>
                  <a:cubicBezTo>
                    <a:pt x="9239" y="37556"/>
                    <a:pt x="9954" y="36544"/>
                    <a:pt x="9763" y="35496"/>
                  </a:cubicBezTo>
                  <a:lnTo>
                    <a:pt x="4012" y="1623"/>
                  </a:lnTo>
                  <a:cubicBezTo>
                    <a:pt x="3842" y="673"/>
                    <a:pt x="3020" y="0"/>
                    <a:pt x="20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1"/>
            <p:cNvSpPr/>
            <p:nvPr/>
          </p:nvSpPr>
          <p:spPr>
            <a:xfrm>
              <a:off x="4280275" y="3366725"/>
              <a:ext cx="335500" cy="428725"/>
            </a:xfrm>
            <a:custGeom>
              <a:rect b="b" l="l" r="r" t="t"/>
              <a:pathLst>
                <a:path extrusionOk="0" h="17149" w="13420">
                  <a:moveTo>
                    <a:pt x="9098" y="0"/>
                  </a:moveTo>
                  <a:cubicBezTo>
                    <a:pt x="8976" y="0"/>
                    <a:pt x="8853" y="11"/>
                    <a:pt x="8728" y="32"/>
                  </a:cubicBezTo>
                  <a:lnTo>
                    <a:pt x="1989" y="1187"/>
                  </a:lnTo>
                  <a:cubicBezTo>
                    <a:pt x="799" y="1389"/>
                    <a:pt x="1" y="2508"/>
                    <a:pt x="203" y="3699"/>
                  </a:cubicBezTo>
                  <a:lnTo>
                    <a:pt x="2192" y="15343"/>
                  </a:lnTo>
                  <a:cubicBezTo>
                    <a:pt x="2373" y="16399"/>
                    <a:pt x="3289" y="17149"/>
                    <a:pt x="4334" y="17149"/>
                  </a:cubicBezTo>
                  <a:cubicBezTo>
                    <a:pt x="4456" y="17149"/>
                    <a:pt x="4579" y="17138"/>
                    <a:pt x="4704" y="17117"/>
                  </a:cubicBezTo>
                  <a:lnTo>
                    <a:pt x="11443" y="15974"/>
                  </a:lnTo>
                  <a:cubicBezTo>
                    <a:pt x="12622" y="15772"/>
                    <a:pt x="13419" y="14653"/>
                    <a:pt x="13229" y="13462"/>
                  </a:cubicBezTo>
                  <a:lnTo>
                    <a:pt x="11240" y="1818"/>
                  </a:lnTo>
                  <a:cubicBezTo>
                    <a:pt x="11059" y="752"/>
                    <a:pt x="10143" y="0"/>
                    <a:pt x="90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1"/>
            <p:cNvSpPr/>
            <p:nvPr/>
          </p:nvSpPr>
          <p:spPr>
            <a:xfrm>
              <a:off x="4561275" y="3034725"/>
              <a:ext cx="683150" cy="846550"/>
            </a:xfrm>
            <a:custGeom>
              <a:rect b="b" l="l" r="r" t="t"/>
              <a:pathLst>
                <a:path extrusionOk="0" h="33862" w="27326">
                  <a:moveTo>
                    <a:pt x="21563" y="1"/>
                  </a:moveTo>
                  <a:cubicBezTo>
                    <a:pt x="13383" y="11514"/>
                    <a:pt x="0" y="15098"/>
                    <a:pt x="0" y="15098"/>
                  </a:cubicBezTo>
                  <a:lnTo>
                    <a:pt x="989" y="20920"/>
                  </a:lnTo>
                  <a:lnTo>
                    <a:pt x="1989" y="26742"/>
                  </a:lnTo>
                  <a:cubicBezTo>
                    <a:pt x="1989" y="26742"/>
                    <a:pt x="2564" y="26698"/>
                    <a:pt x="3579" y="26698"/>
                  </a:cubicBezTo>
                  <a:cubicBezTo>
                    <a:pt x="7533" y="26698"/>
                    <a:pt x="18153" y="27362"/>
                    <a:pt x="27325" y="33862"/>
                  </a:cubicBezTo>
                  <a:lnTo>
                    <a:pt x="24444" y="16931"/>
                  </a:lnTo>
                  <a:lnTo>
                    <a:pt x="215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1"/>
            <p:cNvSpPr/>
            <p:nvPr/>
          </p:nvSpPr>
          <p:spPr>
            <a:xfrm>
              <a:off x="4329400" y="3677075"/>
              <a:ext cx="166400" cy="55975"/>
            </a:xfrm>
            <a:custGeom>
              <a:rect b="b" l="l" r="r" t="t"/>
              <a:pathLst>
                <a:path extrusionOk="0" h="2239" w="6656">
                  <a:moveTo>
                    <a:pt x="6466" y="0"/>
                  </a:moveTo>
                  <a:cubicBezTo>
                    <a:pt x="6394" y="322"/>
                    <a:pt x="6144" y="584"/>
                    <a:pt x="5799" y="643"/>
                  </a:cubicBezTo>
                  <a:lnTo>
                    <a:pt x="0" y="1631"/>
                  </a:lnTo>
                  <a:lnTo>
                    <a:pt x="108" y="2239"/>
                  </a:lnTo>
                  <a:lnTo>
                    <a:pt x="5906" y="1262"/>
                  </a:lnTo>
                  <a:cubicBezTo>
                    <a:pt x="6358" y="1179"/>
                    <a:pt x="6656" y="750"/>
                    <a:pt x="6585" y="298"/>
                  </a:cubicBezTo>
                  <a:cubicBezTo>
                    <a:pt x="6561" y="191"/>
                    <a:pt x="6525" y="96"/>
                    <a:pt x="64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1"/>
            <p:cNvSpPr/>
            <p:nvPr/>
          </p:nvSpPr>
          <p:spPr>
            <a:xfrm>
              <a:off x="4310350" y="3569625"/>
              <a:ext cx="166125" cy="55975"/>
            </a:xfrm>
            <a:custGeom>
              <a:rect b="b" l="l" r="r" t="t"/>
              <a:pathLst>
                <a:path extrusionOk="0" h="2239" w="6645">
                  <a:moveTo>
                    <a:pt x="6454" y="0"/>
                  </a:moveTo>
                  <a:cubicBezTo>
                    <a:pt x="6394" y="322"/>
                    <a:pt x="6132" y="584"/>
                    <a:pt x="5787" y="643"/>
                  </a:cubicBezTo>
                  <a:lnTo>
                    <a:pt x="0" y="1631"/>
                  </a:lnTo>
                  <a:lnTo>
                    <a:pt x="96" y="2239"/>
                  </a:lnTo>
                  <a:lnTo>
                    <a:pt x="5894" y="1262"/>
                  </a:lnTo>
                  <a:cubicBezTo>
                    <a:pt x="6346" y="1179"/>
                    <a:pt x="6644" y="750"/>
                    <a:pt x="6573" y="298"/>
                  </a:cubicBezTo>
                  <a:cubicBezTo>
                    <a:pt x="6549" y="191"/>
                    <a:pt x="6513" y="95"/>
                    <a:pt x="64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1"/>
            <p:cNvSpPr/>
            <p:nvPr/>
          </p:nvSpPr>
          <p:spPr>
            <a:xfrm>
              <a:off x="4292775" y="3460975"/>
              <a:ext cx="166425" cy="56275"/>
            </a:xfrm>
            <a:custGeom>
              <a:rect b="b" l="l" r="r" t="t"/>
              <a:pathLst>
                <a:path extrusionOk="0" h="2251" w="6657">
                  <a:moveTo>
                    <a:pt x="6466" y="0"/>
                  </a:moveTo>
                  <a:cubicBezTo>
                    <a:pt x="6395" y="322"/>
                    <a:pt x="6133" y="584"/>
                    <a:pt x="5787" y="643"/>
                  </a:cubicBezTo>
                  <a:lnTo>
                    <a:pt x="1" y="1632"/>
                  </a:lnTo>
                  <a:lnTo>
                    <a:pt x="96" y="2251"/>
                  </a:lnTo>
                  <a:lnTo>
                    <a:pt x="5895" y="1262"/>
                  </a:lnTo>
                  <a:cubicBezTo>
                    <a:pt x="6347" y="1179"/>
                    <a:pt x="6657" y="750"/>
                    <a:pt x="6573" y="298"/>
                  </a:cubicBezTo>
                  <a:cubicBezTo>
                    <a:pt x="6561" y="191"/>
                    <a:pt x="6514" y="96"/>
                    <a:pt x="64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1"/>
            <p:cNvSpPr/>
            <p:nvPr/>
          </p:nvSpPr>
          <p:spPr>
            <a:xfrm>
              <a:off x="4389825" y="3764275"/>
              <a:ext cx="197075" cy="109275"/>
            </a:xfrm>
            <a:custGeom>
              <a:rect b="b" l="l" r="r" t="t"/>
              <a:pathLst>
                <a:path extrusionOk="0" h="4371" w="7883">
                  <a:moveTo>
                    <a:pt x="7358" y="1"/>
                  </a:moveTo>
                  <a:lnTo>
                    <a:pt x="0" y="1251"/>
                  </a:lnTo>
                  <a:lnTo>
                    <a:pt x="536" y="4370"/>
                  </a:lnTo>
                  <a:lnTo>
                    <a:pt x="7882" y="3120"/>
                  </a:lnTo>
                  <a:lnTo>
                    <a:pt x="7358" y="1"/>
                  </a:ln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1"/>
            <p:cNvSpPr/>
            <p:nvPr/>
          </p:nvSpPr>
          <p:spPr>
            <a:xfrm>
              <a:off x="4369275" y="3817750"/>
              <a:ext cx="204525" cy="120450"/>
            </a:xfrm>
            <a:custGeom>
              <a:rect b="b" l="l" r="r" t="t"/>
              <a:pathLst>
                <a:path extrusionOk="0" h="4818" w="8181">
                  <a:moveTo>
                    <a:pt x="6337" y="0"/>
                  </a:moveTo>
                  <a:cubicBezTo>
                    <a:pt x="6258" y="0"/>
                    <a:pt x="6177" y="6"/>
                    <a:pt x="6097" y="17"/>
                  </a:cubicBezTo>
                  <a:lnTo>
                    <a:pt x="1168" y="1088"/>
                  </a:lnTo>
                  <a:cubicBezTo>
                    <a:pt x="465" y="1374"/>
                    <a:pt x="1" y="1886"/>
                    <a:pt x="132" y="2839"/>
                  </a:cubicBezTo>
                  <a:lnTo>
                    <a:pt x="215" y="3208"/>
                  </a:lnTo>
                  <a:cubicBezTo>
                    <a:pt x="336" y="4079"/>
                    <a:pt x="162" y="4817"/>
                    <a:pt x="883" y="4817"/>
                  </a:cubicBezTo>
                  <a:cubicBezTo>
                    <a:pt x="940" y="4817"/>
                    <a:pt x="1003" y="4813"/>
                    <a:pt x="1072" y="4803"/>
                  </a:cubicBezTo>
                  <a:lnTo>
                    <a:pt x="6585" y="3422"/>
                  </a:lnTo>
                  <a:cubicBezTo>
                    <a:pt x="7526" y="3291"/>
                    <a:pt x="8180" y="2422"/>
                    <a:pt x="8049" y="1481"/>
                  </a:cubicBezTo>
                  <a:cubicBezTo>
                    <a:pt x="7930" y="621"/>
                    <a:pt x="7183" y="0"/>
                    <a:pt x="6337" y="0"/>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1"/>
            <p:cNvSpPr/>
            <p:nvPr/>
          </p:nvSpPr>
          <p:spPr>
            <a:xfrm>
              <a:off x="4511575" y="3996350"/>
              <a:ext cx="209275" cy="110375"/>
            </a:xfrm>
            <a:custGeom>
              <a:rect b="b" l="l" r="r" t="t"/>
              <a:pathLst>
                <a:path extrusionOk="0" h="4415" w="8371">
                  <a:moveTo>
                    <a:pt x="6227" y="1"/>
                  </a:moveTo>
                  <a:cubicBezTo>
                    <a:pt x="6184" y="1"/>
                    <a:pt x="6140" y="2"/>
                    <a:pt x="6096" y="5"/>
                  </a:cubicBezTo>
                  <a:lnTo>
                    <a:pt x="2024" y="255"/>
                  </a:lnTo>
                  <a:cubicBezTo>
                    <a:pt x="869" y="326"/>
                    <a:pt x="0" y="1314"/>
                    <a:pt x="71" y="2469"/>
                  </a:cubicBezTo>
                  <a:cubicBezTo>
                    <a:pt x="140" y="3568"/>
                    <a:pt x="1056" y="4414"/>
                    <a:pt x="2143" y="4414"/>
                  </a:cubicBezTo>
                  <a:cubicBezTo>
                    <a:pt x="2186" y="4414"/>
                    <a:pt x="2230" y="4413"/>
                    <a:pt x="2274" y="4410"/>
                  </a:cubicBezTo>
                  <a:lnTo>
                    <a:pt x="6346" y="4160"/>
                  </a:lnTo>
                  <a:cubicBezTo>
                    <a:pt x="7501" y="4089"/>
                    <a:pt x="8370" y="3100"/>
                    <a:pt x="8299" y="1957"/>
                  </a:cubicBezTo>
                  <a:cubicBezTo>
                    <a:pt x="8230" y="847"/>
                    <a:pt x="7314" y="1"/>
                    <a:pt x="6227"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1"/>
            <p:cNvSpPr/>
            <p:nvPr/>
          </p:nvSpPr>
          <p:spPr>
            <a:xfrm>
              <a:off x="4482400" y="3893950"/>
              <a:ext cx="209275" cy="110375"/>
            </a:xfrm>
            <a:custGeom>
              <a:rect b="b" l="l" r="r" t="t"/>
              <a:pathLst>
                <a:path extrusionOk="0" h="4415" w="8371">
                  <a:moveTo>
                    <a:pt x="6228" y="1"/>
                  </a:moveTo>
                  <a:cubicBezTo>
                    <a:pt x="6184" y="1"/>
                    <a:pt x="6140" y="2"/>
                    <a:pt x="6096" y="5"/>
                  </a:cubicBezTo>
                  <a:lnTo>
                    <a:pt x="2024" y="255"/>
                  </a:lnTo>
                  <a:cubicBezTo>
                    <a:pt x="881" y="326"/>
                    <a:pt x="0" y="1315"/>
                    <a:pt x="72" y="2458"/>
                  </a:cubicBezTo>
                  <a:cubicBezTo>
                    <a:pt x="140" y="3568"/>
                    <a:pt x="1057" y="4414"/>
                    <a:pt x="2154" y="4414"/>
                  </a:cubicBezTo>
                  <a:cubicBezTo>
                    <a:pt x="2198" y="4414"/>
                    <a:pt x="2242" y="4413"/>
                    <a:pt x="2286" y="4410"/>
                  </a:cubicBezTo>
                  <a:lnTo>
                    <a:pt x="6358" y="4160"/>
                  </a:lnTo>
                  <a:cubicBezTo>
                    <a:pt x="7501" y="4089"/>
                    <a:pt x="8370" y="3101"/>
                    <a:pt x="8299" y="1946"/>
                  </a:cubicBezTo>
                  <a:cubicBezTo>
                    <a:pt x="8230" y="847"/>
                    <a:pt x="7314" y="1"/>
                    <a:pt x="6228"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1"/>
            <p:cNvSpPr/>
            <p:nvPr/>
          </p:nvSpPr>
          <p:spPr>
            <a:xfrm>
              <a:off x="4528825" y="4102900"/>
              <a:ext cx="185475" cy="97850"/>
            </a:xfrm>
            <a:custGeom>
              <a:rect b="b" l="l" r="r" t="t"/>
              <a:pathLst>
                <a:path extrusionOk="0" h="3914" w="7419">
                  <a:moveTo>
                    <a:pt x="5536" y="1"/>
                  </a:moveTo>
                  <a:cubicBezTo>
                    <a:pt x="5493" y="1"/>
                    <a:pt x="5449" y="2"/>
                    <a:pt x="5406" y="5"/>
                  </a:cubicBezTo>
                  <a:lnTo>
                    <a:pt x="1798" y="219"/>
                  </a:lnTo>
                  <a:cubicBezTo>
                    <a:pt x="775" y="291"/>
                    <a:pt x="1" y="1160"/>
                    <a:pt x="60" y="2184"/>
                  </a:cubicBezTo>
                  <a:cubicBezTo>
                    <a:pt x="129" y="3159"/>
                    <a:pt x="939" y="3914"/>
                    <a:pt x="1914" y="3914"/>
                  </a:cubicBezTo>
                  <a:cubicBezTo>
                    <a:pt x="1951" y="3914"/>
                    <a:pt x="1988" y="3913"/>
                    <a:pt x="2025" y="3910"/>
                  </a:cubicBezTo>
                  <a:lnTo>
                    <a:pt x="5632" y="3684"/>
                  </a:lnTo>
                  <a:cubicBezTo>
                    <a:pt x="6644" y="3625"/>
                    <a:pt x="7418" y="2744"/>
                    <a:pt x="7359" y="1732"/>
                  </a:cubicBezTo>
                  <a:cubicBezTo>
                    <a:pt x="7302" y="752"/>
                    <a:pt x="6492" y="1"/>
                    <a:pt x="5536"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1"/>
            <p:cNvSpPr/>
            <p:nvPr/>
          </p:nvSpPr>
          <p:spPr>
            <a:xfrm>
              <a:off x="4529425" y="4200875"/>
              <a:ext cx="163150" cy="86200"/>
            </a:xfrm>
            <a:custGeom>
              <a:rect b="b" l="l" r="r" t="t"/>
              <a:pathLst>
                <a:path extrusionOk="0" h="3448" w="6526">
                  <a:moveTo>
                    <a:pt x="4839" y="1"/>
                  </a:moveTo>
                  <a:cubicBezTo>
                    <a:pt x="4810" y="1"/>
                    <a:pt x="4781" y="2"/>
                    <a:pt x="4751" y="3"/>
                  </a:cubicBezTo>
                  <a:lnTo>
                    <a:pt x="1572" y="206"/>
                  </a:lnTo>
                  <a:cubicBezTo>
                    <a:pt x="679" y="253"/>
                    <a:pt x="0" y="1027"/>
                    <a:pt x="48" y="1932"/>
                  </a:cubicBezTo>
                  <a:cubicBezTo>
                    <a:pt x="105" y="2788"/>
                    <a:pt x="819" y="3448"/>
                    <a:pt x="1665" y="3448"/>
                  </a:cubicBezTo>
                  <a:cubicBezTo>
                    <a:pt x="1702" y="3448"/>
                    <a:pt x="1738" y="3447"/>
                    <a:pt x="1774" y="3444"/>
                  </a:cubicBezTo>
                  <a:lnTo>
                    <a:pt x="4953" y="3254"/>
                  </a:lnTo>
                  <a:cubicBezTo>
                    <a:pt x="5846" y="3194"/>
                    <a:pt x="6525" y="2420"/>
                    <a:pt x="6477" y="1527"/>
                  </a:cubicBezTo>
                  <a:cubicBezTo>
                    <a:pt x="6420" y="664"/>
                    <a:pt x="5695" y="1"/>
                    <a:pt x="4839" y="1"/>
                  </a:cubicBezTo>
                  <a:close/>
                </a:path>
              </a:pathLst>
            </a:custGeom>
            <a:solidFill>
              <a:srgbClr val="DC66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1"/>
            <p:cNvSpPr/>
            <p:nvPr/>
          </p:nvSpPr>
          <p:spPr>
            <a:xfrm>
              <a:off x="3549250" y="2850775"/>
              <a:ext cx="318200" cy="465350"/>
            </a:xfrm>
            <a:custGeom>
              <a:rect b="b" l="l" r="r" t="t"/>
              <a:pathLst>
                <a:path extrusionOk="0" h="18614" w="12728">
                  <a:moveTo>
                    <a:pt x="9585" y="1"/>
                  </a:moveTo>
                  <a:cubicBezTo>
                    <a:pt x="7025" y="96"/>
                    <a:pt x="3822" y="2989"/>
                    <a:pt x="2739" y="4799"/>
                  </a:cubicBezTo>
                  <a:cubicBezTo>
                    <a:pt x="1643" y="6609"/>
                    <a:pt x="0" y="6775"/>
                    <a:pt x="0" y="6775"/>
                  </a:cubicBezTo>
                  <a:lnTo>
                    <a:pt x="1738" y="17027"/>
                  </a:lnTo>
                  <a:lnTo>
                    <a:pt x="2500" y="16896"/>
                  </a:lnTo>
                  <a:cubicBezTo>
                    <a:pt x="5165" y="18349"/>
                    <a:pt x="8575" y="18614"/>
                    <a:pt x="10706" y="18614"/>
                  </a:cubicBezTo>
                  <a:cubicBezTo>
                    <a:pt x="11927" y="18614"/>
                    <a:pt x="12728" y="18527"/>
                    <a:pt x="12728" y="18527"/>
                  </a:cubicBezTo>
                  <a:lnTo>
                    <a:pt x="9585" y="1"/>
                  </a:lnTo>
                  <a:close/>
                </a:path>
              </a:pathLst>
            </a:custGeom>
            <a:solidFill>
              <a:srgbClr val="F8D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1"/>
            <p:cNvSpPr/>
            <p:nvPr/>
          </p:nvSpPr>
          <p:spPr>
            <a:xfrm>
              <a:off x="3504000" y="2988000"/>
              <a:ext cx="94675" cy="329525"/>
            </a:xfrm>
            <a:custGeom>
              <a:rect b="b" l="l" r="r" t="t"/>
              <a:pathLst>
                <a:path extrusionOk="0" h="13181" w="3787">
                  <a:moveTo>
                    <a:pt x="1584" y="0"/>
                  </a:moveTo>
                  <a:lnTo>
                    <a:pt x="0" y="274"/>
                  </a:lnTo>
                  <a:lnTo>
                    <a:pt x="2191" y="13181"/>
                  </a:lnTo>
                  <a:lnTo>
                    <a:pt x="3787" y="12907"/>
                  </a:lnTo>
                  <a:lnTo>
                    <a:pt x="15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1"/>
            <p:cNvSpPr/>
            <p:nvPr/>
          </p:nvSpPr>
          <p:spPr>
            <a:xfrm>
              <a:off x="2188950" y="2962700"/>
              <a:ext cx="1375500" cy="639375"/>
            </a:xfrm>
            <a:custGeom>
              <a:rect b="b" l="l" r="r" t="t"/>
              <a:pathLst>
                <a:path extrusionOk="0" h="25575" w="55020">
                  <a:moveTo>
                    <a:pt x="52388" y="0"/>
                  </a:moveTo>
                  <a:lnTo>
                    <a:pt x="1" y="9632"/>
                  </a:lnTo>
                  <a:lnTo>
                    <a:pt x="1" y="25575"/>
                  </a:lnTo>
                  <a:lnTo>
                    <a:pt x="55019" y="15455"/>
                  </a:lnTo>
                  <a:lnTo>
                    <a:pt x="52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1"/>
            <p:cNvSpPr/>
            <p:nvPr/>
          </p:nvSpPr>
          <p:spPr>
            <a:xfrm>
              <a:off x="3476025" y="3280300"/>
              <a:ext cx="49125" cy="49125"/>
            </a:xfrm>
            <a:custGeom>
              <a:rect b="b" l="l" r="r" t="t"/>
              <a:pathLst>
                <a:path extrusionOk="0" h="1965" w="1965">
                  <a:moveTo>
                    <a:pt x="977" y="0"/>
                  </a:moveTo>
                  <a:cubicBezTo>
                    <a:pt x="441" y="0"/>
                    <a:pt x="0" y="441"/>
                    <a:pt x="0" y="977"/>
                  </a:cubicBezTo>
                  <a:cubicBezTo>
                    <a:pt x="0" y="1524"/>
                    <a:pt x="441" y="1965"/>
                    <a:pt x="977" y="1965"/>
                  </a:cubicBezTo>
                  <a:cubicBezTo>
                    <a:pt x="1524" y="1965"/>
                    <a:pt x="1965" y="1524"/>
                    <a:pt x="1965" y="977"/>
                  </a:cubicBezTo>
                  <a:cubicBezTo>
                    <a:pt x="1965" y="441"/>
                    <a:pt x="1524" y="0"/>
                    <a:pt x="9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1"/>
            <p:cNvSpPr/>
            <p:nvPr/>
          </p:nvSpPr>
          <p:spPr>
            <a:xfrm>
              <a:off x="3744500" y="2797300"/>
              <a:ext cx="269400" cy="564775"/>
            </a:xfrm>
            <a:custGeom>
              <a:rect b="b" l="l" r="r" t="t"/>
              <a:pathLst>
                <a:path extrusionOk="0" h="22591" w="10776">
                  <a:moveTo>
                    <a:pt x="5416" y="1"/>
                  </a:moveTo>
                  <a:cubicBezTo>
                    <a:pt x="5295" y="1"/>
                    <a:pt x="5172" y="11"/>
                    <a:pt x="5049" y="32"/>
                  </a:cubicBezTo>
                  <a:lnTo>
                    <a:pt x="1989" y="556"/>
                  </a:lnTo>
                  <a:cubicBezTo>
                    <a:pt x="798" y="758"/>
                    <a:pt x="1" y="1890"/>
                    <a:pt x="203" y="3068"/>
                  </a:cubicBezTo>
                  <a:lnTo>
                    <a:pt x="3215" y="20773"/>
                  </a:lnTo>
                  <a:cubicBezTo>
                    <a:pt x="3397" y="21839"/>
                    <a:pt x="4323" y="22590"/>
                    <a:pt x="5361" y="22590"/>
                  </a:cubicBezTo>
                  <a:cubicBezTo>
                    <a:pt x="5482" y="22590"/>
                    <a:pt x="5604" y="22580"/>
                    <a:pt x="5728" y="22559"/>
                  </a:cubicBezTo>
                  <a:lnTo>
                    <a:pt x="8787" y="22035"/>
                  </a:lnTo>
                  <a:cubicBezTo>
                    <a:pt x="9978" y="21833"/>
                    <a:pt x="10776" y="20701"/>
                    <a:pt x="10573" y="19523"/>
                  </a:cubicBezTo>
                  <a:lnTo>
                    <a:pt x="7561" y="1818"/>
                  </a:lnTo>
                  <a:cubicBezTo>
                    <a:pt x="7380" y="752"/>
                    <a:pt x="6454" y="1"/>
                    <a:pt x="5416" y="1"/>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1"/>
            <p:cNvSpPr/>
            <p:nvPr/>
          </p:nvSpPr>
          <p:spPr>
            <a:xfrm>
              <a:off x="4465725" y="2306075"/>
              <a:ext cx="302450" cy="302425"/>
            </a:xfrm>
            <a:custGeom>
              <a:rect b="b" l="l" r="r" t="t"/>
              <a:pathLst>
                <a:path extrusionOk="0" h="12097" w="12098">
                  <a:moveTo>
                    <a:pt x="6049" y="0"/>
                  </a:moveTo>
                  <a:cubicBezTo>
                    <a:pt x="2715" y="0"/>
                    <a:pt x="0" y="2715"/>
                    <a:pt x="0" y="6049"/>
                  </a:cubicBezTo>
                  <a:cubicBezTo>
                    <a:pt x="0" y="9394"/>
                    <a:pt x="2715" y="12097"/>
                    <a:pt x="6049" y="12097"/>
                  </a:cubicBezTo>
                  <a:cubicBezTo>
                    <a:pt x="9383" y="12097"/>
                    <a:pt x="12097" y="9394"/>
                    <a:pt x="12097" y="6049"/>
                  </a:cubicBezTo>
                  <a:cubicBezTo>
                    <a:pt x="12097" y="2715"/>
                    <a:pt x="9383" y="0"/>
                    <a:pt x="6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1"/>
            <p:cNvSpPr/>
            <p:nvPr/>
          </p:nvSpPr>
          <p:spPr>
            <a:xfrm>
              <a:off x="4489525" y="2288200"/>
              <a:ext cx="185475" cy="370900"/>
            </a:xfrm>
            <a:custGeom>
              <a:rect b="b" l="l" r="r" t="t"/>
              <a:pathLst>
                <a:path extrusionOk="0" h="14836" w="7419">
                  <a:moveTo>
                    <a:pt x="1" y="1"/>
                  </a:moveTo>
                  <a:lnTo>
                    <a:pt x="2525" y="14836"/>
                  </a:lnTo>
                  <a:lnTo>
                    <a:pt x="7419" y="12431"/>
                  </a:lnTo>
                  <a:lnTo>
                    <a:pt x="5418" y="656"/>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1"/>
            <p:cNvSpPr/>
            <p:nvPr/>
          </p:nvSpPr>
          <p:spPr>
            <a:xfrm>
              <a:off x="3507875" y="2469175"/>
              <a:ext cx="302425" cy="302150"/>
            </a:xfrm>
            <a:custGeom>
              <a:rect b="b" l="l" r="r" t="t"/>
              <a:pathLst>
                <a:path extrusionOk="0" h="12086" w="12097">
                  <a:moveTo>
                    <a:pt x="6049" y="1"/>
                  </a:moveTo>
                  <a:cubicBezTo>
                    <a:pt x="2715" y="1"/>
                    <a:pt x="0" y="2704"/>
                    <a:pt x="0" y="6049"/>
                  </a:cubicBezTo>
                  <a:cubicBezTo>
                    <a:pt x="0" y="9383"/>
                    <a:pt x="2715" y="12086"/>
                    <a:pt x="6049" y="12086"/>
                  </a:cubicBezTo>
                  <a:cubicBezTo>
                    <a:pt x="9394" y="12086"/>
                    <a:pt x="12097" y="9383"/>
                    <a:pt x="12097" y="6049"/>
                  </a:cubicBezTo>
                  <a:cubicBezTo>
                    <a:pt x="12097" y="2704"/>
                    <a:pt x="9394" y="1"/>
                    <a:pt x="60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1"/>
            <p:cNvSpPr/>
            <p:nvPr/>
          </p:nvSpPr>
          <p:spPr>
            <a:xfrm>
              <a:off x="4444600" y="1993450"/>
              <a:ext cx="248850" cy="944050"/>
            </a:xfrm>
            <a:custGeom>
              <a:rect b="b" l="l" r="r" t="t"/>
              <a:pathLst>
                <a:path extrusionOk="0" h="37762" w="9954">
                  <a:moveTo>
                    <a:pt x="2100" y="0"/>
                  </a:moveTo>
                  <a:cubicBezTo>
                    <a:pt x="1992" y="0"/>
                    <a:pt x="1884" y="9"/>
                    <a:pt x="1774" y="27"/>
                  </a:cubicBezTo>
                  <a:cubicBezTo>
                    <a:pt x="715" y="206"/>
                    <a:pt x="0" y="1218"/>
                    <a:pt x="179" y="2278"/>
                  </a:cubicBezTo>
                  <a:lnTo>
                    <a:pt x="5941" y="36139"/>
                  </a:lnTo>
                  <a:cubicBezTo>
                    <a:pt x="6102" y="37089"/>
                    <a:pt x="6932" y="37762"/>
                    <a:pt x="7866" y="37762"/>
                  </a:cubicBezTo>
                  <a:cubicBezTo>
                    <a:pt x="7973" y="37762"/>
                    <a:pt x="8082" y="37753"/>
                    <a:pt x="8192" y="37735"/>
                  </a:cubicBezTo>
                  <a:cubicBezTo>
                    <a:pt x="9239" y="37556"/>
                    <a:pt x="9954" y="36544"/>
                    <a:pt x="9775" y="35484"/>
                  </a:cubicBezTo>
                  <a:lnTo>
                    <a:pt x="4013" y="1623"/>
                  </a:lnTo>
                  <a:cubicBezTo>
                    <a:pt x="3852" y="673"/>
                    <a:pt x="3032" y="0"/>
                    <a:pt x="21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1"/>
            <p:cNvSpPr/>
            <p:nvPr/>
          </p:nvSpPr>
          <p:spPr>
            <a:xfrm>
              <a:off x="3629300" y="2382375"/>
              <a:ext cx="335500" cy="428725"/>
            </a:xfrm>
            <a:custGeom>
              <a:rect b="b" l="l" r="r" t="t"/>
              <a:pathLst>
                <a:path extrusionOk="0" h="17149" w="13420">
                  <a:moveTo>
                    <a:pt x="9095" y="1"/>
                  </a:moveTo>
                  <a:cubicBezTo>
                    <a:pt x="8974" y="1"/>
                    <a:pt x="8851" y="11"/>
                    <a:pt x="8728" y="32"/>
                  </a:cubicBezTo>
                  <a:lnTo>
                    <a:pt x="1977" y="1187"/>
                  </a:lnTo>
                  <a:cubicBezTo>
                    <a:pt x="799" y="1389"/>
                    <a:pt x="1" y="2508"/>
                    <a:pt x="203" y="3687"/>
                  </a:cubicBezTo>
                  <a:lnTo>
                    <a:pt x="2180" y="15343"/>
                  </a:lnTo>
                  <a:cubicBezTo>
                    <a:pt x="2361" y="16399"/>
                    <a:pt x="3287" y="17149"/>
                    <a:pt x="4325" y="17149"/>
                  </a:cubicBezTo>
                  <a:cubicBezTo>
                    <a:pt x="4446" y="17149"/>
                    <a:pt x="4569" y="17139"/>
                    <a:pt x="4692" y="17117"/>
                  </a:cubicBezTo>
                  <a:lnTo>
                    <a:pt x="11443" y="15974"/>
                  </a:lnTo>
                  <a:cubicBezTo>
                    <a:pt x="12622" y="15772"/>
                    <a:pt x="13419" y="14653"/>
                    <a:pt x="13217" y="13462"/>
                  </a:cubicBezTo>
                  <a:lnTo>
                    <a:pt x="11240" y="1818"/>
                  </a:lnTo>
                  <a:cubicBezTo>
                    <a:pt x="11059" y="752"/>
                    <a:pt x="10133" y="1"/>
                    <a:pt x="9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1"/>
            <p:cNvSpPr/>
            <p:nvPr/>
          </p:nvSpPr>
          <p:spPr>
            <a:xfrm>
              <a:off x="3910300" y="2050375"/>
              <a:ext cx="682850" cy="846575"/>
            </a:xfrm>
            <a:custGeom>
              <a:rect b="b" l="l" r="r" t="t"/>
              <a:pathLst>
                <a:path extrusionOk="0" h="33863" w="27314">
                  <a:moveTo>
                    <a:pt x="21551" y="1"/>
                  </a:moveTo>
                  <a:cubicBezTo>
                    <a:pt x="13383" y="11514"/>
                    <a:pt x="0" y="15098"/>
                    <a:pt x="0" y="15098"/>
                  </a:cubicBezTo>
                  <a:lnTo>
                    <a:pt x="989" y="20920"/>
                  </a:lnTo>
                  <a:lnTo>
                    <a:pt x="1977" y="26742"/>
                  </a:lnTo>
                  <a:cubicBezTo>
                    <a:pt x="1977" y="26742"/>
                    <a:pt x="2553" y="26698"/>
                    <a:pt x="3568" y="26698"/>
                  </a:cubicBezTo>
                  <a:cubicBezTo>
                    <a:pt x="7525" y="26698"/>
                    <a:pt x="18151" y="27362"/>
                    <a:pt x="27313" y="33862"/>
                  </a:cubicBezTo>
                  <a:lnTo>
                    <a:pt x="24432" y="16931"/>
                  </a:lnTo>
                  <a:lnTo>
                    <a:pt x="215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1"/>
            <p:cNvSpPr/>
            <p:nvPr/>
          </p:nvSpPr>
          <p:spPr>
            <a:xfrm>
              <a:off x="3678425" y="2692725"/>
              <a:ext cx="166425" cy="55975"/>
            </a:xfrm>
            <a:custGeom>
              <a:rect b="b" l="l" r="r" t="t"/>
              <a:pathLst>
                <a:path extrusionOk="0" h="2239" w="6657">
                  <a:moveTo>
                    <a:pt x="6466" y="0"/>
                  </a:moveTo>
                  <a:cubicBezTo>
                    <a:pt x="6394" y="322"/>
                    <a:pt x="6132" y="584"/>
                    <a:pt x="5787" y="643"/>
                  </a:cubicBezTo>
                  <a:lnTo>
                    <a:pt x="0" y="1632"/>
                  </a:lnTo>
                  <a:lnTo>
                    <a:pt x="108" y="2239"/>
                  </a:lnTo>
                  <a:lnTo>
                    <a:pt x="5894" y="1251"/>
                  </a:lnTo>
                  <a:cubicBezTo>
                    <a:pt x="6346" y="1179"/>
                    <a:pt x="6656" y="751"/>
                    <a:pt x="6573" y="298"/>
                  </a:cubicBezTo>
                  <a:cubicBezTo>
                    <a:pt x="6561" y="191"/>
                    <a:pt x="6513" y="96"/>
                    <a:pt x="64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1"/>
            <p:cNvSpPr/>
            <p:nvPr/>
          </p:nvSpPr>
          <p:spPr>
            <a:xfrm>
              <a:off x="3659075" y="2585275"/>
              <a:ext cx="166425" cy="55975"/>
            </a:xfrm>
            <a:custGeom>
              <a:rect b="b" l="l" r="r" t="t"/>
              <a:pathLst>
                <a:path extrusionOk="0" h="2239" w="6657">
                  <a:moveTo>
                    <a:pt x="6466" y="0"/>
                  </a:moveTo>
                  <a:cubicBezTo>
                    <a:pt x="6394" y="322"/>
                    <a:pt x="6144" y="584"/>
                    <a:pt x="5799" y="643"/>
                  </a:cubicBezTo>
                  <a:lnTo>
                    <a:pt x="1" y="1631"/>
                  </a:lnTo>
                  <a:lnTo>
                    <a:pt x="108" y="2239"/>
                  </a:lnTo>
                  <a:lnTo>
                    <a:pt x="5894" y="1262"/>
                  </a:lnTo>
                  <a:cubicBezTo>
                    <a:pt x="6347" y="1179"/>
                    <a:pt x="6656" y="750"/>
                    <a:pt x="6573" y="298"/>
                  </a:cubicBezTo>
                  <a:cubicBezTo>
                    <a:pt x="6561" y="191"/>
                    <a:pt x="6525" y="96"/>
                    <a:pt x="64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1"/>
            <p:cNvSpPr/>
            <p:nvPr/>
          </p:nvSpPr>
          <p:spPr>
            <a:xfrm>
              <a:off x="3641525" y="2476625"/>
              <a:ext cx="166400" cy="56275"/>
            </a:xfrm>
            <a:custGeom>
              <a:rect b="b" l="l" r="r" t="t"/>
              <a:pathLst>
                <a:path extrusionOk="0" h="2251" w="6656">
                  <a:moveTo>
                    <a:pt x="6465" y="0"/>
                  </a:moveTo>
                  <a:cubicBezTo>
                    <a:pt x="6394" y="322"/>
                    <a:pt x="6144" y="584"/>
                    <a:pt x="5798" y="643"/>
                  </a:cubicBezTo>
                  <a:lnTo>
                    <a:pt x="0" y="1632"/>
                  </a:lnTo>
                  <a:lnTo>
                    <a:pt x="107" y="2251"/>
                  </a:lnTo>
                  <a:lnTo>
                    <a:pt x="5906" y="1263"/>
                  </a:lnTo>
                  <a:cubicBezTo>
                    <a:pt x="6358" y="1179"/>
                    <a:pt x="6656" y="751"/>
                    <a:pt x="6584" y="298"/>
                  </a:cubicBezTo>
                  <a:cubicBezTo>
                    <a:pt x="6560" y="191"/>
                    <a:pt x="6525" y="96"/>
                    <a:pt x="64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1"/>
            <p:cNvSpPr/>
            <p:nvPr/>
          </p:nvSpPr>
          <p:spPr>
            <a:xfrm>
              <a:off x="3738850" y="2779925"/>
              <a:ext cx="197075" cy="109275"/>
            </a:xfrm>
            <a:custGeom>
              <a:rect b="b" l="l" r="r" t="t"/>
              <a:pathLst>
                <a:path extrusionOk="0" h="4371" w="7883">
                  <a:moveTo>
                    <a:pt x="7347" y="1"/>
                  </a:moveTo>
                  <a:lnTo>
                    <a:pt x="0" y="1251"/>
                  </a:lnTo>
                  <a:lnTo>
                    <a:pt x="524" y="4371"/>
                  </a:lnTo>
                  <a:lnTo>
                    <a:pt x="7882" y="3120"/>
                  </a:lnTo>
                  <a:lnTo>
                    <a:pt x="7347" y="1"/>
                  </a:ln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1"/>
            <p:cNvSpPr/>
            <p:nvPr/>
          </p:nvSpPr>
          <p:spPr>
            <a:xfrm>
              <a:off x="3718300" y="2833400"/>
              <a:ext cx="204525" cy="120450"/>
            </a:xfrm>
            <a:custGeom>
              <a:rect b="b" l="l" r="r" t="t"/>
              <a:pathLst>
                <a:path extrusionOk="0" h="4818" w="8181">
                  <a:moveTo>
                    <a:pt x="6337" y="0"/>
                  </a:moveTo>
                  <a:cubicBezTo>
                    <a:pt x="6258" y="0"/>
                    <a:pt x="6177" y="6"/>
                    <a:pt x="6097" y="17"/>
                  </a:cubicBezTo>
                  <a:lnTo>
                    <a:pt x="1168" y="1089"/>
                  </a:lnTo>
                  <a:cubicBezTo>
                    <a:pt x="465" y="1374"/>
                    <a:pt x="1" y="1886"/>
                    <a:pt x="132" y="2827"/>
                  </a:cubicBezTo>
                  <a:lnTo>
                    <a:pt x="215" y="3208"/>
                  </a:lnTo>
                  <a:cubicBezTo>
                    <a:pt x="337" y="4079"/>
                    <a:pt x="162" y="4818"/>
                    <a:pt x="883" y="4818"/>
                  </a:cubicBezTo>
                  <a:cubicBezTo>
                    <a:pt x="940" y="4818"/>
                    <a:pt x="1003" y="4813"/>
                    <a:pt x="1072" y="4803"/>
                  </a:cubicBezTo>
                  <a:lnTo>
                    <a:pt x="6585" y="3422"/>
                  </a:lnTo>
                  <a:cubicBezTo>
                    <a:pt x="7526" y="3291"/>
                    <a:pt x="8180" y="2422"/>
                    <a:pt x="8038" y="1481"/>
                  </a:cubicBezTo>
                  <a:cubicBezTo>
                    <a:pt x="7918" y="621"/>
                    <a:pt x="7181" y="0"/>
                    <a:pt x="6337" y="0"/>
                  </a:cubicBezTo>
                  <a:close/>
                </a:path>
              </a:pathLst>
            </a:custGeom>
            <a:solidFill>
              <a:srgbClr val="F8D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1"/>
            <p:cNvSpPr/>
            <p:nvPr/>
          </p:nvSpPr>
          <p:spPr>
            <a:xfrm>
              <a:off x="3860600" y="3012000"/>
              <a:ext cx="209275" cy="110375"/>
            </a:xfrm>
            <a:custGeom>
              <a:rect b="b" l="l" r="r" t="t"/>
              <a:pathLst>
                <a:path extrusionOk="0" h="4415" w="8371">
                  <a:moveTo>
                    <a:pt x="6217" y="1"/>
                  </a:moveTo>
                  <a:cubicBezTo>
                    <a:pt x="6173" y="1"/>
                    <a:pt x="6129" y="2"/>
                    <a:pt x="6084" y="5"/>
                  </a:cubicBezTo>
                  <a:lnTo>
                    <a:pt x="2012" y="255"/>
                  </a:lnTo>
                  <a:cubicBezTo>
                    <a:pt x="869" y="326"/>
                    <a:pt x="0" y="1314"/>
                    <a:pt x="72" y="2469"/>
                  </a:cubicBezTo>
                  <a:cubicBezTo>
                    <a:pt x="140" y="3568"/>
                    <a:pt x="1056" y="4414"/>
                    <a:pt x="2143" y="4414"/>
                  </a:cubicBezTo>
                  <a:cubicBezTo>
                    <a:pt x="2186" y="4414"/>
                    <a:pt x="2230" y="4413"/>
                    <a:pt x="2274" y="4410"/>
                  </a:cubicBezTo>
                  <a:lnTo>
                    <a:pt x="6346" y="4160"/>
                  </a:lnTo>
                  <a:cubicBezTo>
                    <a:pt x="7489" y="4089"/>
                    <a:pt x="8370" y="3100"/>
                    <a:pt x="8299" y="1957"/>
                  </a:cubicBezTo>
                  <a:cubicBezTo>
                    <a:pt x="8230" y="847"/>
                    <a:pt x="7314" y="1"/>
                    <a:pt x="6217" y="1"/>
                  </a:cubicBezTo>
                  <a:close/>
                </a:path>
              </a:pathLst>
            </a:custGeom>
            <a:solidFill>
              <a:srgbClr val="F8D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1"/>
            <p:cNvSpPr/>
            <p:nvPr/>
          </p:nvSpPr>
          <p:spPr>
            <a:xfrm>
              <a:off x="3831425" y="2909600"/>
              <a:ext cx="209275" cy="110375"/>
            </a:xfrm>
            <a:custGeom>
              <a:rect b="b" l="l" r="r" t="t"/>
              <a:pathLst>
                <a:path extrusionOk="0" h="4415" w="8371">
                  <a:moveTo>
                    <a:pt x="6217" y="1"/>
                  </a:moveTo>
                  <a:cubicBezTo>
                    <a:pt x="6173" y="1"/>
                    <a:pt x="6129" y="2"/>
                    <a:pt x="6084" y="5"/>
                  </a:cubicBezTo>
                  <a:lnTo>
                    <a:pt x="2024" y="255"/>
                  </a:lnTo>
                  <a:cubicBezTo>
                    <a:pt x="869" y="327"/>
                    <a:pt x="0" y="1315"/>
                    <a:pt x="72" y="2458"/>
                  </a:cubicBezTo>
                  <a:cubicBezTo>
                    <a:pt x="140" y="3568"/>
                    <a:pt x="1057" y="4414"/>
                    <a:pt x="2143" y="4414"/>
                  </a:cubicBezTo>
                  <a:cubicBezTo>
                    <a:pt x="2187" y="4414"/>
                    <a:pt x="2230" y="4413"/>
                    <a:pt x="2274" y="4410"/>
                  </a:cubicBezTo>
                  <a:lnTo>
                    <a:pt x="6346" y="4160"/>
                  </a:lnTo>
                  <a:cubicBezTo>
                    <a:pt x="7489" y="4089"/>
                    <a:pt x="8370" y="3101"/>
                    <a:pt x="8299" y="1946"/>
                  </a:cubicBezTo>
                  <a:cubicBezTo>
                    <a:pt x="8230" y="847"/>
                    <a:pt x="7314" y="1"/>
                    <a:pt x="6217" y="1"/>
                  </a:cubicBezTo>
                  <a:close/>
                </a:path>
              </a:pathLst>
            </a:custGeom>
            <a:solidFill>
              <a:srgbClr val="F8D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1"/>
            <p:cNvSpPr/>
            <p:nvPr/>
          </p:nvSpPr>
          <p:spPr>
            <a:xfrm>
              <a:off x="3877850" y="3118550"/>
              <a:ext cx="185475" cy="97850"/>
            </a:xfrm>
            <a:custGeom>
              <a:rect b="b" l="l" r="r" t="t"/>
              <a:pathLst>
                <a:path extrusionOk="0" h="3914" w="7419">
                  <a:moveTo>
                    <a:pt x="5525" y="1"/>
                  </a:moveTo>
                  <a:cubicBezTo>
                    <a:pt x="5482" y="1"/>
                    <a:pt x="5438" y="2"/>
                    <a:pt x="5394" y="5"/>
                  </a:cubicBezTo>
                  <a:lnTo>
                    <a:pt x="1787" y="220"/>
                  </a:lnTo>
                  <a:cubicBezTo>
                    <a:pt x="775" y="291"/>
                    <a:pt x="1" y="1160"/>
                    <a:pt x="60" y="2184"/>
                  </a:cubicBezTo>
                  <a:cubicBezTo>
                    <a:pt x="118" y="3159"/>
                    <a:pt x="938" y="3914"/>
                    <a:pt x="1903" y="3914"/>
                  </a:cubicBezTo>
                  <a:cubicBezTo>
                    <a:pt x="1940" y="3914"/>
                    <a:pt x="1976" y="3913"/>
                    <a:pt x="2013" y="3910"/>
                  </a:cubicBezTo>
                  <a:lnTo>
                    <a:pt x="5620" y="3684"/>
                  </a:lnTo>
                  <a:cubicBezTo>
                    <a:pt x="6644" y="3625"/>
                    <a:pt x="7418" y="2744"/>
                    <a:pt x="7347" y="1732"/>
                  </a:cubicBezTo>
                  <a:cubicBezTo>
                    <a:pt x="7290" y="752"/>
                    <a:pt x="6491" y="1"/>
                    <a:pt x="5525" y="1"/>
                  </a:cubicBezTo>
                  <a:close/>
                </a:path>
              </a:pathLst>
            </a:custGeom>
            <a:solidFill>
              <a:srgbClr val="F8D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1"/>
            <p:cNvSpPr/>
            <p:nvPr/>
          </p:nvSpPr>
          <p:spPr>
            <a:xfrm>
              <a:off x="3878150" y="3216550"/>
              <a:ext cx="163450" cy="86175"/>
            </a:xfrm>
            <a:custGeom>
              <a:rect b="b" l="l" r="r" t="t"/>
              <a:pathLst>
                <a:path extrusionOk="0" h="3447" w="6538">
                  <a:moveTo>
                    <a:pt x="4851" y="0"/>
                  </a:moveTo>
                  <a:cubicBezTo>
                    <a:pt x="4822" y="0"/>
                    <a:pt x="4793" y="1"/>
                    <a:pt x="4763" y="2"/>
                  </a:cubicBezTo>
                  <a:lnTo>
                    <a:pt x="1584" y="205"/>
                  </a:lnTo>
                  <a:cubicBezTo>
                    <a:pt x="679" y="252"/>
                    <a:pt x="1" y="1026"/>
                    <a:pt x="60" y="1931"/>
                  </a:cubicBezTo>
                  <a:cubicBezTo>
                    <a:pt x="117" y="2788"/>
                    <a:pt x="820" y="3447"/>
                    <a:pt x="1676" y="3447"/>
                  </a:cubicBezTo>
                  <a:cubicBezTo>
                    <a:pt x="1713" y="3447"/>
                    <a:pt x="1749" y="3446"/>
                    <a:pt x="1786" y="3443"/>
                  </a:cubicBezTo>
                  <a:lnTo>
                    <a:pt x="4965" y="3253"/>
                  </a:lnTo>
                  <a:cubicBezTo>
                    <a:pt x="5858" y="3193"/>
                    <a:pt x="6537" y="2419"/>
                    <a:pt x="6478" y="1526"/>
                  </a:cubicBezTo>
                  <a:cubicBezTo>
                    <a:pt x="6431" y="663"/>
                    <a:pt x="5707" y="0"/>
                    <a:pt x="4851" y="0"/>
                  </a:cubicBezTo>
                  <a:close/>
                </a:path>
              </a:pathLst>
            </a:custGeom>
            <a:solidFill>
              <a:srgbClr val="F8D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1"/>
            <p:cNvSpPr/>
            <p:nvPr/>
          </p:nvSpPr>
          <p:spPr>
            <a:xfrm>
              <a:off x="2897975" y="1865825"/>
              <a:ext cx="318500" cy="465350"/>
            </a:xfrm>
            <a:custGeom>
              <a:rect b="b" l="l" r="r" t="t"/>
              <a:pathLst>
                <a:path extrusionOk="0" h="18614" w="12740">
                  <a:moveTo>
                    <a:pt x="9585" y="1"/>
                  </a:moveTo>
                  <a:cubicBezTo>
                    <a:pt x="7037" y="96"/>
                    <a:pt x="3834" y="2989"/>
                    <a:pt x="2739" y="4799"/>
                  </a:cubicBezTo>
                  <a:cubicBezTo>
                    <a:pt x="1655" y="6609"/>
                    <a:pt x="0" y="6776"/>
                    <a:pt x="0" y="6776"/>
                  </a:cubicBezTo>
                  <a:lnTo>
                    <a:pt x="1750" y="17027"/>
                  </a:lnTo>
                  <a:lnTo>
                    <a:pt x="2512" y="16896"/>
                  </a:lnTo>
                  <a:cubicBezTo>
                    <a:pt x="5177" y="18349"/>
                    <a:pt x="8587" y="18614"/>
                    <a:pt x="10718" y="18614"/>
                  </a:cubicBezTo>
                  <a:cubicBezTo>
                    <a:pt x="11939" y="18614"/>
                    <a:pt x="12740" y="18527"/>
                    <a:pt x="12740" y="18527"/>
                  </a:cubicBezTo>
                  <a:lnTo>
                    <a:pt x="9585" y="1"/>
                  </a:lnTo>
                  <a:close/>
                </a:path>
              </a:pathLst>
            </a:custGeom>
            <a:solidFill>
              <a:srgbClr val="FFC0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1"/>
            <p:cNvSpPr/>
            <p:nvPr/>
          </p:nvSpPr>
          <p:spPr>
            <a:xfrm>
              <a:off x="2853025" y="2003050"/>
              <a:ext cx="94375" cy="329225"/>
            </a:xfrm>
            <a:custGeom>
              <a:rect b="b" l="l" r="r" t="t"/>
              <a:pathLst>
                <a:path extrusionOk="0" h="13169" w="3775">
                  <a:moveTo>
                    <a:pt x="1584" y="1"/>
                  </a:moveTo>
                  <a:lnTo>
                    <a:pt x="0" y="263"/>
                  </a:lnTo>
                  <a:lnTo>
                    <a:pt x="2191" y="13169"/>
                  </a:lnTo>
                  <a:lnTo>
                    <a:pt x="3775" y="12907"/>
                  </a:lnTo>
                  <a:lnTo>
                    <a:pt x="15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1"/>
            <p:cNvSpPr/>
            <p:nvPr/>
          </p:nvSpPr>
          <p:spPr>
            <a:xfrm>
              <a:off x="2188950" y="1977750"/>
              <a:ext cx="724225" cy="519725"/>
            </a:xfrm>
            <a:custGeom>
              <a:rect b="b" l="l" r="r" t="t"/>
              <a:pathLst>
                <a:path extrusionOk="0" h="20789" w="28969">
                  <a:moveTo>
                    <a:pt x="26337" y="1"/>
                  </a:moveTo>
                  <a:lnTo>
                    <a:pt x="60" y="4835"/>
                  </a:lnTo>
                  <a:lnTo>
                    <a:pt x="1" y="20789"/>
                  </a:lnTo>
                  <a:lnTo>
                    <a:pt x="28968" y="15455"/>
                  </a:lnTo>
                  <a:lnTo>
                    <a:pt x="263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1"/>
            <p:cNvSpPr/>
            <p:nvPr/>
          </p:nvSpPr>
          <p:spPr>
            <a:xfrm>
              <a:off x="2824750" y="2295350"/>
              <a:ext cx="49125" cy="49150"/>
            </a:xfrm>
            <a:custGeom>
              <a:rect b="b" l="l" r="r" t="t"/>
              <a:pathLst>
                <a:path extrusionOk="0" h="1966" w="1965">
                  <a:moveTo>
                    <a:pt x="989" y="1"/>
                  </a:moveTo>
                  <a:cubicBezTo>
                    <a:pt x="441" y="1"/>
                    <a:pt x="0" y="441"/>
                    <a:pt x="0" y="977"/>
                  </a:cubicBezTo>
                  <a:cubicBezTo>
                    <a:pt x="0" y="1525"/>
                    <a:pt x="441" y="1965"/>
                    <a:pt x="989" y="1965"/>
                  </a:cubicBezTo>
                  <a:cubicBezTo>
                    <a:pt x="1536" y="1965"/>
                    <a:pt x="1965" y="1525"/>
                    <a:pt x="1965" y="977"/>
                  </a:cubicBezTo>
                  <a:cubicBezTo>
                    <a:pt x="1965" y="441"/>
                    <a:pt x="1536" y="1"/>
                    <a:pt x="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1"/>
            <p:cNvSpPr/>
            <p:nvPr/>
          </p:nvSpPr>
          <p:spPr>
            <a:xfrm>
              <a:off x="3093525" y="1812375"/>
              <a:ext cx="269100" cy="564675"/>
            </a:xfrm>
            <a:custGeom>
              <a:rect b="b" l="l" r="r" t="t"/>
              <a:pathLst>
                <a:path extrusionOk="0" h="22587" w="10764">
                  <a:moveTo>
                    <a:pt x="5407" y="0"/>
                  </a:moveTo>
                  <a:cubicBezTo>
                    <a:pt x="5285" y="0"/>
                    <a:pt x="5161" y="10"/>
                    <a:pt x="5037" y="32"/>
                  </a:cubicBezTo>
                  <a:lnTo>
                    <a:pt x="1977" y="555"/>
                  </a:lnTo>
                  <a:cubicBezTo>
                    <a:pt x="798" y="758"/>
                    <a:pt x="1" y="1877"/>
                    <a:pt x="203" y="3068"/>
                  </a:cubicBezTo>
                  <a:lnTo>
                    <a:pt x="3215" y="20772"/>
                  </a:lnTo>
                  <a:cubicBezTo>
                    <a:pt x="3397" y="21843"/>
                    <a:pt x="4321" y="22587"/>
                    <a:pt x="5372" y="22587"/>
                  </a:cubicBezTo>
                  <a:cubicBezTo>
                    <a:pt x="5489" y="22587"/>
                    <a:pt x="5608" y="22577"/>
                    <a:pt x="5728" y="22558"/>
                  </a:cubicBezTo>
                  <a:lnTo>
                    <a:pt x="8787" y="22034"/>
                  </a:lnTo>
                  <a:cubicBezTo>
                    <a:pt x="9966" y="21832"/>
                    <a:pt x="10764" y="20701"/>
                    <a:pt x="10562" y="19522"/>
                  </a:cubicBezTo>
                  <a:lnTo>
                    <a:pt x="7549" y="1817"/>
                  </a:lnTo>
                  <a:cubicBezTo>
                    <a:pt x="7368" y="751"/>
                    <a:pt x="6452" y="0"/>
                    <a:pt x="5407" y="0"/>
                  </a:cubicBezTo>
                  <a:close/>
                </a:path>
              </a:pathLst>
            </a:custGeom>
            <a:solidFill>
              <a:srgbClr val="25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1"/>
            <p:cNvSpPr/>
            <p:nvPr/>
          </p:nvSpPr>
          <p:spPr>
            <a:xfrm>
              <a:off x="3814750" y="1321125"/>
              <a:ext cx="302150" cy="302450"/>
            </a:xfrm>
            <a:custGeom>
              <a:rect b="b" l="l" r="r" t="t"/>
              <a:pathLst>
                <a:path extrusionOk="0" h="12098" w="12086">
                  <a:moveTo>
                    <a:pt x="6049" y="1"/>
                  </a:moveTo>
                  <a:cubicBezTo>
                    <a:pt x="2703" y="1"/>
                    <a:pt x="1" y="2715"/>
                    <a:pt x="1" y="6049"/>
                  </a:cubicBezTo>
                  <a:cubicBezTo>
                    <a:pt x="1" y="9395"/>
                    <a:pt x="2703" y="12097"/>
                    <a:pt x="6049" y="12097"/>
                  </a:cubicBezTo>
                  <a:cubicBezTo>
                    <a:pt x="9383" y="12097"/>
                    <a:pt x="12085" y="9395"/>
                    <a:pt x="12085" y="6049"/>
                  </a:cubicBezTo>
                  <a:cubicBezTo>
                    <a:pt x="12085" y="2715"/>
                    <a:pt x="9383" y="1"/>
                    <a:pt x="6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1"/>
            <p:cNvSpPr/>
            <p:nvPr/>
          </p:nvSpPr>
          <p:spPr>
            <a:xfrm>
              <a:off x="3838575" y="1303275"/>
              <a:ext cx="185450" cy="370900"/>
            </a:xfrm>
            <a:custGeom>
              <a:rect b="b" l="l" r="r" t="t"/>
              <a:pathLst>
                <a:path extrusionOk="0" h="14836" w="7418">
                  <a:moveTo>
                    <a:pt x="0" y="0"/>
                  </a:moveTo>
                  <a:lnTo>
                    <a:pt x="2524" y="14835"/>
                  </a:lnTo>
                  <a:lnTo>
                    <a:pt x="7418" y="12430"/>
                  </a:lnTo>
                  <a:lnTo>
                    <a:pt x="5417" y="655"/>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1"/>
            <p:cNvSpPr/>
            <p:nvPr/>
          </p:nvSpPr>
          <p:spPr>
            <a:xfrm>
              <a:off x="2856900" y="1484250"/>
              <a:ext cx="302150" cy="302125"/>
            </a:xfrm>
            <a:custGeom>
              <a:rect b="b" l="l" r="r" t="t"/>
              <a:pathLst>
                <a:path extrusionOk="0" h="12085" w="12086">
                  <a:moveTo>
                    <a:pt x="6049" y="0"/>
                  </a:moveTo>
                  <a:cubicBezTo>
                    <a:pt x="2703" y="0"/>
                    <a:pt x="0" y="2703"/>
                    <a:pt x="0" y="6048"/>
                  </a:cubicBezTo>
                  <a:cubicBezTo>
                    <a:pt x="0" y="9382"/>
                    <a:pt x="2703" y="12085"/>
                    <a:pt x="6049" y="12085"/>
                  </a:cubicBezTo>
                  <a:cubicBezTo>
                    <a:pt x="9382" y="12085"/>
                    <a:pt x="12085" y="9382"/>
                    <a:pt x="12085" y="6048"/>
                  </a:cubicBezTo>
                  <a:cubicBezTo>
                    <a:pt x="12085" y="2703"/>
                    <a:pt x="9382" y="0"/>
                    <a:pt x="6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1"/>
            <p:cNvSpPr/>
            <p:nvPr/>
          </p:nvSpPr>
          <p:spPr>
            <a:xfrm>
              <a:off x="3793625" y="1008500"/>
              <a:ext cx="248850" cy="944075"/>
            </a:xfrm>
            <a:custGeom>
              <a:rect b="b" l="l" r="r" t="t"/>
              <a:pathLst>
                <a:path extrusionOk="0" h="37763" w="9954">
                  <a:moveTo>
                    <a:pt x="2088" y="0"/>
                  </a:moveTo>
                  <a:cubicBezTo>
                    <a:pt x="1981" y="0"/>
                    <a:pt x="1872" y="9"/>
                    <a:pt x="1762" y="28"/>
                  </a:cubicBezTo>
                  <a:cubicBezTo>
                    <a:pt x="703" y="206"/>
                    <a:pt x="0" y="1218"/>
                    <a:pt x="179" y="2278"/>
                  </a:cubicBezTo>
                  <a:lnTo>
                    <a:pt x="5941" y="36139"/>
                  </a:lnTo>
                  <a:cubicBezTo>
                    <a:pt x="6102" y="37090"/>
                    <a:pt x="6922" y="37762"/>
                    <a:pt x="7854" y="37762"/>
                  </a:cubicBezTo>
                  <a:cubicBezTo>
                    <a:pt x="7962" y="37762"/>
                    <a:pt x="8070" y="37753"/>
                    <a:pt x="8180" y="37735"/>
                  </a:cubicBezTo>
                  <a:cubicBezTo>
                    <a:pt x="9239" y="37556"/>
                    <a:pt x="9954" y="36544"/>
                    <a:pt x="9775" y="35485"/>
                  </a:cubicBezTo>
                  <a:lnTo>
                    <a:pt x="4013" y="1623"/>
                  </a:lnTo>
                  <a:cubicBezTo>
                    <a:pt x="3842" y="673"/>
                    <a:pt x="3020" y="0"/>
                    <a:pt x="20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1"/>
            <p:cNvSpPr/>
            <p:nvPr/>
          </p:nvSpPr>
          <p:spPr>
            <a:xfrm>
              <a:off x="2978050" y="1397425"/>
              <a:ext cx="335775" cy="428750"/>
            </a:xfrm>
            <a:custGeom>
              <a:rect b="b" l="l" r="r" t="t"/>
              <a:pathLst>
                <a:path extrusionOk="0" h="17150" w="13431">
                  <a:moveTo>
                    <a:pt x="9097" y="1"/>
                  </a:moveTo>
                  <a:cubicBezTo>
                    <a:pt x="8975" y="1"/>
                    <a:pt x="8852" y="11"/>
                    <a:pt x="8727" y="32"/>
                  </a:cubicBezTo>
                  <a:lnTo>
                    <a:pt x="1988" y="1187"/>
                  </a:lnTo>
                  <a:cubicBezTo>
                    <a:pt x="798" y="1390"/>
                    <a:pt x="0" y="2509"/>
                    <a:pt x="202" y="3687"/>
                  </a:cubicBezTo>
                  <a:lnTo>
                    <a:pt x="2191" y="15344"/>
                  </a:lnTo>
                  <a:cubicBezTo>
                    <a:pt x="2372" y="16399"/>
                    <a:pt x="3288" y="17149"/>
                    <a:pt x="4333" y="17149"/>
                  </a:cubicBezTo>
                  <a:cubicBezTo>
                    <a:pt x="4455" y="17149"/>
                    <a:pt x="4578" y="17139"/>
                    <a:pt x="4703" y="17118"/>
                  </a:cubicBezTo>
                  <a:lnTo>
                    <a:pt x="11442" y="15975"/>
                  </a:lnTo>
                  <a:cubicBezTo>
                    <a:pt x="12633" y="15772"/>
                    <a:pt x="13430" y="14653"/>
                    <a:pt x="13228" y="13462"/>
                  </a:cubicBezTo>
                  <a:lnTo>
                    <a:pt x="11240" y="1818"/>
                  </a:lnTo>
                  <a:cubicBezTo>
                    <a:pt x="11058" y="752"/>
                    <a:pt x="10142" y="1"/>
                    <a:pt x="90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1"/>
            <p:cNvSpPr/>
            <p:nvPr/>
          </p:nvSpPr>
          <p:spPr>
            <a:xfrm>
              <a:off x="3259025" y="1065450"/>
              <a:ext cx="683150" cy="846550"/>
            </a:xfrm>
            <a:custGeom>
              <a:rect b="b" l="l" r="r" t="t"/>
              <a:pathLst>
                <a:path extrusionOk="0" h="33862" w="27326">
                  <a:moveTo>
                    <a:pt x="21563" y="0"/>
                  </a:moveTo>
                  <a:cubicBezTo>
                    <a:pt x="13395" y="11513"/>
                    <a:pt x="1" y="15097"/>
                    <a:pt x="1" y="15097"/>
                  </a:cubicBezTo>
                  <a:lnTo>
                    <a:pt x="989" y="20919"/>
                  </a:lnTo>
                  <a:lnTo>
                    <a:pt x="1989" y="26741"/>
                  </a:lnTo>
                  <a:cubicBezTo>
                    <a:pt x="1989" y="26741"/>
                    <a:pt x="2565" y="26698"/>
                    <a:pt x="3579" y="26698"/>
                  </a:cubicBezTo>
                  <a:cubicBezTo>
                    <a:pt x="7533" y="26698"/>
                    <a:pt x="18153" y="27361"/>
                    <a:pt x="27325" y="33861"/>
                  </a:cubicBezTo>
                  <a:lnTo>
                    <a:pt x="24444" y="16931"/>
                  </a:lnTo>
                  <a:lnTo>
                    <a:pt x="215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1"/>
            <p:cNvSpPr/>
            <p:nvPr/>
          </p:nvSpPr>
          <p:spPr>
            <a:xfrm>
              <a:off x="3027150" y="1707775"/>
              <a:ext cx="166425" cy="56000"/>
            </a:xfrm>
            <a:custGeom>
              <a:rect b="b" l="l" r="r" t="t"/>
              <a:pathLst>
                <a:path extrusionOk="0" h="2240" w="6657">
                  <a:moveTo>
                    <a:pt x="6466" y="1"/>
                  </a:moveTo>
                  <a:cubicBezTo>
                    <a:pt x="6394" y="322"/>
                    <a:pt x="6144" y="584"/>
                    <a:pt x="5799" y="644"/>
                  </a:cubicBezTo>
                  <a:lnTo>
                    <a:pt x="1" y="1632"/>
                  </a:lnTo>
                  <a:lnTo>
                    <a:pt x="108" y="2239"/>
                  </a:lnTo>
                  <a:lnTo>
                    <a:pt x="5906" y="1251"/>
                  </a:lnTo>
                  <a:cubicBezTo>
                    <a:pt x="6359" y="1179"/>
                    <a:pt x="6656" y="751"/>
                    <a:pt x="6585" y="298"/>
                  </a:cubicBezTo>
                  <a:cubicBezTo>
                    <a:pt x="6561" y="191"/>
                    <a:pt x="6525" y="96"/>
                    <a:pt x="64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1"/>
            <p:cNvSpPr/>
            <p:nvPr/>
          </p:nvSpPr>
          <p:spPr>
            <a:xfrm>
              <a:off x="3008100" y="1600325"/>
              <a:ext cx="166125" cy="55975"/>
            </a:xfrm>
            <a:custGeom>
              <a:rect b="b" l="l" r="r" t="t"/>
              <a:pathLst>
                <a:path extrusionOk="0" h="2239" w="6645">
                  <a:moveTo>
                    <a:pt x="6466" y="1"/>
                  </a:moveTo>
                  <a:cubicBezTo>
                    <a:pt x="6394" y="322"/>
                    <a:pt x="6132" y="584"/>
                    <a:pt x="5787" y="643"/>
                  </a:cubicBezTo>
                  <a:lnTo>
                    <a:pt x="1" y="1632"/>
                  </a:lnTo>
                  <a:lnTo>
                    <a:pt x="96" y="2239"/>
                  </a:lnTo>
                  <a:lnTo>
                    <a:pt x="5894" y="1263"/>
                  </a:lnTo>
                  <a:cubicBezTo>
                    <a:pt x="6347" y="1179"/>
                    <a:pt x="6644" y="751"/>
                    <a:pt x="6573" y="298"/>
                  </a:cubicBezTo>
                  <a:cubicBezTo>
                    <a:pt x="6549" y="191"/>
                    <a:pt x="6513" y="96"/>
                    <a:pt x="64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1"/>
            <p:cNvSpPr/>
            <p:nvPr/>
          </p:nvSpPr>
          <p:spPr>
            <a:xfrm>
              <a:off x="2990550" y="1491675"/>
              <a:ext cx="166400" cy="56000"/>
            </a:xfrm>
            <a:custGeom>
              <a:rect b="b" l="l" r="r" t="t"/>
              <a:pathLst>
                <a:path extrusionOk="0" h="2240" w="6656">
                  <a:moveTo>
                    <a:pt x="6465" y="1"/>
                  </a:moveTo>
                  <a:cubicBezTo>
                    <a:pt x="6394" y="322"/>
                    <a:pt x="6132" y="584"/>
                    <a:pt x="5787" y="644"/>
                  </a:cubicBezTo>
                  <a:lnTo>
                    <a:pt x="0" y="1632"/>
                  </a:lnTo>
                  <a:lnTo>
                    <a:pt x="107" y="2239"/>
                  </a:lnTo>
                  <a:lnTo>
                    <a:pt x="5894" y="1263"/>
                  </a:lnTo>
                  <a:cubicBezTo>
                    <a:pt x="6346" y="1180"/>
                    <a:pt x="6656" y="751"/>
                    <a:pt x="6572" y="298"/>
                  </a:cubicBezTo>
                  <a:cubicBezTo>
                    <a:pt x="6560" y="191"/>
                    <a:pt x="6513" y="96"/>
                    <a:pt x="64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1"/>
            <p:cNvSpPr/>
            <p:nvPr/>
          </p:nvSpPr>
          <p:spPr>
            <a:xfrm>
              <a:off x="3087575" y="1795000"/>
              <a:ext cx="197075" cy="109250"/>
            </a:xfrm>
            <a:custGeom>
              <a:rect b="b" l="l" r="r" t="t"/>
              <a:pathLst>
                <a:path extrusionOk="0" h="4370" w="7883">
                  <a:moveTo>
                    <a:pt x="7359" y="0"/>
                  </a:moveTo>
                  <a:lnTo>
                    <a:pt x="1" y="1250"/>
                  </a:lnTo>
                  <a:lnTo>
                    <a:pt x="536" y="4370"/>
                  </a:lnTo>
                  <a:lnTo>
                    <a:pt x="7882" y="3120"/>
                  </a:lnTo>
                  <a:lnTo>
                    <a:pt x="7359" y="0"/>
                  </a:ln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1"/>
            <p:cNvSpPr/>
            <p:nvPr/>
          </p:nvSpPr>
          <p:spPr>
            <a:xfrm>
              <a:off x="3067050" y="1848450"/>
              <a:ext cx="204500" cy="120450"/>
            </a:xfrm>
            <a:custGeom>
              <a:rect b="b" l="l" r="r" t="t"/>
              <a:pathLst>
                <a:path extrusionOk="0" h="4818" w="8180">
                  <a:moveTo>
                    <a:pt x="6336" y="1"/>
                  </a:moveTo>
                  <a:cubicBezTo>
                    <a:pt x="6257" y="1"/>
                    <a:pt x="6177" y="6"/>
                    <a:pt x="6096" y="17"/>
                  </a:cubicBezTo>
                  <a:lnTo>
                    <a:pt x="1167" y="1089"/>
                  </a:lnTo>
                  <a:cubicBezTo>
                    <a:pt x="464" y="1375"/>
                    <a:pt x="0" y="1887"/>
                    <a:pt x="131" y="2827"/>
                  </a:cubicBezTo>
                  <a:lnTo>
                    <a:pt x="214" y="3208"/>
                  </a:lnTo>
                  <a:cubicBezTo>
                    <a:pt x="336" y="4079"/>
                    <a:pt x="161" y="4818"/>
                    <a:pt x="882" y="4818"/>
                  </a:cubicBezTo>
                  <a:cubicBezTo>
                    <a:pt x="939" y="4818"/>
                    <a:pt x="1002" y="4813"/>
                    <a:pt x="1072" y="4804"/>
                  </a:cubicBezTo>
                  <a:lnTo>
                    <a:pt x="6584" y="3422"/>
                  </a:lnTo>
                  <a:cubicBezTo>
                    <a:pt x="7525" y="3291"/>
                    <a:pt x="8180" y="2422"/>
                    <a:pt x="8049" y="1482"/>
                  </a:cubicBezTo>
                  <a:cubicBezTo>
                    <a:pt x="7929" y="622"/>
                    <a:pt x="7182" y="1"/>
                    <a:pt x="6336" y="1"/>
                  </a:cubicBezTo>
                  <a:close/>
                </a:path>
              </a:pathLst>
            </a:custGeom>
            <a:solidFill>
              <a:srgbClr val="FFC0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1"/>
            <p:cNvSpPr/>
            <p:nvPr/>
          </p:nvSpPr>
          <p:spPr>
            <a:xfrm>
              <a:off x="3209325" y="2027050"/>
              <a:ext cx="209275" cy="110375"/>
            </a:xfrm>
            <a:custGeom>
              <a:rect b="b" l="l" r="r" t="t"/>
              <a:pathLst>
                <a:path extrusionOk="0" h="4415" w="8371">
                  <a:moveTo>
                    <a:pt x="6227" y="1"/>
                  </a:moveTo>
                  <a:cubicBezTo>
                    <a:pt x="6184" y="1"/>
                    <a:pt x="6140" y="2"/>
                    <a:pt x="6096" y="5"/>
                  </a:cubicBezTo>
                  <a:lnTo>
                    <a:pt x="2024" y="255"/>
                  </a:lnTo>
                  <a:cubicBezTo>
                    <a:pt x="881" y="327"/>
                    <a:pt x="0" y="1315"/>
                    <a:pt x="72" y="2470"/>
                  </a:cubicBezTo>
                  <a:cubicBezTo>
                    <a:pt x="140" y="3569"/>
                    <a:pt x="1057" y="4415"/>
                    <a:pt x="2154" y="4415"/>
                  </a:cubicBezTo>
                  <a:cubicBezTo>
                    <a:pt x="2198" y="4415"/>
                    <a:pt x="2242" y="4413"/>
                    <a:pt x="2286" y="4410"/>
                  </a:cubicBezTo>
                  <a:lnTo>
                    <a:pt x="6358" y="4160"/>
                  </a:lnTo>
                  <a:cubicBezTo>
                    <a:pt x="7501" y="4089"/>
                    <a:pt x="8370" y="3101"/>
                    <a:pt x="8299" y="1958"/>
                  </a:cubicBezTo>
                  <a:cubicBezTo>
                    <a:pt x="8230" y="847"/>
                    <a:pt x="7314" y="1"/>
                    <a:pt x="6227" y="1"/>
                  </a:cubicBezTo>
                  <a:close/>
                </a:path>
              </a:pathLst>
            </a:custGeom>
            <a:solidFill>
              <a:srgbClr val="FFC0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1"/>
            <p:cNvSpPr/>
            <p:nvPr/>
          </p:nvSpPr>
          <p:spPr>
            <a:xfrm>
              <a:off x="3180150" y="1924675"/>
              <a:ext cx="209275" cy="110350"/>
            </a:xfrm>
            <a:custGeom>
              <a:rect b="b" l="l" r="r" t="t"/>
              <a:pathLst>
                <a:path extrusionOk="0" h="4414" w="8371">
                  <a:moveTo>
                    <a:pt x="6228" y="0"/>
                  </a:moveTo>
                  <a:cubicBezTo>
                    <a:pt x="6184" y="0"/>
                    <a:pt x="6140" y="2"/>
                    <a:pt x="6096" y="4"/>
                  </a:cubicBezTo>
                  <a:lnTo>
                    <a:pt x="2024" y="254"/>
                  </a:lnTo>
                  <a:cubicBezTo>
                    <a:pt x="881" y="326"/>
                    <a:pt x="0" y="1314"/>
                    <a:pt x="72" y="2457"/>
                  </a:cubicBezTo>
                  <a:cubicBezTo>
                    <a:pt x="141" y="3567"/>
                    <a:pt x="1057" y="4414"/>
                    <a:pt x="2154" y="4414"/>
                  </a:cubicBezTo>
                  <a:cubicBezTo>
                    <a:pt x="2198" y="4414"/>
                    <a:pt x="2242" y="4412"/>
                    <a:pt x="2286" y="4410"/>
                  </a:cubicBezTo>
                  <a:lnTo>
                    <a:pt x="6358" y="4160"/>
                  </a:lnTo>
                  <a:cubicBezTo>
                    <a:pt x="7501" y="4088"/>
                    <a:pt x="8370" y="3100"/>
                    <a:pt x="8299" y="1945"/>
                  </a:cubicBezTo>
                  <a:cubicBezTo>
                    <a:pt x="8230" y="846"/>
                    <a:pt x="7314" y="0"/>
                    <a:pt x="6228" y="0"/>
                  </a:cubicBezTo>
                  <a:close/>
                </a:path>
              </a:pathLst>
            </a:custGeom>
            <a:solidFill>
              <a:srgbClr val="FFC0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1"/>
            <p:cNvSpPr/>
            <p:nvPr/>
          </p:nvSpPr>
          <p:spPr>
            <a:xfrm>
              <a:off x="3226575" y="2133600"/>
              <a:ext cx="185475" cy="97850"/>
            </a:xfrm>
            <a:custGeom>
              <a:rect b="b" l="l" r="r" t="t"/>
              <a:pathLst>
                <a:path extrusionOk="0" h="3914" w="7419">
                  <a:moveTo>
                    <a:pt x="5536" y="1"/>
                  </a:moveTo>
                  <a:cubicBezTo>
                    <a:pt x="5493" y="1"/>
                    <a:pt x="5450" y="2"/>
                    <a:pt x="5406" y="6"/>
                  </a:cubicBezTo>
                  <a:lnTo>
                    <a:pt x="1799" y="220"/>
                  </a:lnTo>
                  <a:cubicBezTo>
                    <a:pt x="775" y="291"/>
                    <a:pt x="1" y="1160"/>
                    <a:pt x="60" y="2184"/>
                  </a:cubicBezTo>
                  <a:cubicBezTo>
                    <a:pt x="129" y="3160"/>
                    <a:pt x="939" y="3914"/>
                    <a:pt x="1914" y="3914"/>
                  </a:cubicBezTo>
                  <a:cubicBezTo>
                    <a:pt x="1951" y="3914"/>
                    <a:pt x="1988" y="3913"/>
                    <a:pt x="2025" y="3911"/>
                  </a:cubicBezTo>
                  <a:lnTo>
                    <a:pt x="5632" y="3685"/>
                  </a:lnTo>
                  <a:cubicBezTo>
                    <a:pt x="6644" y="3625"/>
                    <a:pt x="7418" y="2744"/>
                    <a:pt x="7359" y="1732"/>
                  </a:cubicBezTo>
                  <a:cubicBezTo>
                    <a:pt x="7302" y="752"/>
                    <a:pt x="6492" y="1"/>
                    <a:pt x="5536" y="1"/>
                  </a:cubicBezTo>
                  <a:close/>
                </a:path>
              </a:pathLst>
            </a:custGeom>
            <a:solidFill>
              <a:srgbClr val="FFC0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1"/>
            <p:cNvSpPr/>
            <p:nvPr/>
          </p:nvSpPr>
          <p:spPr>
            <a:xfrm>
              <a:off x="3227175" y="2231600"/>
              <a:ext cx="163450" cy="86200"/>
            </a:xfrm>
            <a:custGeom>
              <a:rect b="b" l="l" r="r" t="t"/>
              <a:pathLst>
                <a:path extrusionOk="0" h="3448" w="6538">
                  <a:moveTo>
                    <a:pt x="4840" y="0"/>
                  </a:moveTo>
                  <a:cubicBezTo>
                    <a:pt x="4810" y="0"/>
                    <a:pt x="4781" y="1"/>
                    <a:pt x="4751" y="3"/>
                  </a:cubicBezTo>
                  <a:lnTo>
                    <a:pt x="1572" y="205"/>
                  </a:lnTo>
                  <a:cubicBezTo>
                    <a:pt x="679" y="253"/>
                    <a:pt x="1" y="1027"/>
                    <a:pt x="48" y="1920"/>
                  </a:cubicBezTo>
                  <a:cubicBezTo>
                    <a:pt x="105" y="2787"/>
                    <a:pt x="820" y="3447"/>
                    <a:pt x="1666" y="3447"/>
                  </a:cubicBezTo>
                  <a:cubicBezTo>
                    <a:pt x="1702" y="3447"/>
                    <a:pt x="1738" y="3446"/>
                    <a:pt x="1775" y="3444"/>
                  </a:cubicBezTo>
                  <a:lnTo>
                    <a:pt x="4954" y="3253"/>
                  </a:lnTo>
                  <a:cubicBezTo>
                    <a:pt x="5847" y="3194"/>
                    <a:pt x="6537" y="2420"/>
                    <a:pt x="6478" y="1527"/>
                  </a:cubicBezTo>
                  <a:cubicBezTo>
                    <a:pt x="6420" y="663"/>
                    <a:pt x="5695" y="0"/>
                    <a:pt x="4840" y="0"/>
                  </a:cubicBezTo>
                  <a:close/>
                </a:path>
              </a:pathLst>
            </a:custGeom>
            <a:solidFill>
              <a:srgbClr val="FFC0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 name="Google Shape;1065;p31"/>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sp>
        <p:nvSpPr>
          <p:cNvPr id="1070" name="Google Shape;1070;p32"/>
          <p:cNvSpPr txBox="1"/>
          <p:nvPr>
            <p:ph idx="1" type="body"/>
          </p:nvPr>
        </p:nvSpPr>
        <p:spPr>
          <a:xfrm>
            <a:off x="712350" y="1352900"/>
            <a:ext cx="4498200" cy="15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 you could give a brief description of the topic you want to talk about. For example, if you want to talk about Mercury, you could say that it’s the closest planet to the Sun and the smallest one in the Solar System</a:t>
            </a:r>
            <a:endParaRPr/>
          </a:p>
        </p:txBody>
      </p:sp>
      <p:grpSp>
        <p:nvGrpSpPr>
          <p:cNvPr id="1071" name="Google Shape;1071;p32"/>
          <p:cNvGrpSpPr/>
          <p:nvPr/>
        </p:nvGrpSpPr>
        <p:grpSpPr>
          <a:xfrm flipH="1">
            <a:off x="5370488" y="2564249"/>
            <a:ext cx="3061175" cy="2043755"/>
            <a:chOff x="1199550" y="1331250"/>
            <a:chExt cx="4910450" cy="3278400"/>
          </a:xfrm>
        </p:grpSpPr>
        <p:sp>
          <p:nvSpPr>
            <p:cNvPr id="1072" name="Google Shape;1072;p32"/>
            <p:cNvSpPr/>
            <p:nvPr/>
          </p:nvSpPr>
          <p:spPr>
            <a:xfrm>
              <a:off x="2614300" y="3929775"/>
              <a:ext cx="1458550" cy="645650"/>
            </a:xfrm>
            <a:custGeom>
              <a:rect b="b" l="l" r="r" t="t"/>
              <a:pathLst>
                <a:path extrusionOk="0" h="25826" w="58342">
                  <a:moveTo>
                    <a:pt x="6073" y="1"/>
                  </a:moveTo>
                  <a:cubicBezTo>
                    <a:pt x="4215" y="1"/>
                    <a:pt x="2465" y="394"/>
                    <a:pt x="870" y="1096"/>
                  </a:cubicBezTo>
                  <a:cubicBezTo>
                    <a:pt x="834" y="1108"/>
                    <a:pt x="810" y="1120"/>
                    <a:pt x="775" y="1144"/>
                  </a:cubicBezTo>
                  <a:cubicBezTo>
                    <a:pt x="513" y="1251"/>
                    <a:pt x="251" y="1382"/>
                    <a:pt x="1" y="1513"/>
                  </a:cubicBezTo>
                  <a:lnTo>
                    <a:pt x="1" y="24313"/>
                  </a:lnTo>
                  <a:cubicBezTo>
                    <a:pt x="239" y="24444"/>
                    <a:pt x="489" y="24563"/>
                    <a:pt x="739" y="24670"/>
                  </a:cubicBezTo>
                  <a:cubicBezTo>
                    <a:pt x="786" y="24694"/>
                    <a:pt x="822" y="24718"/>
                    <a:pt x="870" y="24730"/>
                  </a:cubicBezTo>
                  <a:cubicBezTo>
                    <a:pt x="2358" y="25397"/>
                    <a:pt x="4013" y="25778"/>
                    <a:pt x="5739" y="25813"/>
                  </a:cubicBezTo>
                  <a:cubicBezTo>
                    <a:pt x="5847" y="25825"/>
                    <a:pt x="5954" y="25825"/>
                    <a:pt x="6073" y="25825"/>
                  </a:cubicBezTo>
                  <a:lnTo>
                    <a:pt x="58341" y="25825"/>
                  </a:lnTo>
                  <a:lnTo>
                    <a:pt x="58341" y="24670"/>
                  </a:lnTo>
                  <a:lnTo>
                    <a:pt x="870" y="24670"/>
                  </a:lnTo>
                  <a:lnTo>
                    <a:pt x="870" y="1144"/>
                  </a:lnTo>
                  <a:lnTo>
                    <a:pt x="58341" y="1144"/>
                  </a:lnTo>
                  <a:lnTo>
                    <a:pt x="58341" y="1"/>
                  </a:lnTo>
                  <a:close/>
                </a:path>
              </a:pathLst>
            </a:custGeom>
            <a:solidFill>
              <a:srgbClr val="EA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2"/>
            <p:cNvSpPr/>
            <p:nvPr/>
          </p:nvSpPr>
          <p:spPr>
            <a:xfrm>
              <a:off x="1199550" y="3929775"/>
              <a:ext cx="2919425" cy="645650"/>
            </a:xfrm>
            <a:custGeom>
              <a:rect b="b" l="l" r="r" t="t"/>
              <a:pathLst>
                <a:path extrusionOk="0" h="25826" w="116777">
                  <a:moveTo>
                    <a:pt x="56591" y="1513"/>
                  </a:moveTo>
                  <a:lnTo>
                    <a:pt x="56591" y="24313"/>
                  </a:lnTo>
                  <a:cubicBezTo>
                    <a:pt x="55460" y="23706"/>
                    <a:pt x="54436" y="22944"/>
                    <a:pt x="53531" y="22051"/>
                  </a:cubicBezTo>
                  <a:cubicBezTo>
                    <a:pt x="51197" y="19705"/>
                    <a:pt x="49756" y="16479"/>
                    <a:pt x="49756" y="12919"/>
                  </a:cubicBezTo>
                  <a:cubicBezTo>
                    <a:pt x="49756" y="12871"/>
                    <a:pt x="49756" y="12824"/>
                    <a:pt x="49756" y="12776"/>
                  </a:cubicBezTo>
                  <a:cubicBezTo>
                    <a:pt x="49804" y="7895"/>
                    <a:pt x="52554" y="3668"/>
                    <a:pt x="56591" y="1513"/>
                  </a:cubicBezTo>
                  <a:close/>
                  <a:moveTo>
                    <a:pt x="12907" y="1"/>
                  </a:moveTo>
                  <a:cubicBezTo>
                    <a:pt x="5834" y="1"/>
                    <a:pt x="72" y="5716"/>
                    <a:pt x="0" y="12776"/>
                  </a:cubicBezTo>
                  <a:cubicBezTo>
                    <a:pt x="0" y="12824"/>
                    <a:pt x="0" y="12871"/>
                    <a:pt x="0" y="12919"/>
                  </a:cubicBezTo>
                  <a:cubicBezTo>
                    <a:pt x="0" y="16479"/>
                    <a:pt x="1441" y="19705"/>
                    <a:pt x="3774" y="22051"/>
                  </a:cubicBezTo>
                  <a:cubicBezTo>
                    <a:pt x="6120" y="24385"/>
                    <a:pt x="9347" y="25825"/>
                    <a:pt x="12907" y="25825"/>
                  </a:cubicBezTo>
                  <a:lnTo>
                    <a:pt x="116777" y="25825"/>
                  </a:lnTo>
                  <a:lnTo>
                    <a:pt x="116777" y="24670"/>
                  </a:lnTo>
                  <a:lnTo>
                    <a:pt x="57460" y="24670"/>
                  </a:lnTo>
                  <a:lnTo>
                    <a:pt x="57460" y="1144"/>
                  </a:lnTo>
                  <a:lnTo>
                    <a:pt x="116777" y="1144"/>
                  </a:lnTo>
                  <a:lnTo>
                    <a:pt x="1167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2"/>
            <p:cNvSpPr/>
            <p:nvPr/>
          </p:nvSpPr>
          <p:spPr>
            <a:xfrm>
              <a:off x="1199550" y="4249175"/>
              <a:ext cx="2919425" cy="326250"/>
            </a:xfrm>
            <a:custGeom>
              <a:rect b="b" l="l" r="r" t="t"/>
              <a:pathLst>
                <a:path extrusionOk="0" h="13050" w="116777">
                  <a:moveTo>
                    <a:pt x="0" y="0"/>
                  </a:moveTo>
                  <a:cubicBezTo>
                    <a:pt x="0" y="48"/>
                    <a:pt x="0" y="95"/>
                    <a:pt x="0" y="143"/>
                  </a:cubicBezTo>
                  <a:cubicBezTo>
                    <a:pt x="0" y="3703"/>
                    <a:pt x="1441" y="6929"/>
                    <a:pt x="3774" y="9275"/>
                  </a:cubicBezTo>
                  <a:cubicBezTo>
                    <a:pt x="6120" y="11609"/>
                    <a:pt x="9347" y="13049"/>
                    <a:pt x="12907" y="13049"/>
                  </a:cubicBezTo>
                  <a:lnTo>
                    <a:pt x="116777" y="13049"/>
                  </a:lnTo>
                  <a:lnTo>
                    <a:pt x="116777" y="11894"/>
                  </a:lnTo>
                  <a:lnTo>
                    <a:pt x="114931" y="11894"/>
                  </a:lnTo>
                  <a:lnTo>
                    <a:pt x="1149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2"/>
            <p:cNvSpPr/>
            <p:nvPr/>
          </p:nvSpPr>
          <p:spPr>
            <a:xfrm>
              <a:off x="2636025" y="3958350"/>
              <a:ext cx="1436825" cy="588200"/>
            </a:xfrm>
            <a:custGeom>
              <a:rect b="b" l="l" r="r" t="t"/>
              <a:pathLst>
                <a:path extrusionOk="0" h="23528" w="57473">
                  <a:moveTo>
                    <a:pt x="1" y="1"/>
                  </a:moveTo>
                  <a:lnTo>
                    <a:pt x="1" y="23527"/>
                  </a:lnTo>
                  <a:lnTo>
                    <a:pt x="57472" y="23527"/>
                  </a:lnTo>
                  <a:lnTo>
                    <a:pt x="57472" y="1"/>
                  </a:lnTo>
                  <a:close/>
                </a:path>
              </a:pathLst>
            </a:custGeom>
            <a:solidFill>
              <a:srgbClr val="EAE6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2"/>
            <p:cNvSpPr/>
            <p:nvPr/>
          </p:nvSpPr>
          <p:spPr>
            <a:xfrm>
              <a:off x="2636025" y="4503950"/>
              <a:ext cx="1436525" cy="25"/>
            </a:xfrm>
            <a:custGeom>
              <a:rect b="b" l="l" r="r" t="t"/>
              <a:pathLst>
                <a:path extrusionOk="0" fill="none" h="1" w="57461">
                  <a:moveTo>
                    <a:pt x="57460" y="1"/>
                  </a:moveTo>
                  <a:lnTo>
                    <a:pt x="1" y="1"/>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2"/>
            <p:cNvSpPr/>
            <p:nvPr/>
          </p:nvSpPr>
          <p:spPr>
            <a:xfrm>
              <a:off x="2636025" y="4457525"/>
              <a:ext cx="1436525" cy="25"/>
            </a:xfrm>
            <a:custGeom>
              <a:rect b="b" l="l" r="r" t="t"/>
              <a:pathLst>
                <a:path extrusionOk="0" fill="none" h="1" w="57461">
                  <a:moveTo>
                    <a:pt x="57460" y="0"/>
                  </a:moveTo>
                  <a:lnTo>
                    <a:pt x="1"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2"/>
            <p:cNvSpPr/>
            <p:nvPr/>
          </p:nvSpPr>
          <p:spPr>
            <a:xfrm>
              <a:off x="2636025" y="4411375"/>
              <a:ext cx="1436525" cy="25"/>
            </a:xfrm>
            <a:custGeom>
              <a:rect b="b" l="l" r="r" t="t"/>
              <a:pathLst>
                <a:path extrusionOk="0" fill="none" h="1" w="57461">
                  <a:moveTo>
                    <a:pt x="57460" y="1"/>
                  </a:moveTo>
                  <a:lnTo>
                    <a:pt x="1" y="1"/>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2"/>
            <p:cNvSpPr/>
            <p:nvPr/>
          </p:nvSpPr>
          <p:spPr>
            <a:xfrm>
              <a:off x="2636025" y="4364950"/>
              <a:ext cx="1436525" cy="25"/>
            </a:xfrm>
            <a:custGeom>
              <a:rect b="b" l="l" r="r" t="t"/>
              <a:pathLst>
                <a:path extrusionOk="0" fill="none" h="1" w="57461">
                  <a:moveTo>
                    <a:pt x="57460" y="1"/>
                  </a:moveTo>
                  <a:lnTo>
                    <a:pt x="1" y="1"/>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2"/>
            <p:cNvSpPr/>
            <p:nvPr/>
          </p:nvSpPr>
          <p:spPr>
            <a:xfrm>
              <a:off x="2636025" y="4318525"/>
              <a:ext cx="1436525" cy="25"/>
            </a:xfrm>
            <a:custGeom>
              <a:rect b="b" l="l" r="r" t="t"/>
              <a:pathLst>
                <a:path extrusionOk="0" fill="none" h="1" w="57461">
                  <a:moveTo>
                    <a:pt x="57460" y="0"/>
                  </a:moveTo>
                  <a:lnTo>
                    <a:pt x="1"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2"/>
            <p:cNvSpPr/>
            <p:nvPr/>
          </p:nvSpPr>
          <p:spPr>
            <a:xfrm>
              <a:off x="2636025" y="4272075"/>
              <a:ext cx="1436525" cy="25"/>
            </a:xfrm>
            <a:custGeom>
              <a:rect b="b" l="l" r="r" t="t"/>
              <a:pathLst>
                <a:path extrusionOk="0" fill="none" h="1" w="57461">
                  <a:moveTo>
                    <a:pt x="57460" y="1"/>
                  </a:moveTo>
                  <a:lnTo>
                    <a:pt x="1" y="1"/>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2"/>
            <p:cNvSpPr/>
            <p:nvPr/>
          </p:nvSpPr>
          <p:spPr>
            <a:xfrm>
              <a:off x="2636025" y="4225950"/>
              <a:ext cx="1436525" cy="25"/>
            </a:xfrm>
            <a:custGeom>
              <a:rect b="b" l="l" r="r" t="t"/>
              <a:pathLst>
                <a:path extrusionOk="0" fill="none" h="1" w="57461">
                  <a:moveTo>
                    <a:pt x="57460" y="0"/>
                  </a:moveTo>
                  <a:lnTo>
                    <a:pt x="1"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2"/>
            <p:cNvSpPr/>
            <p:nvPr/>
          </p:nvSpPr>
          <p:spPr>
            <a:xfrm>
              <a:off x="2636025" y="4179525"/>
              <a:ext cx="1436525" cy="0"/>
            </a:xfrm>
            <a:custGeom>
              <a:rect b="b" l="l" r="r" t="t"/>
              <a:pathLst>
                <a:path extrusionOk="0" fill="none" h="0" w="57461">
                  <a:moveTo>
                    <a:pt x="57460" y="0"/>
                  </a:moveTo>
                  <a:lnTo>
                    <a:pt x="1"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2"/>
            <p:cNvSpPr/>
            <p:nvPr/>
          </p:nvSpPr>
          <p:spPr>
            <a:xfrm>
              <a:off x="2636025" y="4133075"/>
              <a:ext cx="1436525" cy="25"/>
            </a:xfrm>
            <a:custGeom>
              <a:rect b="b" l="l" r="r" t="t"/>
              <a:pathLst>
                <a:path extrusionOk="0" fill="none" h="1" w="57461">
                  <a:moveTo>
                    <a:pt x="57460" y="1"/>
                  </a:moveTo>
                  <a:lnTo>
                    <a:pt x="1" y="1"/>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2"/>
            <p:cNvSpPr/>
            <p:nvPr/>
          </p:nvSpPr>
          <p:spPr>
            <a:xfrm>
              <a:off x="2636025" y="4086650"/>
              <a:ext cx="1436525" cy="25"/>
            </a:xfrm>
            <a:custGeom>
              <a:rect b="b" l="l" r="r" t="t"/>
              <a:pathLst>
                <a:path extrusionOk="0" fill="none" h="1" w="57461">
                  <a:moveTo>
                    <a:pt x="57460" y="0"/>
                  </a:moveTo>
                  <a:lnTo>
                    <a:pt x="1"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2"/>
            <p:cNvSpPr/>
            <p:nvPr/>
          </p:nvSpPr>
          <p:spPr>
            <a:xfrm>
              <a:off x="2636025" y="4040500"/>
              <a:ext cx="1436525" cy="25"/>
            </a:xfrm>
            <a:custGeom>
              <a:rect b="b" l="l" r="r" t="t"/>
              <a:pathLst>
                <a:path extrusionOk="0" fill="none" h="1" w="57461">
                  <a:moveTo>
                    <a:pt x="57460" y="1"/>
                  </a:moveTo>
                  <a:lnTo>
                    <a:pt x="1" y="1"/>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2"/>
            <p:cNvSpPr/>
            <p:nvPr/>
          </p:nvSpPr>
          <p:spPr>
            <a:xfrm>
              <a:off x="2636025" y="3994075"/>
              <a:ext cx="1436525" cy="25"/>
            </a:xfrm>
            <a:custGeom>
              <a:rect b="b" l="l" r="r" t="t"/>
              <a:pathLst>
                <a:path extrusionOk="0" fill="none" h="1" w="57461">
                  <a:moveTo>
                    <a:pt x="57460" y="0"/>
                  </a:moveTo>
                  <a:lnTo>
                    <a:pt x="1"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2"/>
            <p:cNvSpPr/>
            <p:nvPr/>
          </p:nvSpPr>
          <p:spPr>
            <a:xfrm>
              <a:off x="2443450" y="3967575"/>
              <a:ext cx="170875" cy="570050"/>
            </a:xfrm>
            <a:custGeom>
              <a:rect b="b" l="l" r="r" t="t"/>
              <a:pathLst>
                <a:path extrusionOk="0" h="22802" w="6835">
                  <a:moveTo>
                    <a:pt x="6835" y="1"/>
                  </a:moveTo>
                  <a:cubicBezTo>
                    <a:pt x="2763" y="2180"/>
                    <a:pt x="0" y="6466"/>
                    <a:pt x="0" y="11407"/>
                  </a:cubicBezTo>
                  <a:cubicBezTo>
                    <a:pt x="0" y="14967"/>
                    <a:pt x="1441" y="18193"/>
                    <a:pt x="3775" y="20539"/>
                  </a:cubicBezTo>
                  <a:cubicBezTo>
                    <a:pt x="4680" y="21432"/>
                    <a:pt x="5704" y="22194"/>
                    <a:pt x="6835" y="22801"/>
                  </a:cubicBezTo>
                  <a:lnTo>
                    <a:pt x="6835" y="1"/>
                  </a:lnTo>
                  <a:close/>
                </a:path>
              </a:pathLst>
            </a:custGeom>
            <a:solidFill>
              <a:srgbClr val="EA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2"/>
            <p:cNvSpPr/>
            <p:nvPr/>
          </p:nvSpPr>
          <p:spPr>
            <a:xfrm>
              <a:off x="1283175" y="3929775"/>
              <a:ext cx="412000" cy="645650"/>
            </a:xfrm>
            <a:custGeom>
              <a:rect b="b" l="l" r="r" t="t"/>
              <a:pathLst>
                <a:path extrusionOk="0" h="25826" w="16480">
                  <a:moveTo>
                    <a:pt x="12907" y="1"/>
                  </a:moveTo>
                  <a:cubicBezTo>
                    <a:pt x="5775" y="1"/>
                    <a:pt x="1" y="5787"/>
                    <a:pt x="1" y="12919"/>
                  </a:cubicBezTo>
                  <a:cubicBezTo>
                    <a:pt x="1" y="16479"/>
                    <a:pt x="1442" y="19705"/>
                    <a:pt x="3775" y="22039"/>
                  </a:cubicBezTo>
                  <a:cubicBezTo>
                    <a:pt x="6121" y="24385"/>
                    <a:pt x="9347" y="25825"/>
                    <a:pt x="12907" y="25825"/>
                  </a:cubicBezTo>
                  <a:lnTo>
                    <a:pt x="16479" y="25825"/>
                  </a:lnTo>
                  <a:cubicBezTo>
                    <a:pt x="16479" y="25825"/>
                    <a:pt x="16479" y="25825"/>
                    <a:pt x="16479" y="25813"/>
                  </a:cubicBezTo>
                  <a:cubicBezTo>
                    <a:pt x="12967" y="25778"/>
                    <a:pt x="9800" y="24349"/>
                    <a:pt x="7490" y="22039"/>
                  </a:cubicBezTo>
                  <a:cubicBezTo>
                    <a:pt x="5156" y="19705"/>
                    <a:pt x="3704" y="16479"/>
                    <a:pt x="3704" y="12907"/>
                  </a:cubicBezTo>
                  <a:cubicBezTo>
                    <a:pt x="3704" y="5835"/>
                    <a:pt x="9395" y="84"/>
                    <a:pt x="164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2"/>
            <p:cNvSpPr/>
            <p:nvPr/>
          </p:nvSpPr>
          <p:spPr>
            <a:xfrm>
              <a:off x="2149375" y="3929775"/>
              <a:ext cx="411975" cy="645650"/>
            </a:xfrm>
            <a:custGeom>
              <a:rect b="b" l="l" r="r" t="t"/>
              <a:pathLst>
                <a:path extrusionOk="0" h="25826" w="16479">
                  <a:moveTo>
                    <a:pt x="12906" y="1"/>
                  </a:moveTo>
                  <a:cubicBezTo>
                    <a:pt x="5775" y="1"/>
                    <a:pt x="0" y="5775"/>
                    <a:pt x="0" y="12907"/>
                  </a:cubicBezTo>
                  <a:cubicBezTo>
                    <a:pt x="0" y="16479"/>
                    <a:pt x="1441" y="19705"/>
                    <a:pt x="3774" y="22039"/>
                  </a:cubicBezTo>
                  <a:cubicBezTo>
                    <a:pt x="6120" y="24373"/>
                    <a:pt x="9346" y="25825"/>
                    <a:pt x="12906" y="25825"/>
                  </a:cubicBezTo>
                  <a:lnTo>
                    <a:pt x="16478" y="25825"/>
                  </a:lnTo>
                  <a:cubicBezTo>
                    <a:pt x="16478" y="25825"/>
                    <a:pt x="16478" y="25813"/>
                    <a:pt x="16478" y="25813"/>
                  </a:cubicBezTo>
                  <a:cubicBezTo>
                    <a:pt x="12966" y="25778"/>
                    <a:pt x="9799" y="24337"/>
                    <a:pt x="7489" y="22039"/>
                  </a:cubicBezTo>
                  <a:cubicBezTo>
                    <a:pt x="5155" y="19705"/>
                    <a:pt x="3703" y="16479"/>
                    <a:pt x="3703" y="12907"/>
                  </a:cubicBezTo>
                  <a:cubicBezTo>
                    <a:pt x="3703" y="5835"/>
                    <a:pt x="9394" y="84"/>
                    <a:pt x="16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2"/>
            <p:cNvSpPr/>
            <p:nvPr/>
          </p:nvSpPr>
          <p:spPr>
            <a:xfrm>
              <a:off x="1842175" y="3459775"/>
              <a:ext cx="1240950" cy="448300"/>
            </a:xfrm>
            <a:custGeom>
              <a:rect b="b" l="l" r="r" t="t"/>
              <a:pathLst>
                <a:path extrusionOk="0" h="17932" w="49638">
                  <a:moveTo>
                    <a:pt x="1" y="1"/>
                  </a:moveTo>
                  <a:lnTo>
                    <a:pt x="1" y="17932"/>
                  </a:lnTo>
                  <a:lnTo>
                    <a:pt x="43863" y="17932"/>
                  </a:lnTo>
                  <a:cubicBezTo>
                    <a:pt x="44054" y="17836"/>
                    <a:pt x="44244" y="17729"/>
                    <a:pt x="44423" y="17634"/>
                  </a:cubicBezTo>
                  <a:cubicBezTo>
                    <a:pt x="44471" y="17622"/>
                    <a:pt x="44506" y="17598"/>
                    <a:pt x="44542" y="17574"/>
                  </a:cubicBezTo>
                  <a:cubicBezTo>
                    <a:pt x="44685" y="17491"/>
                    <a:pt x="44828" y="17408"/>
                    <a:pt x="44971" y="17324"/>
                  </a:cubicBezTo>
                  <a:cubicBezTo>
                    <a:pt x="45209" y="17181"/>
                    <a:pt x="45435" y="17027"/>
                    <a:pt x="45661" y="16860"/>
                  </a:cubicBezTo>
                  <a:cubicBezTo>
                    <a:pt x="45757" y="16789"/>
                    <a:pt x="45852" y="16717"/>
                    <a:pt x="45947" y="16646"/>
                  </a:cubicBezTo>
                  <a:cubicBezTo>
                    <a:pt x="46042" y="16562"/>
                    <a:pt x="46138" y="16491"/>
                    <a:pt x="46233" y="16408"/>
                  </a:cubicBezTo>
                  <a:cubicBezTo>
                    <a:pt x="46411" y="16253"/>
                    <a:pt x="46590" y="16086"/>
                    <a:pt x="46757" y="15919"/>
                  </a:cubicBezTo>
                  <a:cubicBezTo>
                    <a:pt x="46983" y="15693"/>
                    <a:pt x="47197" y="15467"/>
                    <a:pt x="47400" y="15217"/>
                  </a:cubicBezTo>
                  <a:cubicBezTo>
                    <a:pt x="47495" y="15098"/>
                    <a:pt x="47590" y="14979"/>
                    <a:pt x="47685" y="14860"/>
                  </a:cubicBezTo>
                  <a:cubicBezTo>
                    <a:pt x="47852" y="14634"/>
                    <a:pt x="48019" y="14395"/>
                    <a:pt x="48162" y="14145"/>
                  </a:cubicBezTo>
                  <a:cubicBezTo>
                    <a:pt x="48221" y="14050"/>
                    <a:pt x="48281" y="13955"/>
                    <a:pt x="48340" y="13860"/>
                  </a:cubicBezTo>
                  <a:cubicBezTo>
                    <a:pt x="48352" y="13836"/>
                    <a:pt x="48364" y="13824"/>
                    <a:pt x="48376" y="13800"/>
                  </a:cubicBezTo>
                  <a:cubicBezTo>
                    <a:pt x="48435" y="13693"/>
                    <a:pt x="48483" y="13598"/>
                    <a:pt x="48543" y="13491"/>
                  </a:cubicBezTo>
                  <a:cubicBezTo>
                    <a:pt x="48662" y="13264"/>
                    <a:pt x="48769" y="13038"/>
                    <a:pt x="48864" y="12800"/>
                  </a:cubicBezTo>
                  <a:cubicBezTo>
                    <a:pt x="48924" y="12669"/>
                    <a:pt x="48971" y="12550"/>
                    <a:pt x="49019" y="12419"/>
                  </a:cubicBezTo>
                  <a:cubicBezTo>
                    <a:pt x="49055" y="12312"/>
                    <a:pt x="49090" y="12193"/>
                    <a:pt x="49138" y="12086"/>
                  </a:cubicBezTo>
                  <a:cubicBezTo>
                    <a:pt x="49174" y="11967"/>
                    <a:pt x="49209" y="11859"/>
                    <a:pt x="49245" y="11728"/>
                  </a:cubicBezTo>
                  <a:cubicBezTo>
                    <a:pt x="49245" y="11716"/>
                    <a:pt x="49257" y="11705"/>
                    <a:pt x="49257" y="11681"/>
                  </a:cubicBezTo>
                  <a:cubicBezTo>
                    <a:pt x="49293" y="11574"/>
                    <a:pt x="49328" y="11455"/>
                    <a:pt x="49352" y="11347"/>
                  </a:cubicBezTo>
                  <a:cubicBezTo>
                    <a:pt x="49388" y="11216"/>
                    <a:pt x="49412" y="11085"/>
                    <a:pt x="49436" y="10954"/>
                  </a:cubicBezTo>
                  <a:cubicBezTo>
                    <a:pt x="49459" y="10847"/>
                    <a:pt x="49483" y="10740"/>
                    <a:pt x="49495" y="10633"/>
                  </a:cubicBezTo>
                  <a:cubicBezTo>
                    <a:pt x="49507" y="10609"/>
                    <a:pt x="49507" y="10597"/>
                    <a:pt x="49507" y="10573"/>
                  </a:cubicBezTo>
                  <a:lnTo>
                    <a:pt x="49507" y="10562"/>
                  </a:lnTo>
                  <a:cubicBezTo>
                    <a:pt x="49531" y="10395"/>
                    <a:pt x="49555" y="10240"/>
                    <a:pt x="49578" y="10073"/>
                  </a:cubicBezTo>
                  <a:cubicBezTo>
                    <a:pt x="49590" y="9954"/>
                    <a:pt x="49602" y="9823"/>
                    <a:pt x="49614" y="9692"/>
                  </a:cubicBezTo>
                  <a:cubicBezTo>
                    <a:pt x="49614" y="9657"/>
                    <a:pt x="49614" y="9609"/>
                    <a:pt x="49626" y="9561"/>
                  </a:cubicBezTo>
                  <a:cubicBezTo>
                    <a:pt x="49626" y="9526"/>
                    <a:pt x="49626" y="9490"/>
                    <a:pt x="49626" y="9454"/>
                  </a:cubicBezTo>
                  <a:cubicBezTo>
                    <a:pt x="49638" y="9300"/>
                    <a:pt x="49638" y="9133"/>
                    <a:pt x="49638" y="8966"/>
                  </a:cubicBezTo>
                  <a:cubicBezTo>
                    <a:pt x="49638" y="8609"/>
                    <a:pt x="49626" y="8264"/>
                    <a:pt x="49590" y="7918"/>
                  </a:cubicBezTo>
                  <a:cubicBezTo>
                    <a:pt x="49578" y="7811"/>
                    <a:pt x="49567" y="7692"/>
                    <a:pt x="49543" y="7585"/>
                  </a:cubicBezTo>
                  <a:cubicBezTo>
                    <a:pt x="49531" y="7478"/>
                    <a:pt x="49519" y="7371"/>
                    <a:pt x="49495" y="7275"/>
                  </a:cubicBezTo>
                  <a:cubicBezTo>
                    <a:pt x="49495" y="7264"/>
                    <a:pt x="49495" y="7252"/>
                    <a:pt x="49495" y="7228"/>
                  </a:cubicBezTo>
                  <a:cubicBezTo>
                    <a:pt x="49447" y="7014"/>
                    <a:pt x="49412" y="6811"/>
                    <a:pt x="49352" y="6609"/>
                  </a:cubicBezTo>
                  <a:cubicBezTo>
                    <a:pt x="49305" y="6371"/>
                    <a:pt x="49233" y="6156"/>
                    <a:pt x="49162" y="5930"/>
                  </a:cubicBezTo>
                  <a:cubicBezTo>
                    <a:pt x="49126" y="5823"/>
                    <a:pt x="49090" y="5716"/>
                    <a:pt x="49055" y="5620"/>
                  </a:cubicBezTo>
                  <a:cubicBezTo>
                    <a:pt x="49019" y="5513"/>
                    <a:pt x="48983" y="5406"/>
                    <a:pt x="48935" y="5311"/>
                  </a:cubicBezTo>
                  <a:cubicBezTo>
                    <a:pt x="48900" y="5204"/>
                    <a:pt x="48852" y="5109"/>
                    <a:pt x="48805" y="5001"/>
                  </a:cubicBezTo>
                  <a:cubicBezTo>
                    <a:pt x="48769" y="4906"/>
                    <a:pt x="48721" y="4799"/>
                    <a:pt x="48674" y="4704"/>
                  </a:cubicBezTo>
                  <a:cubicBezTo>
                    <a:pt x="48424" y="4180"/>
                    <a:pt x="48126" y="3680"/>
                    <a:pt x="47781" y="3215"/>
                  </a:cubicBezTo>
                  <a:cubicBezTo>
                    <a:pt x="47673" y="3061"/>
                    <a:pt x="47566" y="2918"/>
                    <a:pt x="47447" y="2775"/>
                  </a:cubicBezTo>
                  <a:cubicBezTo>
                    <a:pt x="47352" y="2668"/>
                    <a:pt x="47269" y="2561"/>
                    <a:pt x="47185" y="2465"/>
                  </a:cubicBezTo>
                  <a:cubicBezTo>
                    <a:pt x="47102" y="2370"/>
                    <a:pt x="47030" y="2287"/>
                    <a:pt x="46947" y="2203"/>
                  </a:cubicBezTo>
                  <a:cubicBezTo>
                    <a:pt x="46709" y="1953"/>
                    <a:pt x="46447" y="1703"/>
                    <a:pt x="46173" y="1465"/>
                  </a:cubicBezTo>
                  <a:cubicBezTo>
                    <a:pt x="46090" y="1406"/>
                    <a:pt x="46007" y="1334"/>
                    <a:pt x="45923" y="1275"/>
                  </a:cubicBezTo>
                  <a:cubicBezTo>
                    <a:pt x="45459" y="906"/>
                    <a:pt x="44959" y="572"/>
                    <a:pt x="44423" y="287"/>
                  </a:cubicBezTo>
                  <a:cubicBezTo>
                    <a:pt x="44233" y="191"/>
                    <a:pt x="44054" y="84"/>
                    <a:pt x="43852" y="1"/>
                  </a:cubicBezTo>
                  <a:close/>
                </a:path>
              </a:pathLst>
            </a:custGeom>
            <a:solidFill>
              <a:srgbClr val="EAE6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2"/>
            <p:cNvSpPr/>
            <p:nvPr/>
          </p:nvSpPr>
          <p:spPr>
            <a:xfrm>
              <a:off x="1703175" y="3438050"/>
              <a:ext cx="2188100" cy="491750"/>
            </a:xfrm>
            <a:custGeom>
              <a:rect b="b" l="l" r="r" t="t"/>
              <a:pathLst>
                <a:path extrusionOk="0" h="19670" w="87524">
                  <a:moveTo>
                    <a:pt x="49983" y="1156"/>
                  </a:moveTo>
                  <a:cubicBezTo>
                    <a:pt x="50519" y="1441"/>
                    <a:pt x="51019" y="1775"/>
                    <a:pt x="51483" y="2144"/>
                  </a:cubicBezTo>
                  <a:cubicBezTo>
                    <a:pt x="51567" y="2203"/>
                    <a:pt x="51650" y="2275"/>
                    <a:pt x="51733" y="2334"/>
                  </a:cubicBezTo>
                  <a:cubicBezTo>
                    <a:pt x="52007" y="2572"/>
                    <a:pt x="52269" y="2822"/>
                    <a:pt x="52507" y="3072"/>
                  </a:cubicBezTo>
                  <a:cubicBezTo>
                    <a:pt x="52590" y="3156"/>
                    <a:pt x="52662" y="3239"/>
                    <a:pt x="52745" y="3334"/>
                  </a:cubicBezTo>
                  <a:cubicBezTo>
                    <a:pt x="52829" y="3430"/>
                    <a:pt x="52912" y="3537"/>
                    <a:pt x="53007" y="3644"/>
                  </a:cubicBezTo>
                  <a:cubicBezTo>
                    <a:pt x="53126" y="3787"/>
                    <a:pt x="53233" y="3930"/>
                    <a:pt x="53341" y="4084"/>
                  </a:cubicBezTo>
                  <a:cubicBezTo>
                    <a:pt x="53686" y="4549"/>
                    <a:pt x="53984" y="5049"/>
                    <a:pt x="54234" y="5573"/>
                  </a:cubicBezTo>
                  <a:cubicBezTo>
                    <a:pt x="54281" y="5668"/>
                    <a:pt x="54329" y="5775"/>
                    <a:pt x="54365" y="5870"/>
                  </a:cubicBezTo>
                  <a:cubicBezTo>
                    <a:pt x="54412" y="5978"/>
                    <a:pt x="54460" y="6073"/>
                    <a:pt x="54495" y="6180"/>
                  </a:cubicBezTo>
                  <a:cubicBezTo>
                    <a:pt x="54543" y="6275"/>
                    <a:pt x="54579" y="6382"/>
                    <a:pt x="54615" y="6489"/>
                  </a:cubicBezTo>
                  <a:cubicBezTo>
                    <a:pt x="54650" y="6585"/>
                    <a:pt x="54686" y="6692"/>
                    <a:pt x="54722" y="6799"/>
                  </a:cubicBezTo>
                  <a:cubicBezTo>
                    <a:pt x="54793" y="7025"/>
                    <a:pt x="54865" y="7240"/>
                    <a:pt x="54912" y="7478"/>
                  </a:cubicBezTo>
                  <a:cubicBezTo>
                    <a:pt x="54972" y="7680"/>
                    <a:pt x="55007" y="7883"/>
                    <a:pt x="55055" y="8097"/>
                  </a:cubicBezTo>
                  <a:cubicBezTo>
                    <a:pt x="55055" y="8121"/>
                    <a:pt x="55055" y="8133"/>
                    <a:pt x="55055" y="8144"/>
                  </a:cubicBezTo>
                  <a:cubicBezTo>
                    <a:pt x="55079" y="8240"/>
                    <a:pt x="55091" y="8347"/>
                    <a:pt x="55103" y="8454"/>
                  </a:cubicBezTo>
                  <a:cubicBezTo>
                    <a:pt x="55127" y="8561"/>
                    <a:pt x="55138" y="8680"/>
                    <a:pt x="55150" y="8787"/>
                  </a:cubicBezTo>
                  <a:cubicBezTo>
                    <a:pt x="55186" y="9133"/>
                    <a:pt x="55198" y="9478"/>
                    <a:pt x="55198" y="9835"/>
                  </a:cubicBezTo>
                  <a:cubicBezTo>
                    <a:pt x="55198" y="10002"/>
                    <a:pt x="55198" y="10169"/>
                    <a:pt x="55186" y="10323"/>
                  </a:cubicBezTo>
                  <a:cubicBezTo>
                    <a:pt x="55186" y="10359"/>
                    <a:pt x="55186" y="10395"/>
                    <a:pt x="55186" y="10430"/>
                  </a:cubicBezTo>
                  <a:cubicBezTo>
                    <a:pt x="55174" y="10478"/>
                    <a:pt x="55174" y="10526"/>
                    <a:pt x="55174" y="10573"/>
                  </a:cubicBezTo>
                  <a:cubicBezTo>
                    <a:pt x="55162" y="10692"/>
                    <a:pt x="55150" y="10823"/>
                    <a:pt x="55138" y="10942"/>
                  </a:cubicBezTo>
                  <a:cubicBezTo>
                    <a:pt x="55115" y="11109"/>
                    <a:pt x="55091" y="11264"/>
                    <a:pt x="55067" y="11431"/>
                  </a:cubicBezTo>
                  <a:lnTo>
                    <a:pt x="55067" y="11442"/>
                  </a:lnTo>
                  <a:cubicBezTo>
                    <a:pt x="55067" y="11466"/>
                    <a:pt x="55067" y="11478"/>
                    <a:pt x="55055" y="11502"/>
                  </a:cubicBezTo>
                  <a:cubicBezTo>
                    <a:pt x="55043" y="11609"/>
                    <a:pt x="55019" y="11716"/>
                    <a:pt x="54996" y="11823"/>
                  </a:cubicBezTo>
                  <a:cubicBezTo>
                    <a:pt x="54972" y="11954"/>
                    <a:pt x="54948" y="12085"/>
                    <a:pt x="54912" y="12216"/>
                  </a:cubicBezTo>
                  <a:cubicBezTo>
                    <a:pt x="54888" y="12324"/>
                    <a:pt x="54853" y="12443"/>
                    <a:pt x="54817" y="12550"/>
                  </a:cubicBezTo>
                  <a:cubicBezTo>
                    <a:pt x="54817" y="12574"/>
                    <a:pt x="54805" y="12585"/>
                    <a:pt x="54805" y="12597"/>
                  </a:cubicBezTo>
                  <a:cubicBezTo>
                    <a:pt x="54769" y="12728"/>
                    <a:pt x="54734" y="12836"/>
                    <a:pt x="54698" y="12955"/>
                  </a:cubicBezTo>
                  <a:cubicBezTo>
                    <a:pt x="54650" y="13062"/>
                    <a:pt x="54615" y="13181"/>
                    <a:pt x="54579" y="13288"/>
                  </a:cubicBezTo>
                  <a:cubicBezTo>
                    <a:pt x="54531" y="13419"/>
                    <a:pt x="54484" y="13538"/>
                    <a:pt x="54424" y="13669"/>
                  </a:cubicBezTo>
                  <a:cubicBezTo>
                    <a:pt x="54329" y="13907"/>
                    <a:pt x="54222" y="14133"/>
                    <a:pt x="54103" y="14360"/>
                  </a:cubicBezTo>
                  <a:cubicBezTo>
                    <a:pt x="54043" y="14467"/>
                    <a:pt x="53995" y="14562"/>
                    <a:pt x="53936" y="14669"/>
                  </a:cubicBezTo>
                  <a:cubicBezTo>
                    <a:pt x="53924" y="14693"/>
                    <a:pt x="53912" y="14705"/>
                    <a:pt x="53900" y="14729"/>
                  </a:cubicBezTo>
                  <a:cubicBezTo>
                    <a:pt x="53841" y="14824"/>
                    <a:pt x="53781" y="14919"/>
                    <a:pt x="53722" y="15014"/>
                  </a:cubicBezTo>
                  <a:cubicBezTo>
                    <a:pt x="53579" y="15264"/>
                    <a:pt x="53412" y="15503"/>
                    <a:pt x="53245" y="15729"/>
                  </a:cubicBezTo>
                  <a:cubicBezTo>
                    <a:pt x="53150" y="15848"/>
                    <a:pt x="53055" y="15967"/>
                    <a:pt x="52960" y="16086"/>
                  </a:cubicBezTo>
                  <a:cubicBezTo>
                    <a:pt x="52757" y="16336"/>
                    <a:pt x="52543" y="16562"/>
                    <a:pt x="52317" y="16788"/>
                  </a:cubicBezTo>
                  <a:cubicBezTo>
                    <a:pt x="52150" y="16955"/>
                    <a:pt x="51971" y="17122"/>
                    <a:pt x="51781" y="17277"/>
                  </a:cubicBezTo>
                  <a:cubicBezTo>
                    <a:pt x="51698" y="17360"/>
                    <a:pt x="51602" y="17431"/>
                    <a:pt x="51507" y="17515"/>
                  </a:cubicBezTo>
                  <a:cubicBezTo>
                    <a:pt x="51412" y="17586"/>
                    <a:pt x="51317" y="17658"/>
                    <a:pt x="51221" y="17729"/>
                  </a:cubicBezTo>
                  <a:cubicBezTo>
                    <a:pt x="50995" y="17896"/>
                    <a:pt x="50769" y="18050"/>
                    <a:pt x="50531" y="18193"/>
                  </a:cubicBezTo>
                  <a:cubicBezTo>
                    <a:pt x="50388" y="18277"/>
                    <a:pt x="50245" y="18360"/>
                    <a:pt x="50102" y="18443"/>
                  </a:cubicBezTo>
                  <a:cubicBezTo>
                    <a:pt x="50066" y="18467"/>
                    <a:pt x="50031" y="18479"/>
                    <a:pt x="49983" y="18503"/>
                  </a:cubicBezTo>
                  <a:lnTo>
                    <a:pt x="49983" y="1156"/>
                  </a:lnTo>
                  <a:close/>
                  <a:moveTo>
                    <a:pt x="1" y="1"/>
                  </a:moveTo>
                  <a:lnTo>
                    <a:pt x="1" y="870"/>
                  </a:lnTo>
                  <a:lnTo>
                    <a:pt x="49328" y="870"/>
                  </a:lnTo>
                  <a:lnTo>
                    <a:pt x="49328" y="18801"/>
                  </a:lnTo>
                  <a:lnTo>
                    <a:pt x="1" y="18801"/>
                  </a:lnTo>
                  <a:lnTo>
                    <a:pt x="1" y="19670"/>
                  </a:lnTo>
                  <a:lnTo>
                    <a:pt x="77701" y="19670"/>
                  </a:lnTo>
                  <a:cubicBezTo>
                    <a:pt x="80403" y="19670"/>
                    <a:pt x="82868" y="18562"/>
                    <a:pt x="84654" y="16788"/>
                  </a:cubicBezTo>
                  <a:cubicBezTo>
                    <a:pt x="86071" y="15360"/>
                    <a:pt x="87059" y="13514"/>
                    <a:pt x="87392" y="11442"/>
                  </a:cubicBezTo>
                  <a:cubicBezTo>
                    <a:pt x="87452" y="11109"/>
                    <a:pt x="87488" y="10776"/>
                    <a:pt x="87512" y="10430"/>
                  </a:cubicBezTo>
                  <a:cubicBezTo>
                    <a:pt x="87523" y="10240"/>
                    <a:pt x="87523" y="10038"/>
                    <a:pt x="87523" y="9835"/>
                  </a:cubicBezTo>
                  <a:cubicBezTo>
                    <a:pt x="87523" y="4406"/>
                    <a:pt x="83130" y="1"/>
                    <a:pt x="777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2"/>
            <p:cNvSpPr/>
            <p:nvPr/>
          </p:nvSpPr>
          <p:spPr>
            <a:xfrm>
              <a:off x="1842175" y="3875300"/>
              <a:ext cx="1094225" cy="25"/>
            </a:xfrm>
            <a:custGeom>
              <a:rect b="b" l="l" r="r" t="t"/>
              <a:pathLst>
                <a:path extrusionOk="0" fill="none" h="1" w="43769">
                  <a:moveTo>
                    <a:pt x="1" y="1"/>
                  </a:moveTo>
                  <a:lnTo>
                    <a:pt x="43768" y="1"/>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2"/>
            <p:cNvSpPr/>
            <p:nvPr/>
          </p:nvSpPr>
          <p:spPr>
            <a:xfrm>
              <a:off x="1842175" y="3839900"/>
              <a:ext cx="1094225" cy="0"/>
            </a:xfrm>
            <a:custGeom>
              <a:rect b="b" l="l" r="r" t="t"/>
              <a:pathLst>
                <a:path extrusionOk="0" fill="none" h="0" w="43769">
                  <a:moveTo>
                    <a:pt x="1" y="0"/>
                  </a:moveTo>
                  <a:lnTo>
                    <a:pt x="43768"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2"/>
            <p:cNvSpPr/>
            <p:nvPr/>
          </p:nvSpPr>
          <p:spPr>
            <a:xfrm>
              <a:off x="1842175" y="3804775"/>
              <a:ext cx="1094225" cy="25"/>
            </a:xfrm>
            <a:custGeom>
              <a:rect b="b" l="l" r="r" t="t"/>
              <a:pathLst>
                <a:path extrusionOk="0" fill="none" h="1" w="43769">
                  <a:moveTo>
                    <a:pt x="1" y="0"/>
                  </a:moveTo>
                  <a:lnTo>
                    <a:pt x="43768"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2"/>
            <p:cNvSpPr/>
            <p:nvPr/>
          </p:nvSpPr>
          <p:spPr>
            <a:xfrm>
              <a:off x="1842175" y="3769350"/>
              <a:ext cx="1094225" cy="25"/>
            </a:xfrm>
            <a:custGeom>
              <a:rect b="b" l="l" r="r" t="t"/>
              <a:pathLst>
                <a:path extrusionOk="0" fill="none" h="1" w="43769">
                  <a:moveTo>
                    <a:pt x="1" y="0"/>
                  </a:moveTo>
                  <a:lnTo>
                    <a:pt x="43768"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2"/>
            <p:cNvSpPr/>
            <p:nvPr/>
          </p:nvSpPr>
          <p:spPr>
            <a:xfrm>
              <a:off x="1842175" y="3734225"/>
              <a:ext cx="1094225" cy="25"/>
            </a:xfrm>
            <a:custGeom>
              <a:rect b="b" l="l" r="r" t="t"/>
              <a:pathLst>
                <a:path extrusionOk="0" fill="none" h="1" w="43769">
                  <a:moveTo>
                    <a:pt x="1" y="0"/>
                  </a:moveTo>
                  <a:lnTo>
                    <a:pt x="43768"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2"/>
            <p:cNvSpPr/>
            <p:nvPr/>
          </p:nvSpPr>
          <p:spPr>
            <a:xfrm>
              <a:off x="1842175" y="3698800"/>
              <a:ext cx="1094225" cy="25"/>
            </a:xfrm>
            <a:custGeom>
              <a:rect b="b" l="l" r="r" t="t"/>
              <a:pathLst>
                <a:path extrusionOk="0" fill="none" h="1" w="43769">
                  <a:moveTo>
                    <a:pt x="1" y="0"/>
                  </a:moveTo>
                  <a:lnTo>
                    <a:pt x="43768"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2"/>
            <p:cNvSpPr/>
            <p:nvPr/>
          </p:nvSpPr>
          <p:spPr>
            <a:xfrm>
              <a:off x="1842175" y="3663375"/>
              <a:ext cx="1094225" cy="25"/>
            </a:xfrm>
            <a:custGeom>
              <a:rect b="b" l="l" r="r" t="t"/>
              <a:pathLst>
                <a:path extrusionOk="0" fill="none" h="1" w="43769">
                  <a:moveTo>
                    <a:pt x="1" y="1"/>
                  </a:moveTo>
                  <a:lnTo>
                    <a:pt x="43768" y="1"/>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2"/>
            <p:cNvSpPr/>
            <p:nvPr/>
          </p:nvSpPr>
          <p:spPr>
            <a:xfrm>
              <a:off x="1842175" y="3628250"/>
              <a:ext cx="1094225" cy="25"/>
            </a:xfrm>
            <a:custGeom>
              <a:rect b="b" l="l" r="r" t="t"/>
              <a:pathLst>
                <a:path extrusionOk="0" fill="none" h="1" w="43769">
                  <a:moveTo>
                    <a:pt x="1" y="1"/>
                  </a:moveTo>
                  <a:lnTo>
                    <a:pt x="43768" y="1"/>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2"/>
            <p:cNvSpPr/>
            <p:nvPr/>
          </p:nvSpPr>
          <p:spPr>
            <a:xfrm>
              <a:off x="1842175" y="3592825"/>
              <a:ext cx="1094225" cy="25"/>
            </a:xfrm>
            <a:custGeom>
              <a:rect b="b" l="l" r="r" t="t"/>
              <a:pathLst>
                <a:path extrusionOk="0" fill="none" h="1" w="43769">
                  <a:moveTo>
                    <a:pt x="1" y="1"/>
                  </a:moveTo>
                  <a:lnTo>
                    <a:pt x="43768" y="1"/>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2"/>
            <p:cNvSpPr/>
            <p:nvPr/>
          </p:nvSpPr>
          <p:spPr>
            <a:xfrm>
              <a:off x="1842175" y="3557700"/>
              <a:ext cx="1094225" cy="25"/>
            </a:xfrm>
            <a:custGeom>
              <a:rect b="b" l="l" r="r" t="t"/>
              <a:pathLst>
                <a:path extrusionOk="0" fill="none" h="1" w="43769">
                  <a:moveTo>
                    <a:pt x="1" y="1"/>
                  </a:moveTo>
                  <a:lnTo>
                    <a:pt x="43768" y="1"/>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2"/>
            <p:cNvSpPr/>
            <p:nvPr/>
          </p:nvSpPr>
          <p:spPr>
            <a:xfrm>
              <a:off x="1842175" y="3522300"/>
              <a:ext cx="1094225" cy="25"/>
            </a:xfrm>
            <a:custGeom>
              <a:rect b="b" l="l" r="r" t="t"/>
              <a:pathLst>
                <a:path extrusionOk="0" fill="none" h="1" w="43769">
                  <a:moveTo>
                    <a:pt x="1" y="0"/>
                  </a:moveTo>
                  <a:lnTo>
                    <a:pt x="43768"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2"/>
            <p:cNvSpPr/>
            <p:nvPr/>
          </p:nvSpPr>
          <p:spPr>
            <a:xfrm>
              <a:off x="1842175" y="3487175"/>
              <a:ext cx="1094225" cy="25"/>
            </a:xfrm>
            <a:custGeom>
              <a:rect b="b" l="l" r="r" t="t"/>
              <a:pathLst>
                <a:path extrusionOk="0" fill="none" h="1" w="43769">
                  <a:moveTo>
                    <a:pt x="1" y="0"/>
                  </a:moveTo>
                  <a:lnTo>
                    <a:pt x="43768" y="0"/>
                  </a:lnTo>
                </a:path>
              </a:pathLst>
            </a:custGeom>
            <a:noFill/>
            <a:ln cap="flat" cmpd="sng" w="11600">
              <a:solidFill>
                <a:srgbClr val="F9F5F2"/>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2"/>
            <p:cNvSpPr/>
            <p:nvPr/>
          </p:nvSpPr>
          <p:spPr>
            <a:xfrm>
              <a:off x="1703175" y="3698800"/>
              <a:ext cx="2187800" cy="231000"/>
            </a:xfrm>
            <a:custGeom>
              <a:rect b="b" l="l" r="r" t="t"/>
              <a:pathLst>
                <a:path extrusionOk="0" h="9240" w="87512">
                  <a:moveTo>
                    <a:pt x="49328" y="0"/>
                  </a:moveTo>
                  <a:lnTo>
                    <a:pt x="49328" y="8359"/>
                  </a:lnTo>
                  <a:lnTo>
                    <a:pt x="5561" y="8359"/>
                  </a:lnTo>
                  <a:lnTo>
                    <a:pt x="5561" y="8371"/>
                  </a:lnTo>
                  <a:lnTo>
                    <a:pt x="1" y="8371"/>
                  </a:lnTo>
                  <a:lnTo>
                    <a:pt x="1" y="9240"/>
                  </a:lnTo>
                  <a:lnTo>
                    <a:pt x="77701" y="9240"/>
                  </a:lnTo>
                  <a:cubicBezTo>
                    <a:pt x="80403" y="9240"/>
                    <a:pt x="82868" y="8132"/>
                    <a:pt x="84654" y="6358"/>
                  </a:cubicBezTo>
                  <a:cubicBezTo>
                    <a:pt x="86071" y="4930"/>
                    <a:pt x="87059" y="3084"/>
                    <a:pt x="87392" y="1012"/>
                  </a:cubicBezTo>
                  <a:cubicBezTo>
                    <a:pt x="87452" y="679"/>
                    <a:pt x="87488" y="346"/>
                    <a:pt x="87512" y="0"/>
                  </a:cubicBezTo>
                  <a:lnTo>
                    <a:pt x="55186" y="0"/>
                  </a:lnTo>
                  <a:cubicBezTo>
                    <a:pt x="55174" y="48"/>
                    <a:pt x="55174" y="96"/>
                    <a:pt x="55174" y="143"/>
                  </a:cubicBezTo>
                  <a:cubicBezTo>
                    <a:pt x="55162" y="262"/>
                    <a:pt x="55150" y="393"/>
                    <a:pt x="55138" y="512"/>
                  </a:cubicBezTo>
                  <a:cubicBezTo>
                    <a:pt x="55115" y="679"/>
                    <a:pt x="55091" y="834"/>
                    <a:pt x="55067" y="1001"/>
                  </a:cubicBezTo>
                  <a:lnTo>
                    <a:pt x="55067" y="1012"/>
                  </a:lnTo>
                  <a:cubicBezTo>
                    <a:pt x="55067" y="1036"/>
                    <a:pt x="55067" y="1048"/>
                    <a:pt x="55055" y="1072"/>
                  </a:cubicBezTo>
                  <a:cubicBezTo>
                    <a:pt x="55043" y="1179"/>
                    <a:pt x="55019" y="1286"/>
                    <a:pt x="54996" y="1393"/>
                  </a:cubicBezTo>
                  <a:cubicBezTo>
                    <a:pt x="54972" y="1524"/>
                    <a:pt x="54948" y="1655"/>
                    <a:pt x="54912" y="1786"/>
                  </a:cubicBezTo>
                  <a:cubicBezTo>
                    <a:pt x="54888" y="1894"/>
                    <a:pt x="54853" y="2013"/>
                    <a:pt x="54817" y="2120"/>
                  </a:cubicBezTo>
                  <a:cubicBezTo>
                    <a:pt x="54817" y="2144"/>
                    <a:pt x="54805" y="2155"/>
                    <a:pt x="54805" y="2167"/>
                  </a:cubicBezTo>
                  <a:cubicBezTo>
                    <a:pt x="54769" y="2298"/>
                    <a:pt x="54734" y="2406"/>
                    <a:pt x="54698" y="2525"/>
                  </a:cubicBezTo>
                  <a:cubicBezTo>
                    <a:pt x="54650" y="2632"/>
                    <a:pt x="54615" y="2751"/>
                    <a:pt x="54579" y="2858"/>
                  </a:cubicBezTo>
                  <a:cubicBezTo>
                    <a:pt x="54531" y="2989"/>
                    <a:pt x="54484" y="3108"/>
                    <a:pt x="54424" y="3239"/>
                  </a:cubicBezTo>
                  <a:cubicBezTo>
                    <a:pt x="54329" y="3477"/>
                    <a:pt x="54222" y="3703"/>
                    <a:pt x="54103" y="3930"/>
                  </a:cubicBezTo>
                  <a:cubicBezTo>
                    <a:pt x="54043" y="4037"/>
                    <a:pt x="53995" y="4132"/>
                    <a:pt x="53936" y="4239"/>
                  </a:cubicBezTo>
                  <a:cubicBezTo>
                    <a:pt x="53924" y="4263"/>
                    <a:pt x="53912" y="4275"/>
                    <a:pt x="53900" y="4299"/>
                  </a:cubicBezTo>
                  <a:cubicBezTo>
                    <a:pt x="53841" y="4394"/>
                    <a:pt x="53781" y="4489"/>
                    <a:pt x="53722" y="4584"/>
                  </a:cubicBezTo>
                  <a:cubicBezTo>
                    <a:pt x="53579" y="4834"/>
                    <a:pt x="53412" y="5073"/>
                    <a:pt x="53245" y="5299"/>
                  </a:cubicBezTo>
                  <a:cubicBezTo>
                    <a:pt x="53150" y="5418"/>
                    <a:pt x="53055" y="5537"/>
                    <a:pt x="52960" y="5656"/>
                  </a:cubicBezTo>
                  <a:cubicBezTo>
                    <a:pt x="52757" y="5906"/>
                    <a:pt x="52543" y="6132"/>
                    <a:pt x="52317" y="6358"/>
                  </a:cubicBezTo>
                  <a:cubicBezTo>
                    <a:pt x="52150" y="6525"/>
                    <a:pt x="51971" y="6692"/>
                    <a:pt x="51781" y="6847"/>
                  </a:cubicBezTo>
                  <a:cubicBezTo>
                    <a:pt x="51698" y="6930"/>
                    <a:pt x="51602" y="7001"/>
                    <a:pt x="51507" y="7085"/>
                  </a:cubicBezTo>
                  <a:cubicBezTo>
                    <a:pt x="51412" y="7156"/>
                    <a:pt x="51317" y="7228"/>
                    <a:pt x="51221" y="7299"/>
                  </a:cubicBezTo>
                  <a:cubicBezTo>
                    <a:pt x="50995" y="7466"/>
                    <a:pt x="50769" y="7620"/>
                    <a:pt x="50531" y="7763"/>
                  </a:cubicBezTo>
                  <a:cubicBezTo>
                    <a:pt x="50388" y="7847"/>
                    <a:pt x="50245" y="7930"/>
                    <a:pt x="50102" y="8013"/>
                  </a:cubicBezTo>
                  <a:cubicBezTo>
                    <a:pt x="50066" y="8025"/>
                    <a:pt x="50031" y="8049"/>
                    <a:pt x="49983" y="8073"/>
                  </a:cubicBezTo>
                  <a:lnTo>
                    <a:pt x="499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2"/>
            <p:cNvSpPr/>
            <p:nvPr/>
          </p:nvSpPr>
          <p:spPr>
            <a:xfrm>
              <a:off x="3513825" y="3438050"/>
              <a:ext cx="314050" cy="491750"/>
            </a:xfrm>
            <a:custGeom>
              <a:rect b="b" l="l" r="r" t="t"/>
              <a:pathLst>
                <a:path extrusionOk="0" h="19670" w="12562">
                  <a:moveTo>
                    <a:pt x="24" y="1"/>
                  </a:moveTo>
                  <a:cubicBezTo>
                    <a:pt x="5394" y="72"/>
                    <a:pt x="9728" y="4442"/>
                    <a:pt x="9728" y="9835"/>
                  </a:cubicBezTo>
                  <a:cubicBezTo>
                    <a:pt x="9728" y="12550"/>
                    <a:pt x="8632" y="15002"/>
                    <a:pt x="6846" y="16788"/>
                  </a:cubicBezTo>
                  <a:cubicBezTo>
                    <a:pt x="5096" y="18539"/>
                    <a:pt x="2679" y="19634"/>
                    <a:pt x="0" y="19658"/>
                  </a:cubicBezTo>
                  <a:cubicBezTo>
                    <a:pt x="0" y="19670"/>
                    <a:pt x="0" y="19670"/>
                    <a:pt x="0" y="19670"/>
                  </a:cubicBezTo>
                  <a:lnTo>
                    <a:pt x="2727" y="19670"/>
                  </a:lnTo>
                  <a:cubicBezTo>
                    <a:pt x="5441" y="19670"/>
                    <a:pt x="7894" y="18562"/>
                    <a:pt x="9680" y="16788"/>
                  </a:cubicBezTo>
                  <a:cubicBezTo>
                    <a:pt x="11454" y="15014"/>
                    <a:pt x="12561" y="12550"/>
                    <a:pt x="12561" y="9835"/>
                  </a:cubicBezTo>
                  <a:cubicBezTo>
                    <a:pt x="12561" y="4406"/>
                    <a:pt x="8156" y="1"/>
                    <a:pt x="27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2"/>
            <p:cNvSpPr/>
            <p:nvPr/>
          </p:nvSpPr>
          <p:spPr>
            <a:xfrm>
              <a:off x="2993225" y="3438050"/>
              <a:ext cx="314050" cy="491750"/>
            </a:xfrm>
            <a:custGeom>
              <a:rect b="b" l="l" r="r" t="t"/>
              <a:pathLst>
                <a:path extrusionOk="0" h="19670" w="12562">
                  <a:moveTo>
                    <a:pt x="24" y="1"/>
                  </a:moveTo>
                  <a:cubicBezTo>
                    <a:pt x="5394" y="60"/>
                    <a:pt x="9728" y="4442"/>
                    <a:pt x="9728" y="9823"/>
                  </a:cubicBezTo>
                  <a:cubicBezTo>
                    <a:pt x="9728" y="12550"/>
                    <a:pt x="8632" y="15002"/>
                    <a:pt x="6846" y="16776"/>
                  </a:cubicBezTo>
                  <a:cubicBezTo>
                    <a:pt x="5096" y="18539"/>
                    <a:pt x="2679" y="19634"/>
                    <a:pt x="0" y="19658"/>
                  </a:cubicBezTo>
                  <a:cubicBezTo>
                    <a:pt x="0" y="19658"/>
                    <a:pt x="0" y="19670"/>
                    <a:pt x="0" y="19670"/>
                  </a:cubicBezTo>
                  <a:lnTo>
                    <a:pt x="2727" y="19670"/>
                  </a:lnTo>
                  <a:cubicBezTo>
                    <a:pt x="5441" y="19670"/>
                    <a:pt x="7894" y="18562"/>
                    <a:pt x="9680" y="16788"/>
                  </a:cubicBezTo>
                  <a:cubicBezTo>
                    <a:pt x="11454" y="15002"/>
                    <a:pt x="12561" y="12550"/>
                    <a:pt x="12561" y="9835"/>
                  </a:cubicBezTo>
                  <a:cubicBezTo>
                    <a:pt x="12561" y="4406"/>
                    <a:pt x="8156" y="1"/>
                    <a:pt x="27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2"/>
            <p:cNvSpPr/>
            <p:nvPr/>
          </p:nvSpPr>
          <p:spPr>
            <a:xfrm>
              <a:off x="4977100" y="1786075"/>
              <a:ext cx="1097175" cy="1598125"/>
            </a:xfrm>
            <a:custGeom>
              <a:rect b="b" l="l" r="r" t="t"/>
              <a:pathLst>
                <a:path extrusionOk="0" fill="none" h="63925" w="43887">
                  <a:moveTo>
                    <a:pt x="0" y="63925"/>
                  </a:moveTo>
                  <a:lnTo>
                    <a:pt x="43887" y="63925"/>
                  </a:lnTo>
                  <a:lnTo>
                    <a:pt x="21944" y="0"/>
                  </a:lnTo>
                  <a:close/>
                </a:path>
              </a:pathLst>
            </a:custGeom>
            <a:solidFill>
              <a:schemeClr val="lt1"/>
            </a:solidFill>
            <a:ln cap="rnd" cmpd="sng" w="23225">
              <a:solidFill>
                <a:srgbClr val="F3787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2"/>
            <p:cNvSpPr/>
            <p:nvPr/>
          </p:nvSpPr>
          <p:spPr>
            <a:xfrm>
              <a:off x="1890700" y="1786075"/>
              <a:ext cx="1097175" cy="1598125"/>
            </a:xfrm>
            <a:custGeom>
              <a:rect b="b" l="l" r="r" t="t"/>
              <a:pathLst>
                <a:path extrusionOk="0" fill="none" h="63925" w="43887">
                  <a:moveTo>
                    <a:pt x="1" y="63925"/>
                  </a:moveTo>
                  <a:lnTo>
                    <a:pt x="43887" y="63925"/>
                  </a:lnTo>
                  <a:lnTo>
                    <a:pt x="21944" y="0"/>
                  </a:lnTo>
                  <a:close/>
                </a:path>
              </a:pathLst>
            </a:custGeom>
            <a:solidFill>
              <a:schemeClr val="lt1"/>
            </a:solidFill>
            <a:ln cap="rnd" cmpd="sng" w="23225">
              <a:solidFill>
                <a:srgbClr val="F3787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2"/>
            <p:cNvSpPr/>
            <p:nvPr/>
          </p:nvSpPr>
          <p:spPr>
            <a:xfrm>
              <a:off x="2298200" y="1502075"/>
              <a:ext cx="3389425" cy="558350"/>
            </a:xfrm>
            <a:custGeom>
              <a:rect b="b" l="l" r="r" t="t"/>
              <a:pathLst>
                <a:path extrusionOk="0" h="22334" w="135577">
                  <a:moveTo>
                    <a:pt x="91474" y="0"/>
                  </a:moveTo>
                  <a:cubicBezTo>
                    <a:pt x="91372" y="0"/>
                    <a:pt x="91269" y="1"/>
                    <a:pt x="91166" y="2"/>
                  </a:cubicBezTo>
                  <a:cubicBezTo>
                    <a:pt x="87892" y="13"/>
                    <a:pt x="84630" y="371"/>
                    <a:pt x="81439" y="1037"/>
                  </a:cubicBezTo>
                  <a:lnTo>
                    <a:pt x="80189" y="1311"/>
                  </a:lnTo>
                  <a:lnTo>
                    <a:pt x="79653" y="1442"/>
                  </a:lnTo>
                  <a:lnTo>
                    <a:pt x="79391" y="1502"/>
                  </a:lnTo>
                  <a:lnTo>
                    <a:pt x="79260" y="1526"/>
                  </a:lnTo>
                  <a:lnTo>
                    <a:pt x="79201" y="1549"/>
                  </a:lnTo>
                  <a:lnTo>
                    <a:pt x="79117" y="1573"/>
                  </a:lnTo>
                  <a:lnTo>
                    <a:pt x="79093" y="1573"/>
                  </a:lnTo>
                  <a:lnTo>
                    <a:pt x="79058" y="1585"/>
                  </a:lnTo>
                  <a:cubicBezTo>
                    <a:pt x="78272" y="1787"/>
                    <a:pt x="77486" y="2002"/>
                    <a:pt x="76712" y="2240"/>
                  </a:cubicBezTo>
                  <a:cubicBezTo>
                    <a:pt x="75164" y="2704"/>
                    <a:pt x="73640" y="3228"/>
                    <a:pt x="72140" y="3812"/>
                  </a:cubicBezTo>
                  <a:cubicBezTo>
                    <a:pt x="70616" y="4395"/>
                    <a:pt x="69128" y="5026"/>
                    <a:pt x="67675" y="5705"/>
                  </a:cubicBezTo>
                  <a:cubicBezTo>
                    <a:pt x="66223" y="5038"/>
                    <a:pt x="64734" y="4395"/>
                    <a:pt x="63210" y="3812"/>
                  </a:cubicBezTo>
                  <a:cubicBezTo>
                    <a:pt x="61710" y="3240"/>
                    <a:pt x="60186" y="2716"/>
                    <a:pt x="58627" y="2252"/>
                  </a:cubicBezTo>
                  <a:lnTo>
                    <a:pt x="57412" y="1895"/>
                  </a:lnTo>
                  <a:cubicBezTo>
                    <a:pt x="57007" y="1776"/>
                    <a:pt x="56698" y="1716"/>
                    <a:pt x="56341" y="1621"/>
                  </a:cubicBezTo>
                  <a:lnTo>
                    <a:pt x="56305" y="1609"/>
                  </a:lnTo>
                  <a:lnTo>
                    <a:pt x="56210" y="1585"/>
                  </a:lnTo>
                  <a:lnTo>
                    <a:pt x="56138" y="1561"/>
                  </a:lnTo>
                  <a:lnTo>
                    <a:pt x="55995" y="1526"/>
                  </a:lnTo>
                  <a:lnTo>
                    <a:pt x="55698" y="1454"/>
                  </a:lnTo>
                  <a:lnTo>
                    <a:pt x="55102" y="1311"/>
                  </a:lnTo>
                  <a:lnTo>
                    <a:pt x="53900" y="1049"/>
                  </a:lnTo>
                  <a:cubicBezTo>
                    <a:pt x="50709" y="406"/>
                    <a:pt x="47458" y="37"/>
                    <a:pt x="44184" y="25"/>
                  </a:cubicBezTo>
                  <a:cubicBezTo>
                    <a:pt x="43363" y="25"/>
                    <a:pt x="42541" y="49"/>
                    <a:pt x="41732" y="85"/>
                  </a:cubicBezTo>
                  <a:cubicBezTo>
                    <a:pt x="41315" y="109"/>
                    <a:pt x="40910" y="144"/>
                    <a:pt x="40493" y="168"/>
                  </a:cubicBezTo>
                  <a:cubicBezTo>
                    <a:pt x="40089" y="204"/>
                    <a:pt x="39624" y="252"/>
                    <a:pt x="39196" y="299"/>
                  </a:cubicBezTo>
                  <a:cubicBezTo>
                    <a:pt x="38791" y="347"/>
                    <a:pt x="38469" y="394"/>
                    <a:pt x="38112" y="454"/>
                  </a:cubicBezTo>
                  <a:lnTo>
                    <a:pt x="38076" y="454"/>
                  </a:lnTo>
                  <a:lnTo>
                    <a:pt x="37969" y="466"/>
                  </a:lnTo>
                  <a:lnTo>
                    <a:pt x="37886" y="478"/>
                  </a:lnTo>
                  <a:lnTo>
                    <a:pt x="37731" y="502"/>
                  </a:lnTo>
                  <a:lnTo>
                    <a:pt x="37433" y="549"/>
                  </a:lnTo>
                  <a:lnTo>
                    <a:pt x="36838" y="644"/>
                  </a:lnTo>
                  <a:cubicBezTo>
                    <a:pt x="36028" y="799"/>
                    <a:pt x="35243" y="954"/>
                    <a:pt x="34469" y="1145"/>
                  </a:cubicBezTo>
                  <a:cubicBezTo>
                    <a:pt x="31349" y="1883"/>
                    <a:pt x="28468" y="2895"/>
                    <a:pt x="25730" y="3942"/>
                  </a:cubicBezTo>
                  <a:lnTo>
                    <a:pt x="21705" y="5514"/>
                  </a:lnTo>
                  <a:lnTo>
                    <a:pt x="19729" y="6264"/>
                  </a:lnTo>
                  <a:cubicBezTo>
                    <a:pt x="19086" y="6502"/>
                    <a:pt x="18443" y="6740"/>
                    <a:pt x="17800" y="6967"/>
                  </a:cubicBezTo>
                  <a:cubicBezTo>
                    <a:pt x="15216" y="7848"/>
                    <a:pt x="12609" y="8574"/>
                    <a:pt x="9966" y="8967"/>
                  </a:cubicBezTo>
                  <a:cubicBezTo>
                    <a:pt x="8656" y="9157"/>
                    <a:pt x="7334" y="9276"/>
                    <a:pt x="6013" y="9276"/>
                  </a:cubicBezTo>
                  <a:cubicBezTo>
                    <a:pt x="5358" y="9276"/>
                    <a:pt x="4691" y="9241"/>
                    <a:pt x="4060" y="9193"/>
                  </a:cubicBezTo>
                  <a:cubicBezTo>
                    <a:pt x="3751" y="9145"/>
                    <a:pt x="3453" y="9134"/>
                    <a:pt x="3120" y="9086"/>
                  </a:cubicBezTo>
                  <a:lnTo>
                    <a:pt x="2060" y="8895"/>
                  </a:lnTo>
                  <a:cubicBezTo>
                    <a:pt x="1954" y="8875"/>
                    <a:pt x="1847" y="8865"/>
                    <a:pt x="1742" y="8865"/>
                  </a:cubicBezTo>
                  <a:cubicBezTo>
                    <a:pt x="1044" y="8865"/>
                    <a:pt x="390" y="9298"/>
                    <a:pt x="131" y="9991"/>
                  </a:cubicBezTo>
                  <a:cubicBezTo>
                    <a:pt x="24" y="10265"/>
                    <a:pt x="0" y="10550"/>
                    <a:pt x="24" y="10812"/>
                  </a:cubicBezTo>
                  <a:cubicBezTo>
                    <a:pt x="107" y="11431"/>
                    <a:pt x="524" y="11991"/>
                    <a:pt x="1155" y="12229"/>
                  </a:cubicBezTo>
                  <a:lnTo>
                    <a:pt x="2167" y="12598"/>
                  </a:lnTo>
                  <a:cubicBezTo>
                    <a:pt x="2524" y="12717"/>
                    <a:pt x="2929" y="12836"/>
                    <a:pt x="3322" y="12944"/>
                  </a:cubicBezTo>
                  <a:cubicBezTo>
                    <a:pt x="4084" y="13146"/>
                    <a:pt x="4846" y="13325"/>
                    <a:pt x="5608" y="13467"/>
                  </a:cubicBezTo>
                  <a:cubicBezTo>
                    <a:pt x="7144" y="13741"/>
                    <a:pt x="8692" y="13884"/>
                    <a:pt x="10228" y="13920"/>
                  </a:cubicBezTo>
                  <a:cubicBezTo>
                    <a:pt x="10627" y="13932"/>
                    <a:pt x="11025" y="13938"/>
                    <a:pt x="11423" y="13938"/>
                  </a:cubicBezTo>
                  <a:cubicBezTo>
                    <a:pt x="14099" y="13938"/>
                    <a:pt x="16745" y="13669"/>
                    <a:pt x="19336" y="13265"/>
                  </a:cubicBezTo>
                  <a:cubicBezTo>
                    <a:pt x="20086" y="13146"/>
                    <a:pt x="20812" y="13015"/>
                    <a:pt x="21550" y="12884"/>
                  </a:cubicBezTo>
                  <a:lnTo>
                    <a:pt x="23717" y="12467"/>
                  </a:lnTo>
                  <a:lnTo>
                    <a:pt x="27932" y="11634"/>
                  </a:lnTo>
                  <a:cubicBezTo>
                    <a:pt x="30694" y="11110"/>
                    <a:pt x="33361" y="10681"/>
                    <a:pt x="35909" y="10550"/>
                  </a:cubicBezTo>
                  <a:cubicBezTo>
                    <a:pt x="36540" y="10515"/>
                    <a:pt x="37171" y="10503"/>
                    <a:pt x="37791" y="10503"/>
                  </a:cubicBezTo>
                  <a:lnTo>
                    <a:pt x="38255" y="10503"/>
                  </a:lnTo>
                  <a:lnTo>
                    <a:pt x="38493" y="10515"/>
                  </a:lnTo>
                  <a:lnTo>
                    <a:pt x="38660" y="10515"/>
                  </a:lnTo>
                  <a:cubicBezTo>
                    <a:pt x="39005" y="10527"/>
                    <a:pt x="39398" y="10539"/>
                    <a:pt x="39708" y="10562"/>
                  </a:cubicBezTo>
                  <a:lnTo>
                    <a:pt x="40565" y="10634"/>
                  </a:lnTo>
                  <a:cubicBezTo>
                    <a:pt x="40862" y="10681"/>
                    <a:pt x="41172" y="10693"/>
                    <a:pt x="41482" y="10741"/>
                  </a:cubicBezTo>
                  <a:cubicBezTo>
                    <a:pt x="42089" y="10824"/>
                    <a:pt x="42696" y="10908"/>
                    <a:pt x="43303" y="11027"/>
                  </a:cubicBezTo>
                  <a:cubicBezTo>
                    <a:pt x="45732" y="11479"/>
                    <a:pt x="48125" y="12193"/>
                    <a:pt x="50435" y="13110"/>
                  </a:cubicBezTo>
                  <a:lnTo>
                    <a:pt x="51304" y="13467"/>
                  </a:lnTo>
                  <a:lnTo>
                    <a:pt x="51721" y="13658"/>
                  </a:lnTo>
                  <a:lnTo>
                    <a:pt x="51935" y="13753"/>
                  </a:lnTo>
                  <a:lnTo>
                    <a:pt x="52042" y="13801"/>
                  </a:lnTo>
                  <a:lnTo>
                    <a:pt x="52090" y="13825"/>
                  </a:lnTo>
                  <a:cubicBezTo>
                    <a:pt x="52411" y="13968"/>
                    <a:pt x="52781" y="14134"/>
                    <a:pt x="53054" y="14265"/>
                  </a:cubicBezTo>
                  <a:lnTo>
                    <a:pt x="53840" y="14658"/>
                  </a:lnTo>
                  <a:cubicBezTo>
                    <a:pt x="54959" y="15230"/>
                    <a:pt x="56055" y="15849"/>
                    <a:pt x="57138" y="16504"/>
                  </a:cubicBezTo>
                  <a:cubicBezTo>
                    <a:pt x="59317" y="17813"/>
                    <a:pt x="61436" y="19313"/>
                    <a:pt x="63532" y="20933"/>
                  </a:cubicBezTo>
                  <a:lnTo>
                    <a:pt x="63544" y="20933"/>
                  </a:lnTo>
                  <a:lnTo>
                    <a:pt x="63556" y="20945"/>
                  </a:lnTo>
                  <a:cubicBezTo>
                    <a:pt x="64127" y="21373"/>
                    <a:pt x="64746" y="21707"/>
                    <a:pt x="65413" y="21945"/>
                  </a:cubicBezTo>
                  <a:cubicBezTo>
                    <a:pt x="66145" y="22203"/>
                    <a:pt x="66915" y="22334"/>
                    <a:pt x="67688" y="22334"/>
                  </a:cubicBezTo>
                  <a:cubicBezTo>
                    <a:pt x="69128" y="22334"/>
                    <a:pt x="70579" y="21878"/>
                    <a:pt x="71819" y="20933"/>
                  </a:cubicBezTo>
                  <a:cubicBezTo>
                    <a:pt x="73926" y="19325"/>
                    <a:pt x="76045" y="17825"/>
                    <a:pt x="78212" y="16515"/>
                  </a:cubicBezTo>
                  <a:cubicBezTo>
                    <a:pt x="79308" y="15861"/>
                    <a:pt x="80403" y="15241"/>
                    <a:pt x="81522" y="14682"/>
                  </a:cubicBezTo>
                  <a:cubicBezTo>
                    <a:pt x="82082" y="14396"/>
                    <a:pt x="82641" y="14134"/>
                    <a:pt x="83213" y="13872"/>
                  </a:cubicBezTo>
                  <a:lnTo>
                    <a:pt x="83237" y="13860"/>
                  </a:lnTo>
                  <a:lnTo>
                    <a:pt x="83249" y="13848"/>
                  </a:lnTo>
                  <a:lnTo>
                    <a:pt x="83261" y="13848"/>
                  </a:lnTo>
                  <a:cubicBezTo>
                    <a:pt x="83261" y="13844"/>
                    <a:pt x="83259" y="13843"/>
                    <a:pt x="83257" y="13843"/>
                  </a:cubicBezTo>
                  <a:cubicBezTo>
                    <a:pt x="83253" y="13843"/>
                    <a:pt x="83245" y="13848"/>
                    <a:pt x="83237" y="13848"/>
                  </a:cubicBezTo>
                  <a:lnTo>
                    <a:pt x="83261" y="13837"/>
                  </a:lnTo>
                  <a:lnTo>
                    <a:pt x="83392" y="13789"/>
                  </a:lnTo>
                  <a:lnTo>
                    <a:pt x="83630" y="13682"/>
                  </a:lnTo>
                  <a:lnTo>
                    <a:pt x="84130" y="13467"/>
                  </a:lnTo>
                  <a:lnTo>
                    <a:pt x="84927" y="13134"/>
                  </a:lnTo>
                  <a:cubicBezTo>
                    <a:pt x="87225" y="12217"/>
                    <a:pt x="89630" y="11503"/>
                    <a:pt x="92059" y="11062"/>
                  </a:cubicBezTo>
                  <a:cubicBezTo>
                    <a:pt x="93274" y="10836"/>
                    <a:pt x="94488" y="10681"/>
                    <a:pt x="95715" y="10598"/>
                  </a:cubicBezTo>
                  <a:lnTo>
                    <a:pt x="96631" y="10550"/>
                  </a:lnTo>
                  <a:lnTo>
                    <a:pt x="97072" y="10550"/>
                  </a:lnTo>
                  <a:lnTo>
                    <a:pt x="97608" y="10539"/>
                  </a:lnTo>
                  <a:lnTo>
                    <a:pt x="98512" y="10550"/>
                  </a:lnTo>
                  <a:cubicBezTo>
                    <a:pt x="98786" y="10550"/>
                    <a:pt x="99132" y="10574"/>
                    <a:pt x="99441" y="10586"/>
                  </a:cubicBezTo>
                  <a:cubicBezTo>
                    <a:pt x="101989" y="10729"/>
                    <a:pt x="104644" y="11158"/>
                    <a:pt x="107406" y="11682"/>
                  </a:cubicBezTo>
                  <a:lnTo>
                    <a:pt x="111621" y="12527"/>
                  </a:lnTo>
                  <a:cubicBezTo>
                    <a:pt x="113050" y="12813"/>
                    <a:pt x="114526" y="13086"/>
                    <a:pt x="115991" y="13325"/>
                  </a:cubicBezTo>
                  <a:cubicBezTo>
                    <a:pt x="117515" y="13563"/>
                    <a:pt x="118991" y="13753"/>
                    <a:pt x="120527" y="13872"/>
                  </a:cubicBezTo>
                  <a:cubicBezTo>
                    <a:pt x="121685" y="13963"/>
                    <a:pt x="122856" y="14020"/>
                    <a:pt x="124036" y="14020"/>
                  </a:cubicBezTo>
                  <a:cubicBezTo>
                    <a:pt x="124398" y="14020"/>
                    <a:pt x="124760" y="14014"/>
                    <a:pt x="125123" y="14003"/>
                  </a:cubicBezTo>
                  <a:cubicBezTo>
                    <a:pt x="128207" y="13920"/>
                    <a:pt x="131350" y="13444"/>
                    <a:pt x="134279" y="12289"/>
                  </a:cubicBezTo>
                  <a:cubicBezTo>
                    <a:pt x="135088" y="11979"/>
                    <a:pt x="135577" y="11122"/>
                    <a:pt x="135398" y="10241"/>
                  </a:cubicBezTo>
                  <a:cubicBezTo>
                    <a:pt x="135230" y="9371"/>
                    <a:pt x="134463" y="8778"/>
                    <a:pt x="133616" y="8778"/>
                  </a:cubicBezTo>
                  <a:cubicBezTo>
                    <a:pt x="133501" y="8778"/>
                    <a:pt x="133384" y="8789"/>
                    <a:pt x="133267" y="8812"/>
                  </a:cubicBezTo>
                  <a:lnTo>
                    <a:pt x="133219" y="8824"/>
                  </a:lnTo>
                  <a:cubicBezTo>
                    <a:pt x="131945" y="9080"/>
                    <a:pt x="130644" y="9193"/>
                    <a:pt x="129335" y="9193"/>
                  </a:cubicBezTo>
                  <a:cubicBezTo>
                    <a:pt x="128025" y="9193"/>
                    <a:pt x="126706" y="9080"/>
                    <a:pt x="125397" y="8884"/>
                  </a:cubicBezTo>
                  <a:cubicBezTo>
                    <a:pt x="124075" y="8693"/>
                    <a:pt x="122766" y="8419"/>
                    <a:pt x="121468" y="8074"/>
                  </a:cubicBezTo>
                  <a:cubicBezTo>
                    <a:pt x="120170" y="7741"/>
                    <a:pt x="118848" y="7336"/>
                    <a:pt x="117586" y="6907"/>
                  </a:cubicBezTo>
                  <a:cubicBezTo>
                    <a:pt x="116277" y="6455"/>
                    <a:pt x="114991" y="5967"/>
                    <a:pt x="113669" y="5455"/>
                  </a:cubicBezTo>
                  <a:lnTo>
                    <a:pt x="109645" y="3895"/>
                  </a:lnTo>
                  <a:cubicBezTo>
                    <a:pt x="106906" y="2847"/>
                    <a:pt x="104013" y="1835"/>
                    <a:pt x="100894" y="1097"/>
                  </a:cubicBezTo>
                  <a:cubicBezTo>
                    <a:pt x="100501" y="1014"/>
                    <a:pt x="100144" y="918"/>
                    <a:pt x="99703" y="835"/>
                  </a:cubicBezTo>
                  <a:lnTo>
                    <a:pt x="98465" y="609"/>
                  </a:lnTo>
                  <a:lnTo>
                    <a:pt x="97941" y="513"/>
                  </a:lnTo>
                  <a:lnTo>
                    <a:pt x="97679" y="466"/>
                  </a:lnTo>
                  <a:lnTo>
                    <a:pt x="97536" y="442"/>
                  </a:lnTo>
                  <a:lnTo>
                    <a:pt x="97477" y="430"/>
                  </a:lnTo>
                  <a:lnTo>
                    <a:pt x="97358" y="418"/>
                  </a:lnTo>
                  <a:lnTo>
                    <a:pt x="97322" y="418"/>
                  </a:lnTo>
                  <a:lnTo>
                    <a:pt x="96084" y="252"/>
                  </a:lnTo>
                  <a:cubicBezTo>
                    <a:pt x="94554" y="84"/>
                    <a:pt x="93015" y="0"/>
                    <a:pt x="91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2"/>
            <p:cNvSpPr/>
            <p:nvPr/>
          </p:nvSpPr>
          <p:spPr>
            <a:xfrm>
              <a:off x="2298775" y="1691800"/>
              <a:ext cx="1634775" cy="358900"/>
            </a:xfrm>
            <a:custGeom>
              <a:rect b="b" l="l" r="r" t="t"/>
              <a:pathLst>
                <a:path extrusionOk="0" h="14356" w="65391">
                  <a:moveTo>
                    <a:pt x="38975" y="1"/>
                  </a:moveTo>
                  <a:cubicBezTo>
                    <a:pt x="30338" y="1"/>
                    <a:pt x="21262" y="2926"/>
                    <a:pt x="14467" y="4676"/>
                  </a:cubicBezTo>
                  <a:cubicBezTo>
                    <a:pt x="12683" y="5137"/>
                    <a:pt x="10969" y="5324"/>
                    <a:pt x="9361" y="5324"/>
                  </a:cubicBezTo>
                  <a:cubicBezTo>
                    <a:pt x="5443" y="5324"/>
                    <a:pt x="2154" y="4211"/>
                    <a:pt x="1" y="3223"/>
                  </a:cubicBezTo>
                  <a:lnTo>
                    <a:pt x="1" y="3223"/>
                  </a:lnTo>
                  <a:cubicBezTo>
                    <a:pt x="84" y="3842"/>
                    <a:pt x="501" y="4402"/>
                    <a:pt x="1132" y="4640"/>
                  </a:cubicBezTo>
                  <a:lnTo>
                    <a:pt x="2144" y="5009"/>
                  </a:lnTo>
                  <a:cubicBezTo>
                    <a:pt x="2501" y="5128"/>
                    <a:pt x="2906" y="5247"/>
                    <a:pt x="3299" y="5355"/>
                  </a:cubicBezTo>
                  <a:cubicBezTo>
                    <a:pt x="4073" y="5557"/>
                    <a:pt x="4823" y="5736"/>
                    <a:pt x="5585" y="5878"/>
                  </a:cubicBezTo>
                  <a:cubicBezTo>
                    <a:pt x="7121" y="6152"/>
                    <a:pt x="8669" y="6295"/>
                    <a:pt x="10205" y="6331"/>
                  </a:cubicBezTo>
                  <a:cubicBezTo>
                    <a:pt x="10604" y="6343"/>
                    <a:pt x="11002" y="6349"/>
                    <a:pt x="11400" y="6349"/>
                  </a:cubicBezTo>
                  <a:cubicBezTo>
                    <a:pt x="14076" y="6349"/>
                    <a:pt x="16722" y="6080"/>
                    <a:pt x="19313" y="5676"/>
                  </a:cubicBezTo>
                  <a:cubicBezTo>
                    <a:pt x="20063" y="5557"/>
                    <a:pt x="20801" y="5426"/>
                    <a:pt x="21527" y="5295"/>
                  </a:cubicBezTo>
                  <a:lnTo>
                    <a:pt x="23694" y="4878"/>
                  </a:lnTo>
                  <a:lnTo>
                    <a:pt x="27909" y="4045"/>
                  </a:lnTo>
                  <a:cubicBezTo>
                    <a:pt x="30671" y="3521"/>
                    <a:pt x="33338" y="3092"/>
                    <a:pt x="35886" y="2961"/>
                  </a:cubicBezTo>
                  <a:cubicBezTo>
                    <a:pt x="36517" y="2926"/>
                    <a:pt x="37148" y="2914"/>
                    <a:pt x="37780" y="2914"/>
                  </a:cubicBezTo>
                  <a:lnTo>
                    <a:pt x="38232" y="2914"/>
                  </a:lnTo>
                  <a:lnTo>
                    <a:pt x="38470" y="2926"/>
                  </a:lnTo>
                  <a:lnTo>
                    <a:pt x="38637" y="2926"/>
                  </a:lnTo>
                  <a:cubicBezTo>
                    <a:pt x="38982" y="2938"/>
                    <a:pt x="39375" y="2950"/>
                    <a:pt x="39685" y="2973"/>
                  </a:cubicBezTo>
                  <a:lnTo>
                    <a:pt x="40542" y="3045"/>
                  </a:lnTo>
                  <a:cubicBezTo>
                    <a:pt x="40839" y="3092"/>
                    <a:pt x="41149" y="3104"/>
                    <a:pt x="41459" y="3152"/>
                  </a:cubicBezTo>
                  <a:cubicBezTo>
                    <a:pt x="42066" y="3235"/>
                    <a:pt x="42673" y="3319"/>
                    <a:pt x="43280" y="3438"/>
                  </a:cubicBezTo>
                  <a:cubicBezTo>
                    <a:pt x="45709" y="3890"/>
                    <a:pt x="48102" y="4604"/>
                    <a:pt x="50412" y="5521"/>
                  </a:cubicBezTo>
                  <a:lnTo>
                    <a:pt x="51281" y="5878"/>
                  </a:lnTo>
                  <a:lnTo>
                    <a:pt x="51698" y="6069"/>
                  </a:lnTo>
                  <a:lnTo>
                    <a:pt x="51912" y="6164"/>
                  </a:lnTo>
                  <a:lnTo>
                    <a:pt x="52019" y="6212"/>
                  </a:lnTo>
                  <a:lnTo>
                    <a:pt x="52067" y="6236"/>
                  </a:lnTo>
                  <a:lnTo>
                    <a:pt x="52079" y="6236"/>
                  </a:lnTo>
                  <a:cubicBezTo>
                    <a:pt x="52388" y="6379"/>
                    <a:pt x="52758" y="6545"/>
                    <a:pt x="53031" y="6676"/>
                  </a:cubicBezTo>
                  <a:lnTo>
                    <a:pt x="53817" y="7069"/>
                  </a:lnTo>
                  <a:cubicBezTo>
                    <a:pt x="54936" y="7641"/>
                    <a:pt x="56032" y="8260"/>
                    <a:pt x="57115" y="8915"/>
                  </a:cubicBezTo>
                  <a:cubicBezTo>
                    <a:pt x="59294" y="10224"/>
                    <a:pt x="61413" y="11724"/>
                    <a:pt x="63509" y="13344"/>
                  </a:cubicBezTo>
                  <a:lnTo>
                    <a:pt x="63521" y="13344"/>
                  </a:lnTo>
                  <a:lnTo>
                    <a:pt x="63533" y="13356"/>
                  </a:lnTo>
                  <a:cubicBezTo>
                    <a:pt x="64104" y="13784"/>
                    <a:pt x="64723" y="14118"/>
                    <a:pt x="65390" y="14356"/>
                  </a:cubicBezTo>
                  <a:lnTo>
                    <a:pt x="65390" y="11189"/>
                  </a:lnTo>
                  <a:cubicBezTo>
                    <a:pt x="65390" y="11189"/>
                    <a:pt x="60199" y="6069"/>
                    <a:pt x="49162" y="1747"/>
                  </a:cubicBezTo>
                  <a:cubicBezTo>
                    <a:pt x="45963" y="490"/>
                    <a:pt x="42506" y="1"/>
                    <a:pt x="389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2"/>
            <p:cNvSpPr/>
            <p:nvPr/>
          </p:nvSpPr>
          <p:spPr>
            <a:xfrm>
              <a:off x="4048125" y="1691800"/>
              <a:ext cx="1634450" cy="358900"/>
            </a:xfrm>
            <a:custGeom>
              <a:rect b="b" l="l" r="r" t="t"/>
              <a:pathLst>
                <a:path extrusionOk="0" h="14356" w="65378">
                  <a:moveTo>
                    <a:pt x="26405" y="1"/>
                  </a:moveTo>
                  <a:cubicBezTo>
                    <a:pt x="22873" y="1"/>
                    <a:pt x="19415" y="490"/>
                    <a:pt x="16216" y="1747"/>
                  </a:cubicBezTo>
                  <a:cubicBezTo>
                    <a:pt x="5191" y="6069"/>
                    <a:pt x="0" y="11189"/>
                    <a:pt x="0" y="11189"/>
                  </a:cubicBezTo>
                  <a:lnTo>
                    <a:pt x="0" y="14356"/>
                  </a:lnTo>
                  <a:cubicBezTo>
                    <a:pt x="655" y="14118"/>
                    <a:pt x="1286" y="13784"/>
                    <a:pt x="1857" y="13356"/>
                  </a:cubicBezTo>
                  <a:lnTo>
                    <a:pt x="1869" y="13344"/>
                  </a:lnTo>
                  <a:cubicBezTo>
                    <a:pt x="3977" y="11724"/>
                    <a:pt x="6096" y="10224"/>
                    <a:pt x="8263" y="8915"/>
                  </a:cubicBezTo>
                  <a:cubicBezTo>
                    <a:pt x="9346" y="8260"/>
                    <a:pt x="10454" y="7641"/>
                    <a:pt x="11573" y="7069"/>
                  </a:cubicBezTo>
                  <a:lnTo>
                    <a:pt x="12359" y="6676"/>
                  </a:lnTo>
                  <a:cubicBezTo>
                    <a:pt x="12633" y="6545"/>
                    <a:pt x="13002" y="6379"/>
                    <a:pt x="13311" y="6236"/>
                  </a:cubicBezTo>
                  <a:lnTo>
                    <a:pt x="13323" y="6236"/>
                  </a:lnTo>
                  <a:lnTo>
                    <a:pt x="13371" y="6212"/>
                  </a:lnTo>
                  <a:lnTo>
                    <a:pt x="13478" y="6164"/>
                  </a:lnTo>
                  <a:lnTo>
                    <a:pt x="13680" y="6069"/>
                  </a:lnTo>
                  <a:lnTo>
                    <a:pt x="14109" y="5878"/>
                  </a:lnTo>
                  <a:lnTo>
                    <a:pt x="14978" y="5521"/>
                  </a:lnTo>
                  <a:cubicBezTo>
                    <a:pt x="17276" y="4604"/>
                    <a:pt x="19681" y="3890"/>
                    <a:pt x="22110" y="3438"/>
                  </a:cubicBezTo>
                  <a:cubicBezTo>
                    <a:pt x="22717" y="3319"/>
                    <a:pt x="23324" y="3235"/>
                    <a:pt x="23932" y="3152"/>
                  </a:cubicBezTo>
                  <a:cubicBezTo>
                    <a:pt x="24241" y="3104"/>
                    <a:pt x="24551" y="3092"/>
                    <a:pt x="24848" y="3045"/>
                  </a:cubicBezTo>
                  <a:lnTo>
                    <a:pt x="25694" y="2973"/>
                  </a:lnTo>
                  <a:cubicBezTo>
                    <a:pt x="26015" y="2950"/>
                    <a:pt x="26408" y="2938"/>
                    <a:pt x="26753" y="2926"/>
                  </a:cubicBezTo>
                  <a:lnTo>
                    <a:pt x="26920" y="2926"/>
                  </a:lnTo>
                  <a:lnTo>
                    <a:pt x="27146" y="2914"/>
                  </a:lnTo>
                  <a:lnTo>
                    <a:pt x="27611" y="2914"/>
                  </a:lnTo>
                  <a:cubicBezTo>
                    <a:pt x="28230" y="2914"/>
                    <a:pt x="28861" y="2926"/>
                    <a:pt x="29504" y="2961"/>
                  </a:cubicBezTo>
                  <a:cubicBezTo>
                    <a:pt x="32052" y="3092"/>
                    <a:pt x="34719" y="3521"/>
                    <a:pt x="37481" y="4045"/>
                  </a:cubicBezTo>
                  <a:lnTo>
                    <a:pt x="41696" y="4878"/>
                  </a:lnTo>
                  <a:lnTo>
                    <a:pt x="43863" y="5295"/>
                  </a:lnTo>
                  <a:cubicBezTo>
                    <a:pt x="44589" y="5426"/>
                    <a:pt x="45327" y="5557"/>
                    <a:pt x="46077" y="5676"/>
                  </a:cubicBezTo>
                  <a:cubicBezTo>
                    <a:pt x="48668" y="6080"/>
                    <a:pt x="51314" y="6349"/>
                    <a:pt x="53982" y="6349"/>
                  </a:cubicBezTo>
                  <a:cubicBezTo>
                    <a:pt x="54379" y="6349"/>
                    <a:pt x="54776" y="6343"/>
                    <a:pt x="55174" y="6331"/>
                  </a:cubicBezTo>
                  <a:cubicBezTo>
                    <a:pt x="56721" y="6295"/>
                    <a:pt x="58269" y="6152"/>
                    <a:pt x="59805" y="5878"/>
                  </a:cubicBezTo>
                  <a:cubicBezTo>
                    <a:pt x="60567" y="5736"/>
                    <a:pt x="61317" y="5557"/>
                    <a:pt x="62091" y="5355"/>
                  </a:cubicBezTo>
                  <a:cubicBezTo>
                    <a:pt x="62484" y="5247"/>
                    <a:pt x="62889" y="5128"/>
                    <a:pt x="63246" y="5009"/>
                  </a:cubicBezTo>
                  <a:lnTo>
                    <a:pt x="64258" y="4640"/>
                  </a:lnTo>
                  <a:cubicBezTo>
                    <a:pt x="64889" y="4402"/>
                    <a:pt x="65306" y="3842"/>
                    <a:pt x="65377" y="3223"/>
                  </a:cubicBezTo>
                  <a:lnTo>
                    <a:pt x="65377" y="3223"/>
                  </a:lnTo>
                  <a:cubicBezTo>
                    <a:pt x="63233" y="4211"/>
                    <a:pt x="59946" y="5324"/>
                    <a:pt x="56029" y="5324"/>
                  </a:cubicBezTo>
                  <a:cubicBezTo>
                    <a:pt x="54421" y="5324"/>
                    <a:pt x="52707" y="5137"/>
                    <a:pt x="50923" y="4676"/>
                  </a:cubicBezTo>
                  <a:cubicBezTo>
                    <a:pt x="44128" y="2926"/>
                    <a:pt x="35047" y="1"/>
                    <a:pt x="264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2"/>
            <p:cNvSpPr/>
            <p:nvPr/>
          </p:nvSpPr>
          <p:spPr>
            <a:xfrm>
              <a:off x="3229550" y="4287275"/>
              <a:ext cx="1521350" cy="161350"/>
            </a:xfrm>
            <a:custGeom>
              <a:rect b="b" l="l" r="r" t="t"/>
              <a:pathLst>
                <a:path extrusionOk="0" h="6454" w="60854">
                  <a:moveTo>
                    <a:pt x="2632" y="0"/>
                  </a:moveTo>
                  <a:cubicBezTo>
                    <a:pt x="1180" y="0"/>
                    <a:pt x="1" y="1179"/>
                    <a:pt x="1" y="2631"/>
                  </a:cubicBezTo>
                  <a:lnTo>
                    <a:pt x="1" y="3822"/>
                  </a:lnTo>
                  <a:cubicBezTo>
                    <a:pt x="1" y="5263"/>
                    <a:pt x="1180" y="6453"/>
                    <a:pt x="2632" y="6453"/>
                  </a:cubicBezTo>
                  <a:lnTo>
                    <a:pt x="58222" y="6453"/>
                  </a:lnTo>
                  <a:cubicBezTo>
                    <a:pt x="59663" y="6453"/>
                    <a:pt x="60854" y="5263"/>
                    <a:pt x="60854" y="3822"/>
                  </a:cubicBezTo>
                  <a:lnTo>
                    <a:pt x="60854" y="2631"/>
                  </a:lnTo>
                  <a:cubicBezTo>
                    <a:pt x="60854" y="1214"/>
                    <a:pt x="59711" y="48"/>
                    <a:pt x="58306" y="12"/>
                  </a:cubicBezTo>
                  <a:cubicBezTo>
                    <a:pt x="58282" y="0"/>
                    <a:pt x="58246" y="0"/>
                    <a:pt x="58222" y="0"/>
                  </a:cubicBezTo>
                  <a:close/>
                </a:path>
              </a:pathLst>
            </a:cu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2"/>
            <p:cNvSpPr/>
            <p:nvPr/>
          </p:nvSpPr>
          <p:spPr>
            <a:xfrm>
              <a:off x="2982200" y="4448600"/>
              <a:ext cx="2016050" cy="161050"/>
            </a:xfrm>
            <a:custGeom>
              <a:rect b="b" l="l" r="r" t="t"/>
              <a:pathLst>
                <a:path extrusionOk="0" h="6442" w="80642">
                  <a:moveTo>
                    <a:pt x="2632" y="0"/>
                  </a:moveTo>
                  <a:cubicBezTo>
                    <a:pt x="1179" y="0"/>
                    <a:pt x="1" y="1179"/>
                    <a:pt x="1" y="2620"/>
                  </a:cubicBezTo>
                  <a:lnTo>
                    <a:pt x="1" y="3822"/>
                  </a:lnTo>
                  <a:cubicBezTo>
                    <a:pt x="1" y="5263"/>
                    <a:pt x="1179" y="6441"/>
                    <a:pt x="2632" y="6441"/>
                  </a:cubicBezTo>
                  <a:lnTo>
                    <a:pt x="78010" y="6441"/>
                  </a:lnTo>
                  <a:cubicBezTo>
                    <a:pt x="79463" y="6441"/>
                    <a:pt x="80642" y="5263"/>
                    <a:pt x="80642" y="3822"/>
                  </a:cubicBezTo>
                  <a:lnTo>
                    <a:pt x="80642" y="2620"/>
                  </a:lnTo>
                  <a:cubicBezTo>
                    <a:pt x="80642" y="1179"/>
                    <a:pt x="79463" y="0"/>
                    <a:pt x="78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2"/>
            <p:cNvSpPr/>
            <p:nvPr/>
          </p:nvSpPr>
          <p:spPr>
            <a:xfrm>
              <a:off x="3612650" y="2929050"/>
              <a:ext cx="734025" cy="1358250"/>
            </a:xfrm>
            <a:custGeom>
              <a:rect b="b" l="l" r="r" t="t"/>
              <a:pathLst>
                <a:path extrusionOk="0" h="54330" w="29361">
                  <a:moveTo>
                    <a:pt x="9299" y="1"/>
                  </a:moveTo>
                  <a:cubicBezTo>
                    <a:pt x="9299" y="1"/>
                    <a:pt x="0" y="43518"/>
                    <a:pt x="9299" y="54329"/>
                  </a:cubicBezTo>
                  <a:lnTo>
                    <a:pt x="20908" y="54329"/>
                  </a:lnTo>
                  <a:cubicBezTo>
                    <a:pt x="21336" y="53829"/>
                    <a:pt x="21729" y="53269"/>
                    <a:pt x="22074" y="52626"/>
                  </a:cubicBezTo>
                  <a:cubicBezTo>
                    <a:pt x="29361" y="39601"/>
                    <a:pt x="20908" y="1"/>
                    <a:pt x="20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2"/>
            <p:cNvSpPr/>
            <p:nvPr/>
          </p:nvSpPr>
          <p:spPr>
            <a:xfrm>
              <a:off x="4095150" y="2929050"/>
              <a:ext cx="251525" cy="1315675"/>
            </a:xfrm>
            <a:custGeom>
              <a:rect b="b" l="l" r="r" t="t"/>
              <a:pathLst>
                <a:path extrusionOk="0" h="52627" w="10061">
                  <a:moveTo>
                    <a:pt x="0" y="1"/>
                  </a:moveTo>
                  <a:cubicBezTo>
                    <a:pt x="6644" y="33136"/>
                    <a:pt x="2441" y="52567"/>
                    <a:pt x="2441" y="52567"/>
                  </a:cubicBezTo>
                  <a:lnTo>
                    <a:pt x="2774" y="52626"/>
                  </a:lnTo>
                  <a:cubicBezTo>
                    <a:pt x="10061" y="39601"/>
                    <a:pt x="1608" y="1"/>
                    <a:pt x="1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2"/>
            <p:cNvSpPr/>
            <p:nvPr/>
          </p:nvSpPr>
          <p:spPr>
            <a:xfrm>
              <a:off x="3861475" y="1824450"/>
              <a:ext cx="257500" cy="1104625"/>
            </a:xfrm>
            <a:custGeom>
              <a:rect b="b" l="l" r="r" t="t"/>
              <a:pathLst>
                <a:path extrusionOk="0" h="44185" w="10300">
                  <a:moveTo>
                    <a:pt x="5144" y="1"/>
                  </a:moveTo>
                  <a:cubicBezTo>
                    <a:pt x="2311" y="1"/>
                    <a:pt x="1" y="9883"/>
                    <a:pt x="1" y="22087"/>
                  </a:cubicBezTo>
                  <a:cubicBezTo>
                    <a:pt x="1" y="34291"/>
                    <a:pt x="2311" y="44185"/>
                    <a:pt x="5144" y="44185"/>
                  </a:cubicBezTo>
                  <a:cubicBezTo>
                    <a:pt x="6002" y="44185"/>
                    <a:pt x="6811" y="43292"/>
                    <a:pt x="7514" y="41720"/>
                  </a:cubicBezTo>
                  <a:cubicBezTo>
                    <a:pt x="9169" y="38041"/>
                    <a:pt x="10300" y="30624"/>
                    <a:pt x="10300" y="22087"/>
                  </a:cubicBezTo>
                  <a:cubicBezTo>
                    <a:pt x="10300" y="15574"/>
                    <a:pt x="9645" y="9716"/>
                    <a:pt x="8597" y="5668"/>
                  </a:cubicBezTo>
                  <a:cubicBezTo>
                    <a:pt x="7680" y="2144"/>
                    <a:pt x="6478" y="1"/>
                    <a:pt x="5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2"/>
            <p:cNvSpPr/>
            <p:nvPr/>
          </p:nvSpPr>
          <p:spPr>
            <a:xfrm>
              <a:off x="3990075" y="1966150"/>
              <a:ext cx="167300" cy="962925"/>
            </a:xfrm>
            <a:custGeom>
              <a:rect b="b" l="l" r="r" t="t"/>
              <a:pathLst>
                <a:path extrusionOk="0" h="38517" w="6692">
                  <a:moveTo>
                    <a:pt x="3453" y="0"/>
                  </a:moveTo>
                  <a:cubicBezTo>
                    <a:pt x="3024" y="72"/>
                    <a:pt x="2643" y="274"/>
                    <a:pt x="2322" y="655"/>
                  </a:cubicBezTo>
                  <a:cubicBezTo>
                    <a:pt x="2322" y="655"/>
                    <a:pt x="6692" y="21527"/>
                    <a:pt x="0" y="38517"/>
                  </a:cubicBezTo>
                  <a:lnTo>
                    <a:pt x="2370" y="36052"/>
                  </a:lnTo>
                  <a:cubicBezTo>
                    <a:pt x="4025" y="32373"/>
                    <a:pt x="5156" y="24956"/>
                    <a:pt x="5156" y="16419"/>
                  </a:cubicBezTo>
                  <a:cubicBezTo>
                    <a:pt x="5156" y="9906"/>
                    <a:pt x="4501" y="4048"/>
                    <a:pt x="3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2"/>
            <p:cNvSpPr/>
            <p:nvPr/>
          </p:nvSpPr>
          <p:spPr>
            <a:xfrm>
              <a:off x="3527800" y="4126225"/>
              <a:ext cx="924550" cy="161075"/>
            </a:xfrm>
            <a:custGeom>
              <a:rect b="b" l="l" r="r" t="t"/>
              <a:pathLst>
                <a:path extrusionOk="0" h="6443" w="36982">
                  <a:moveTo>
                    <a:pt x="2632" y="1"/>
                  </a:moveTo>
                  <a:cubicBezTo>
                    <a:pt x="1192" y="1"/>
                    <a:pt x="1" y="1180"/>
                    <a:pt x="1" y="2620"/>
                  </a:cubicBezTo>
                  <a:lnTo>
                    <a:pt x="1" y="3823"/>
                  </a:lnTo>
                  <a:cubicBezTo>
                    <a:pt x="1" y="5263"/>
                    <a:pt x="1192" y="6442"/>
                    <a:pt x="2632" y="6442"/>
                  </a:cubicBezTo>
                  <a:lnTo>
                    <a:pt x="34362" y="6442"/>
                  </a:lnTo>
                  <a:cubicBezTo>
                    <a:pt x="35803" y="6442"/>
                    <a:pt x="36982" y="5263"/>
                    <a:pt x="36982" y="3823"/>
                  </a:cubicBezTo>
                  <a:lnTo>
                    <a:pt x="36982" y="2620"/>
                  </a:lnTo>
                  <a:cubicBezTo>
                    <a:pt x="36982" y="1180"/>
                    <a:pt x="35803" y="1"/>
                    <a:pt x="34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2"/>
            <p:cNvSpPr/>
            <p:nvPr/>
          </p:nvSpPr>
          <p:spPr>
            <a:xfrm>
              <a:off x="1855275" y="3360650"/>
              <a:ext cx="1168325" cy="279525"/>
            </a:xfrm>
            <a:custGeom>
              <a:rect b="b" l="l" r="r" t="t"/>
              <a:pathLst>
                <a:path extrusionOk="0" h="11181" w="46733">
                  <a:moveTo>
                    <a:pt x="989" y="1"/>
                  </a:moveTo>
                  <a:cubicBezTo>
                    <a:pt x="346" y="1"/>
                    <a:pt x="1" y="739"/>
                    <a:pt x="405" y="1239"/>
                  </a:cubicBezTo>
                  <a:cubicBezTo>
                    <a:pt x="5168" y="7216"/>
                    <a:pt x="13669" y="11181"/>
                    <a:pt x="23361" y="11181"/>
                  </a:cubicBezTo>
                  <a:cubicBezTo>
                    <a:pt x="33064" y="11181"/>
                    <a:pt x="41577" y="7204"/>
                    <a:pt x="46340" y="1215"/>
                  </a:cubicBezTo>
                  <a:cubicBezTo>
                    <a:pt x="46733" y="727"/>
                    <a:pt x="46364" y="1"/>
                    <a:pt x="45733" y="1"/>
                  </a:cubicBezTo>
                  <a:close/>
                </a:path>
              </a:pathLst>
            </a:custGeom>
            <a:solidFill>
              <a:srgbClr val="FFC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2"/>
            <p:cNvSpPr/>
            <p:nvPr/>
          </p:nvSpPr>
          <p:spPr>
            <a:xfrm>
              <a:off x="4941675" y="3360650"/>
              <a:ext cx="1168325" cy="279525"/>
            </a:xfrm>
            <a:custGeom>
              <a:rect b="b" l="l" r="r" t="t"/>
              <a:pathLst>
                <a:path extrusionOk="0" h="11181" w="46733">
                  <a:moveTo>
                    <a:pt x="989" y="1"/>
                  </a:moveTo>
                  <a:cubicBezTo>
                    <a:pt x="346" y="1"/>
                    <a:pt x="1" y="739"/>
                    <a:pt x="405" y="1239"/>
                  </a:cubicBezTo>
                  <a:cubicBezTo>
                    <a:pt x="3334" y="4906"/>
                    <a:pt x="7668" y="7823"/>
                    <a:pt x="12824" y="9526"/>
                  </a:cubicBezTo>
                  <a:lnTo>
                    <a:pt x="12859" y="9526"/>
                  </a:lnTo>
                  <a:cubicBezTo>
                    <a:pt x="16086" y="10598"/>
                    <a:pt x="19634" y="11181"/>
                    <a:pt x="23361" y="11181"/>
                  </a:cubicBezTo>
                  <a:cubicBezTo>
                    <a:pt x="33064" y="11181"/>
                    <a:pt x="41577" y="7204"/>
                    <a:pt x="46340" y="1215"/>
                  </a:cubicBezTo>
                  <a:cubicBezTo>
                    <a:pt x="46733" y="727"/>
                    <a:pt x="46364" y="1"/>
                    <a:pt x="45732" y="1"/>
                  </a:cubicBezTo>
                  <a:close/>
                </a:path>
              </a:pathLst>
            </a:custGeom>
            <a:solidFill>
              <a:srgbClr val="FFC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2"/>
            <p:cNvSpPr/>
            <p:nvPr/>
          </p:nvSpPr>
          <p:spPr>
            <a:xfrm>
              <a:off x="3718300" y="1331250"/>
              <a:ext cx="543850" cy="723925"/>
            </a:xfrm>
            <a:custGeom>
              <a:rect b="b" l="l" r="r" t="t"/>
              <a:pathLst>
                <a:path extrusionOk="0" h="28957" w="21754">
                  <a:moveTo>
                    <a:pt x="10871" y="0"/>
                  </a:moveTo>
                  <a:cubicBezTo>
                    <a:pt x="10871" y="0"/>
                    <a:pt x="1" y="12061"/>
                    <a:pt x="1" y="18074"/>
                  </a:cubicBezTo>
                  <a:cubicBezTo>
                    <a:pt x="1" y="20550"/>
                    <a:pt x="822" y="22836"/>
                    <a:pt x="2227" y="24658"/>
                  </a:cubicBezTo>
                  <a:lnTo>
                    <a:pt x="2239" y="24670"/>
                  </a:lnTo>
                  <a:cubicBezTo>
                    <a:pt x="2977" y="25658"/>
                    <a:pt x="3894" y="26504"/>
                    <a:pt x="4918" y="27182"/>
                  </a:cubicBezTo>
                  <a:cubicBezTo>
                    <a:pt x="6633" y="28301"/>
                    <a:pt x="8681" y="28956"/>
                    <a:pt x="10871" y="28956"/>
                  </a:cubicBezTo>
                  <a:cubicBezTo>
                    <a:pt x="14407" y="28956"/>
                    <a:pt x="17551" y="27266"/>
                    <a:pt x="19527" y="24658"/>
                  </a:cubicBezTo>
                  <a:cubicBezTo>
                    <a:pt x="20920" y="22836"/>
                    <a:pt x="21754" y="20539"/>
                    <a:pt x="21754" y="18074"/>
                  </a:cubicBezTo>
                  <a:cubicBezTo>
                    <a:pt x="21754" y="17812"/>
                    <a:pt x="21730" y="17550"/>
                    <a:pt x="21694" y="17276"/>
                  </a:cubicBezTo>
                  <a:cubicBezTo>
                    <a:pt x="20861" y="11061"/>
                    <a:pt x="10871" y="0"/>
                    <a:pt x="10871" y="0"/>
                  </a:cubicBezTo>
                  <a:close/>
                </a:path>
              </a:pathLst>
            </a:custGeom>
            <a:solidFill>
              <a:srgbClr val="FFC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2"/>
            <p:cNvSpPr/>
            <p:nvPr/>
          </p:nvSpPr>
          <p:spPr>
            <a:xfrm>
              <a:off x="3768025" y="2774875"/>
              <a:ext cx="444425" cy="308400"/>
            </a:xfrm>
            <a:custGeom>
              <a:rect b="b" l="l" r="r" t="t"/>
              <a:pathLst>
                <a:path extrusionOk="0" h="12336" w="17777">
                  <a:moveTo>
                    <a:pt x="8882" y="1"/>
                  </a:moveTo>
                  <a:cubicBezTo>
                    <a:pt x="3977" y="1"/>
                    <a:pt x="0" y="2763"/>
                    <a:pt x="0" y="6168"/>
                  </a:cubicBezTo>
                  <a:cubicBezTo>
                    <a:pt x="0" y="8728"/>
                    <a:pt x="2239" y="10919"/>
                    <a:pt x="5441" y="11847"/>
                  </a:cubicBezTo>
                  <a:lnTo>
                    <a:pt x="5453" y="11847"/>
                  </a:lnTo>
                  <a:cubicBezTo>
                    <a:pt x="6501" y="12157"/>
                    <a:pt x="7668" y="12335"/>
                    <a:pt x="8882" y="12335"/>
                  </a:cubicBezTo>
                  <a:cubicBezTo>
                    <a:pt x="13800" y="12335"/>
                    <a:pt x="17776" y="9573"/>
                    <a:pt x="17776" y="6168"/>
                  </a:cubicBezTo>
                  <a:cubicBezTo>
                    <a:pt x="17776" y="4739"/>
                    <a:pt x="17074" y="3418"/>
                    <a:pt x="15883" y="2370"/>
                  </a:cubicBezTo>
                  <a:cubicBezTo>
                    <a:pt x="14264" y="929"/>
                    <a:pt x="11728" y="1"/>
                    <a:pt x="8882" y="1"/>
                  </a:cubicBezTo>
                  <a:close/>
                </a:path>
              </a:pathLst>
            </a:custGeom>
            <a:solidFill>
              <a:srgbClr val="FFC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2"/>
            <p:cNvSpPr/>
            <p:nvPr/>
          </p:nvSpPr>
          <p:spPr>
            <a:xfrm>
              <a:off x="3851075" y="1685150"/>
              <a:ext cx="278325" cy="278350"/>
            </a:xfrm>
            <a:custGeom>
              <a:rect b="b" l="l" r="r" t="t"/>
              <a:pathLst>
                <a:path extrusionOk="0" fill="none" h="11134" w="11133">
                  <a:moveTo>
                    <a:pt x="11132" y="5573"/>
                  </a:moveTo>
                  <a:cubicBezTo>
                    <a:pt x="11132" y="8645"/>
                    <a:pt x="8632" y="11133"/>
                    <a:pt x="5560" y="11133"/>
                  </a:cubicBezTo>
                  <a:cubicBezTo>
                    <a:pt x="2488" y="11133"/>
                    <a:pt x="0" y="8645"/>
                    <a:pt x="0" y="5573"/>
                  </a:cubicBezTo>
                  <a:cubicBezTo>
                    <a:pt x="0" y="2501"/>
                    <a:pt x="2488" y="1"/>
                    <a:pt x="5560" y="1"/>
                  </a:cubicBezTo>
                  <a:cubicBezTo>
                    <a:pt x="8632" y="1"/>
                    <a:pt x="11132" y="2501"/>
                    <a:pt x="11132" y="5573"/>
                  </a:cubicBezTo>
                  <a:close/>
                </a:path>
              </a:pathLst>
            </a:custGeom>
            <a:noFill/>
            <a:ln cap="flat" cmpd="sng" w="11600">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2"/>
            <p:cNvSpPr/>
            <p:nvPr/>
          </p:nvSpPr>
          <p:spPr>
            <a:xfrm>
              <a:off x="5263150" y="3360650"/>
              <a:ext cx="846850" cy="279525"/>
            </a:xfrm>
            <a:custGeom>
              <a:rect b="b" l="l" r="r" t="t"/>
              <a:pathLst>
                <a:path extrusionOk="0" h="11181" w="33874">
                  <a:moveTo>
                    <a:pt x="30826" y="1"/>
                  </a:moveTo>
                  <a:cubicBezTo>
                    <a:pt x="23261" y="8524"/>
                    <a:pt x="13356" y="10169"/>
                    <a:pt x="6834" y="10169"/>
                  </a:cubicBezTo>
                  <a:cubicBezTo>
                    <a:pt x="2988" y="10169"/>
                    <a:pt x="318" y="9597"/>
                    <a:pt x="0" y="9526"/>
                  </a:cubicBezTo>
                  <a:lnTo>
                    <a:pt x="0" y="9526"/>
                  </a:lnTo>
                  <a:cubicBezTo>
                    <a:pt x="3227" y="10598"/>
                    <a:pt x="6775" y="11181"/>
                    <a:pt x="10502" y="11181"/>
                  </a:cubicBezTo>
                  <a:cubicBezTo>
                    <a:pt x="20205" y="11181"/>
                    <a:pt x="28718" y="7204"/>
                    <a:pt x="33481" y="1215"/>
                  </a:cubicBezTo>
                  <a:cubicBezTo>
                    <a:pt x="33874" y="727"/>
                    <a:pt x="33505" y="1"/>
                    <a:pt x="328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2"/>
            <p:cNvSpPr/>
            <p:nvPr/>
          </p:nvSpPr>
          <p:spPr>
            <a:xfrm>
              <a:off x="2176750" y="3360650"/>
              <a:ext cx="846850" cy="279525"/>
            </a:xfrm>
            <a:custGeom>
              <a:rect b="b" l="l" r="r" t="t"/>
              <a:pathLst>
                <a:path extrusionOk="0" h="11181" w="33874">
                  <a:moveTo>
                    <a:pt x="30838" y="1"/>
                  </a:moveTo>
                  <a:cubicBezTo>
                    <a:pt x="23266" y="8524"/>
                    <a:pt x="13357" y="10169"/>
                    <a:pt x="6835" y="10169"/>
                  </a:cubicBezTo>
                  <a:cubicBezTo>
                    <a:pt x="2988" y="10169"/>
                    <a:pt x="318" y="9597"/>
                    <a:pt x="0" y="9526"/>
                  </a:cubicBezTo>
                  <a:lnTo>
                    <a:pt x="0" y="9526"/>
                  </a:lnTo>
                  <a:cubicBezTo>
                    <a:pt x="3227" y="10598"/>
                    <a:pt x="6775" y="11181"/>
                    <a:pt x="10502" y="11181"/>
                  </a:cubicBezTo>
                  <a:cubicBezTo>
                    <a:pt x="20205" y="11181"/>
                    <a:pt x="28718" y="7204"/>
                    <a:pt x="33481" y="1215"/>
                  </a:cubicBezTo>
                  <a:cubicBezTo>
                    <a:pt x="33874" y="727"/>
                    <a:pt x="33505" y="1"/>
                    <a:pt x="32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2"/>
            <p:cNvSpPr/>
            <p:nvPr/>
          </p:nvSpPr>
          <p:spPr>
            <a:xfrm>
              <a:off x="3904350" y="2834100"/>
              <a:ext cx="308100" cy="249175"/>
            </a:xfrm>
            <a:custGeom>
              <a:rect b="b" l="l" r="r" t="t"/>
              <a:pathLst>
                <a:path extrusionOk="0" h="9967" w="12324">
                  <a:moveTo>
                    <a:pt x="10430" y="1"/>
                  </a:moveTo>
                  <a:lnTo>
                    <a:pt x="10430" y="1"/>
                  </a:lnTo>
                  <a:cubicBezTo>
                    <a:pt x="10811" y="1275"/>
                    <a:pt x="10942" y="2846"/>
                    <a:pt x="10418" y="4561"/>
                  </a:cubicBezTo>
                  <a:cubicBezTo>
                    <a:pt x="9049" y="9026"/>
                    <a:pt x="238" y="9466"/>
                    <a:pt x="0" y="9478"/>
                  </a:cubicBezTo>
                  <a:cubicBezTo>
                    <a:pt x="1048" y="9788"/>
                    <a:pt x="2215" y="9966"/>
                    <a:pt x="3429" y="9966"/>
                  </a:cubicBezTo>
                  <a:cubicBezTo>
                    <a:pt x="8347" y="9966"/>
                    <a:pt x="12323" y="7204"/>
                    <a:pt x="12323" y="3799"/>
                  </a:cubicBezTo>
                  <a:cubicBezTo>
                    <a:pt x="12323" y="2370"/>
                    <a:pt x="11621" y="1049"/>
                    <a:pt x="10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2"/>
            <p:cNvSpPr/>
            <p:nvPr/>
          </p:nvSpPr>
          <p:spPr>
            <a:xfrm>
              <a:off x="3774275" y="1947700"/>
              <a:ext cx="432225" cy="183375"/>
            </a:xfrm>
            <a:custGeom>
              <a:rect b="b" l="l" r="r" t="t"/>
              <a:pathLst>
                <a:path extrusionOk="0" h="7335" w="17289">
                  <a:moveTo>
                    <a:pt x="17288" y="0"/>
                  </a:moveTo>
                  <a:cubicBezTo>
                    <a:pt x="15312" y="2608"/>
                    <a:pt x="12168" y="4298"/>
                    <a:pt x="8632" y="4298"/>
                  </a:cubicBezTo>
                  <a:cubicBezTo>
                    <a:pt x="6442" y="4298"/>
                    <a:pt x="4394" y="3643"/>
                    <a:pt x="2679" y="2524"/>
                  </a:cubicBezTo>
                  <a:cubicBezTo>
                    <a:pt x="1655" y="1846"/>
                    <a:pt x="738" y="1000"/>
                    <a:pt x="0" y="12"/>
                  </a:cubicBezTo>
                  <a:cubicBezTo>
                    <a:pt x="310" y="310"/>
                    <a:pt x="7858" y="7334"/>
                    <a:pt x="17288" y="0"/>
                  </a:cubicBezTo>
                  <a:close/>
                </a:path>
              </a:pathLst>
            </a:custGeom>
            <a:solidFill>
              <a:srgbClr val="000000"/>
            </a:solidFill>
            <a:ln cap="flat" cmpd="sng" w="3875">
              <a:solidFill>
                <a:srgbClr val="F37876"/>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 name="Google Shape;1129;p32"/>
          <p:cNvSpPr txBox="1"/>
          <p:nvPr>
            <p:ph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Is This Topic About?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 name="Shape 1133"/>
        <p:cNvGrpSpPr/>
        <p:nvPr/>
      </p:nvGrpSpPr>
      <p:grpSpPr>
        <a:xfrm>
          <a:off x="0" y="0"/>
          <a:ext cx="0" cy="0"/>
          <a:chOff x="0" y="0"/>
          <a:chExt cx="0" cy="0"/>
        </a:xfrm>
      </p:grpSpPr>
      <p:sp>
        <p:nvSpPr>
          <p:cNvPr id="1134" name="Google Shape;1134;p33"/>
          <p:cNvSpPr txBox="1"/>
          <p:nvPr>
            <p:ph idx="6"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Features of the Topic</a:t>
            </a:r>
            <a:endParaRPr/>
          </a:p>
        </p:txBody>
      </p:sp>
      <p:sp>
        <p:nvSpPr>
          <p:cNvPr id="1135" name="Google Shape;1135;p33"/>
          <p:cNvSpPr txBox="1"/>
          <p:nvPr>
            <p:ph type="title"/>
          </p:nvPr>
        </p:nvSpPr>
        <p:spPr>
          <a:xfrm>
            <a:off x="4572001" y="1148675"/>
            <a:ext cx="2998200" cy="4926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Saturn</a:t>
            </a:r>
            <a:endParaRPr>
              <a:solidFill>
                <a:schemeClr val="lt1"/>
              </a:solidFill>
            </a:endParaRPr>
          </a:p>
        </p:txBody>
      </p:sp>
      <p:sp>
        <p:nvSpPr>
          <p:cNvPr id="1136" name="Google Shape;1136;p33"/>
          <p:cNvSpPr txBox="1"/>
          <p:nvPr>
            <p:ph idx="1" type="subTitle"/>
          </p:nvPr>
        </p:nvSpPr>
        <p:spPr>
          <a:xfrm>
            <a:off x="4572001" y="1564050"/>
            <a:ext cx="2998200" cy="5742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Saturn is the ringed one. It’s a gas giant, composed mostly of hydrogen and helium</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
        <p:nvSpPr>
          <p:cNvPr id="1137" name="Google Shape;1137;p33"/>
          <p:cNvSpPr txBox="1"/>
          <p:nvPr>
            <p:ph idx="2" type="title"/>
          </p:nvPr>
        </p:nvSpPr>
        <p:spPr>
          <a:xfrm>
            <a:off x="5002766" y="2383588"/>
            <a:ext cx="2998200" cy="4926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Jupiter</a:t>
            </a:r>
            <a:endParaRPr>
              <a:solidFill>
                <a:schemeClr val="lt1"/>
              </a:solidFill>
            </a:endParaRPr>
          </a:p>
        </p:txBody>
      </p:sp>
      <p:sp>
        <p:nvSpPr>
          <p:cNvPr id="1138" name="Google Shape;1138;p33"/>
          <p:cNvSpPr txBox="1"/>
          <p:nvPr>
            <p:ph idx="3" type="subTitle"/>
          </p:nvPr>
        </p:nvSpPr>
        <p:spPr>
          <a:xfrm>
            <a:off x="5002754" y="2798963"/>
            <a:ext cx="2998200" cy="574200"/>
          </a:xfrm>
          <a:prstGeom prst="rect">
            <a:avLst/>
          </a:prstGeom>
          <a:noFill/>
        </p:spPr>
        <p:txBody>
          <a:bodyPr anchorCtr="0" anchor="t" bIns="91425" lIns="91425" spcFirstLastPara="1" rIns="91425" wrap="square" tIns="91425">
            <a:noAutofit/>
          </a:bodyPr>
          <a:lstStyle/>
          <a:p>
            <a:pPr indent="0" lvl="0" marL="0" rtl="0" algn="l">
              <a:spcBef>
                <a:spcPts val="0"/>
              </a:spcBef>
              <a:spcAft>
                <a:spcPts val="1600"/>
              </a:spcAft>
              <a:buNone/>
            </a:pPr>
            <a:r>
              <a:rPr lang="en"/>
              <a:t>Jupiter is a gas giant and </a:t>
            </a:r>
            <a:r>
              <a:rPr lang="en"/>
              <a:t>also the fourth-brightest object in the sky</a:t>
            </a:r>
            <a:endParaRPr/>
          </a:p>
        </p:txBody>
      </p:sp>
      <p:sp>
        <p:nvSpPr>
          <p:cNvPr id="1139" name="Google Shape;1139;p33"/>
          <p:cNvSpPr txBox="1"/>
          <p:nvPr>
            <p:ph idx="4" type="title"/>
          </p:nvPr>
        </p:nvSpPr>
        <p:spPr>
          <a:xfrm>
            <a:off x="5433538" y="3618500"/>
            <a:ext cx="2998200" cy="4926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Mars</a:t>
            </a:r>
            <a:endParaRPr>
              <a:solidFill>
                <a:schemeClr val="lt1"/>
              </a:solidFill>
            </a:endParaRPr>
          </a:p>
        </p:txBody>
      </p:sp>
      <p:sp>
        <p:nvSpPr>
          <p:cNvPr id="1140" name="Google Shape;1140;p33"/>
          <p:cNvSpPr txBox="1"/>
          <p:nvPr>
            <p:ph idx="5" type="subTitle"/>
          </p:nvPr>
        </p:nvSpPr>
        <p:spPr>
          <a:xfrm>
            <a:off x="5433530" y="4033875"/>
            <a:ext cx="2998200" cy="574200"/>
          </a:xfrm>
          <a:prstGeom prst="rect">
            <a:avLst/>
          </a:prstGeom>
          <a:noFill/>
        </p:spPr>
        <p:txBody>
          <a:bodyPr anchorCtr="0" anchor="t" bIns="91425" lIns="91425" spcFirstLastPara="1" rIns="91425" wrap="square" tIns="91425">
            <a:noAutofit/>
          </a:bodyPr>
          <a:lstStyle/>
          <a:p>
            <a:pPr indent="0" lvl="0" marL="0" rtl="0" algn="l">
              <a:spcBef>
                <a:spcPts val="0"/>
              </a:spcBef>
              <a:spcAft>
                <a:spcPts val="1600"/>
              </a:spcAft>
              <a:buNone/>
            </a:pPr>
            <a:r>
              <a:rPr lang="en"/>
              <a:t>Despite being red, Mars is actually a cold place. It’s full of iron oxide dust</a:t>
            </a:r>
            <a:endParaRPr/>
          </a:p>
        </p:txBody>
      </p:sp>
      <p:grpSp>
        <p:nvGrpSpPr>
          <p:cNvPr id="1141" name="Google Shape;1141;p33"/>
          <p:cNvGrpSpPr/>
          <p:nvPr/>
        </p:nvGrpSpPr>
        <p:grpSpPr>
          <a:xfrm>
            <a:off x="712349" y="1354490"/>
            <a:ext cx="3640174" cy="3253568"/>
            <a:chOff x="366674" y="1354490"/>
            <a:chExt cx="3640174" cy="3253568"/>
          </a:xfrm>
        </p:grpSpPr>
        <p:sp>
          <p:nvSpPr>
            <p:cNvPr id="1142" name="Google Shape;1142;p33"/>
            <p:cNvSpPr/>
            <p:nvPr/>
          </p:nvSpPr>
          <p:spPr>
            <a:xfrm>
              <a:off x="366674" y="4381850"/>
              <a:ext cx="3640174" cy="226208"/>
            </a:xfrm>
            <a:custGeom>
              <a:rect b="b" l="l" r="r" t="t"/>
              <a:pathLst>
                <a:path extrusionOk="0" h="18753" w="309802">
                  <a:moveTo>
                    <a:pt x="154901" y="1"/>
                  </a:moveTo>
                  <a:cubicBezTo>
                    <a:pt x="113812" y="1"/>
                    <a:pt x="74415" y="989"/>
                    <a:pt x="45363" y="2751"/>
                  </a:cubicBezTo>
                  <a:cubicBezTo>
                    <a:pt x="16312" y="4501"/>
                    <a:pt x="1" y="6894"/>
                    <a:pt x="1" y="9383"/>
                  </a:cubicBezTo>
                  <a:cubicBezTo>
                    <a:pt x="1" y="11859"/>
                    <a:pt x="16312" y="14252"/>
                    <a:pt x="45363" y="16003"/>
                  </a:cubicBezTo>
                  <a:cubicBezTo>
                    <a:pt x="74415" y="17765"/>
                    <a:pt x="113812" y="18753"/>
                    <a:pt x="154901" y="18753"/>
                  </a:cubicBezTo>
                  <a:cubicBezTo>
                    <a:pt x="195977" y="18753"/>
                    <a:pt x="235387" y="17765"/>
                    <a:pt x="264438" y="16003"/>
                  </a:cubicBezTo>
                  <a:cubicBezTo>
                    <a:pt x="293478" y="14252"/>
                    <a:pt x="309801" y="11859"/>
                    <a:pt x="309801" y="9383"/>
                  </a:cubicBezTo>
                  <a:cubicBezTo>
                    <a:pt x="309801" y="6894"/>
                    <a:pt x="293478" y="4501"/>
                    <a:pt x="264438" y="2751"/>
                  </a:cubicBezTo>
                  <a:cubicBezTo>
                    <a:pt x="235387" y="989"/>
                    <a:pt x="195977" y="1"/>
                    <a:pt x="154901" y="1"/>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 name="Google Shape;1143;p33"/>
            <p:cNvGrpSpPr/>
            <p:nvPr/>
          </p:nvGrpSpPr>
          <p:grpSpPr>
            <a:xfrm>
              <a:off x="1472430" y="1458366"/>
              <a:ext cx="1550897" cy="3021213"/>
              <a:chOff x="508375" y="2955525"/>
              <a:chExt cx="814125" cy="1585950"/>
            </a:xfrm>
          </p:grpSpPr>
          <p:sp>
            <p:nvSpPr>
              <p:cNvPr id="1144" name="Google Shape;1144;p33"/>
              <p:cNvSpPr/>
              <p:nvPr/>
            </p:nvSpPr>
            <p:spPr>
              <a:xfrm>
                <a:off x="1017975" y="4409600"/>
                <a:ext cx="68175" cy="83675"/>
              </a:xfrm>
              <a:custGeom>
                <a:rect b="b" l="l" r="r" t="t"/>
                <a:pathLst>
                  <a:path extrusionOk="0" h="3347" w="2727">
                    <a:moveTo>
                      <a:pt x="60" y="1"/>
                    </a:moveTo>
                    <a:lnTo>
                      <a:pt x="60" y="1"/>
                    </a:lnTo>
                    <a:cubicBezTo>
                      <a:pt x="72" y="346"/>
                      <a:pt x="84" y="655"/>
                      <a:pt x="60" y="929"/>
                    </a:cubicBezTo>
                    <a:cubicBezTo>
                      <a:pt x="0" y="1822"/>
                      <a:pt x="12" y="3096"/>
                      <a:pt x="24" y="3179"/>
                    </a:cubicBezTo>
                    <a:lnTo>
                      <a:pt x="2727" y="3346"/>
                    </a:lnTo>
                    <a:cubicBezTo>
                      <a:pt x="2727" y="3346"/>
                      <a:pt x="2501" y="3251"/>
                      <a:pt x="2548" y="1953"/>
                    </a:cubicBezTo>
                    <a:cubicBezTo>
                      <a:pt x="2560" y="1525"/>
                      <a:pt x="2620" y="917"/>
                      <a:pt x="2691" y="262"/>
                    </a:cubicBezTo>
                    <a:cubicBezTo>
                      <a:pt x="2310" y="227"/>
                      <a:pt x="1929" y="167"/>
                      <a:pt x="1548" y="96"/>
                    </a:cubicBezTo>
                    <a:cubicBezTo>
                      <a:pt x="1060" y="72"/>
                      <a:pt x="560" y="36"/>
                      <a:pt x="60" y="1"/>
                    </a:cubicBezTo>
                    <a:close/>
                  </a:path>
                </a:pathLst>
              </a:custGeom>
              <a:solidFill>
                <a:srgbClr val="E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3"/>
              <p:cNvSpPr/>
              <p:nvPr/>
            </p:nvSpPr>
            <p:spPr>
              <a:xfrm>
                <a:off x="1008175" y="4456325"/>
                <a:ext cx="182450" cy="85150"/>
              </a:xfrm>
              <a:custGeom>
                <a:rect b="b" l="l" r="r" t="t"/>
                <a:pathLst>
                  <a:path extrusionOk="0" h="3406" w="7298">
                    <a:moveTo>
                      <a:pt x="4012" y="1"/>
                    </a:moveTo>
                    <a:cubicBezTo>
                      <a:pt x="4012" y="1"/>
                      <a:pt x="2098" y="703"/>
                      <a:pt x="1109" y="703"/>
                    </a:cubicBezTo>
                    <a:cubicBezTo>
                      <a:pt x="967" y="703"/>
                      <a:pt x="845" y="688"/>
                      <a:pt x="750" y="656"/>
                    </a:cubicBezTo>
                    <a:cubicBezTo>
                      <a:pt x="496" y="568"/>
                      <a:pt x="329" y="539"/>
                      <a:pt x="220" y="539"/>
                    </a:cubicBezTo>
                    <a:cubicBezTo>
                      <a:pt x="1" y="539"/>
                      <a:pt x="11" y="656"/>
                      <a:pt x="11" y="656"/>
                    </a:cubicBezTo>
                    <a:lnTo>
                      <a:pt x="11" y="2799"/>
                    </a:lnTo>
                    <a:lnTo>
                      <a:pt x="11" y="3406"/>
                    </a:lnTo>
                    <a:lnTo>
                      <a:pt x="7298" y="3406"/>
                    </a:lnTo>
                    <a:lnTo>
                      <a:pt x="7298" y="2799"/>
                    </a:lnTo>
                    <a:cubicBezTo>
                      <a:pt x="7298" y="2061"/>
                      <a:pt x="6917" y="1715"/>
                      <a:pt x="5762" y="1132"/>
                    </a:cubicBezTo>
                    <a:cubicBezTo>
                      <a:pt x="4619" y="548"/>
                      <a:pt x="3988" y="108"/>
                      <a:pt x="40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3"/>
              <p:cNvSpPr/>
              <p:nvPr/>
            </p:nvSpPr>
            <p:spPr>
              <a:xfrm>
                <a:off x="879550" y="4409600"/>
                <a:ext cx="68200" cy="83675"/>
              </a:xfrm>
              <a:custGeom>
                <a:rect b="b" l="l" r="r" t="t"/>
                <a:pathLst>
                  <a:path extrusionOk="0" h="3347" w="2728">
                    <a:moveTo>
                      <a:pt x="2668" y="1"/>
                    </a:moveTo>
                    <a:lnTo>
                      <a:pt x="2668" y="1"/>
                    </a:lnTo>
                    <a:cubicBezTo>
                      <a:pt x="2168" y="36"/>
                      <a:pt x="1668" y="72"/>
                      <a:pt x="1168" y="96"/>
                    </a:cubicBezTo>
                    <a:cubicBezTo>
                      <a:pt x="799" y="167"/>
                      <a:pt x="418" y="227"/>
                      <a:pt x="37" y="262"/>
                    </a:cubicBezTo>
                    <a:cubicBezTo>
                      <a:pt x="108" y="917"/>
                      <a:pt x="156" y="1525"/>
                      <a:pt x="180" y="1953"/>
                    </a:cubicBezTo>
                    <a:cubicBezTo>
                      <a:pt x="227" y="3251"/>
                      <a:pt x="1" y="3346"/>
                      <a:pt x="1" y="3346"/>
                    </a:cubicBezTo>
                    <a:lnTo>
                      <a:pt x="2704" y="3179"/>
                    </a:lnTo>
                    <a:cubicBezTo>
                      <a:pt x="2716" y="3096"/>
                      <a:pt x="2728" y="1822"/>
                      <a:pt x="2668" y="929"/>
                    </a:cubicBezTo>
                    <a:cubicBezTo>
                      <a:pt x="2644" y="655"/>
                      <a:pt x="2656" y="346"/>
                      <a:pt x="2668" y="1"/>
                    </a:cubicBezTo>
                    <a:close/>
                  </a:path>
                </a:pathLst>
              </a:custGeom>
              <a:solidFill>
                <a:srgbClr val="E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3"/>
              <p:cNvSpPr/>
              <p:nvPr/>
            </p:nvSpPr>
            <p:spPr>
              <a:xfrm>
                <a:off x="762875" y="4456325"/>
                <a:ext cx="197075" cy="85150"/>
              </a:xfrm>
              <a:custGeom>
                <a:rect b="b" l="l" r="r" t="t"/>
                <a:pathLst>
                  <a:path extrusionOk="0" h="3406" w="7883">
                    <a:moveTo>
                      <a:pt x="3585" y="1"/>
                    </a:moveTo>
                    <a:lnTo>
                      <a:pt x="3585" y="1"/>
                    </a:lnTo>
                    <a:cubicBezTo>
                      <a:pt x="3620" y="108"/>
                      <a:pt x="2882" y="548"/>
                      <a:pt x="1691" y="1132"/>
                    </a:cubicBezTo>
                    <a:cubicBezTo>
                      <a:pt x="489" y="1715"/>
                      <a:pt x="144" y="2061"/>
                      <a:pt x="1" y="2799"/>
                    </a:cubicBezTo>
                    <a:lnTo>
                      <a:pt x="1" y="3406"/>
                    </a:lnTo>
                    <a:lnTo>
                      <a:pt x="7883" y="3406"/>
                    </a:lnTo>
                    <a:lnTo>
                      <a:pt x="7883" y="2799"/>
                    </a:lnTo>
                    <a:lnTo>
                      <a:pt x="7883" y="656"/>
                    </a:lnTo>
                    <a:cubicBezTo>
                      <a:pt x="7883" y="656"/>
                      <a:pt x="7861" y="539"/>
                      <a:pt x="7611" y="539"/>
                    </a:cubicBezTo>
                    <a:cubicBezTo>
                      <a:pt x="7486" y="539"/>
                      <a:pt x="7303" y="568"/>
                      <a:pt x="7037" y="656"/>
                    </a:cubicBezTo>
                    <a:cubicBezTo>
                      <a:pt x="6938" y="688"/>
                      <a:pt x="6809" y="703"/>
                      <a:pt x="6660" y="703"/>
                    </a:cubicBezTo>
                    <a:cubicBezTo>
                      <a:pt x="5617" y="703"/>
                      <a:pt x="3585" y="1"/>
                      <a:pt x="35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3"/>
              <p:cNvSpPr/>
              <p:nvPr/>
            </p:nvSpPr>
            <p:spPr>
              <a:xfrm>
                <a:off x="802175" y="3757725"/>
                <a:ext cx="345900" cy="699825"/>
              </a:xfrm>
              <a:custGeom>
                <a:rect b="b" l="l" r="r" t="t"/>
                <a:pathLst>
                  <a:path extrusionOk="0" h="27993" w="13836">
                    <a:moveTo>
                      <a:pt x="13776" y="1"/>
                    </a:moveTo>
                    <a:cubicBezTo>
                      <a:pt x="13776" y="1"/>
                      <a:pt x="11192" y="846"/>
                      <a:pt x="8195" y="846"/>
                    </a:cubicBezTo>
                    <a:cubicBezTo>
                      <a:pt x="8174" y="846"/>
                      <a:pt x="8153" y="846"/>
                      <a:pt x="8132" y="846"/>
                    </a:cubicBezTo>
                    <a:cubicBezTo>
                      <a:pt x="8132" y="822"/>
                      <a:pt x="8132" y="811"/>
                      <a:pt x="8144" y="787"/>
                    </a:cubicBezTo>
                    <a:lnTo>
                      <a:pt x="8144" y="787"/>
                    </a:lnTo>
                    <a:cubicBezTo>
                      <a:pt x="8013" y="811"/>
                      <a:pt x="7894" y="822"/>
                      <a:pt x="7775" y="834"/>
                    </a:cubicBezTo>
                    <a:cubicBezTo>
                      <a:pt x="7501" y="834"/>
                      <a:pt x="7216" y="811"/>
                      <a:pt x="6930" y="787"/>
                    </a:cubicBezTo>
                    <a:lnTo>
                      <a:pt x="6930" y="787"/>
                    </a:lnTo>
                    <a:cubicBezTo>
                      <a:pt x="6930" y="834"/>
                      <a:pt x="6942" y="870"/>
                      <a:pt x="6942" y="918"/>
                    </a:cubicBezTo>
                    <a:cubicBezTo>
                      <a:pt x="6464" y="950"/>
                      <a:pt x="5990" y="964"/>
                      <a:pt x="5527" y="964"/>
                    </a:cubicBezTo>
                    <a:cubicBezTo>
                      <a:pt x="2565" y="964"/>
                      <a:pt x="72" y="394"/>
                      <a:pt x="72" y="394"/>
                    </a:cubicBezTo>
                    <a:lnTo>
                      <a:pt x="72" y="394"/>
                    </a:lnTo>
                    <a:cubicBezTo>
                      <a:pt x="0" y="2204"/>
                      <a:pt x="1989" y="27992"/>
                      <a:pt x="1989" y="27992"/>
                    </a:cubicBezTo>
                    <a:lnTo>
                      <a:pt x="6275" y="27945"/>
                    </a:lnTo>
                    <a:cubicBezTo>
                      <a:pt x="5977" y="21301"/>
                      <a:pt x="6763" y="6811"/>
                      <a:pt x="6763" y="6811"/>
                    </a:cubicBezTo>
                    <a:cubicBezTo>
                      <a:pt x="6997" y="6867"/>
                      <a:pt x="7150" y="6887"/>
                      <a:pt x="7245" y="6887"/>
                    </a:cubicBezTo>
                    <a:cubicBezTo>
                      <a:pt x="7271" y="6887"/>
                      <a:pt x="7293" y="6885"/>
                      <a:pt x="7311" y="6883"/>
                    </a:cubicBezTo>
                    <a:cubicBezTo>
                      <a:pt x="7370" y="8014"/>
                      <a:pt x="8073" y="21575"/>
                      <a:pt x="7799" y="27945"/>
                    </a:cubicBezTo>
                    <a:lnTo>
                      <a:pt x="12073" y="27992"/>
                    </a:lnTo>
                    <a:cubicBezTo>
                      <a:pt x="12073" y="27992"/>
                      <a:pt x="13835" y="1811"/>
                      <a:pt x="137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3"/>
              <p:cNvSpPr/>
              <p:nvPr/>
            </p:nvSpPr>
            <p:spPr>
              <a:xfrm>
                <a:off x="924800" y="3228200"/>
                <a:ext cx="95575" cy="97650"/>
              </a:xfrm>
              <a:custGeom>
                <a:rect b="b" l="l" r="r" t="t"/>
                <a:pathLst>
                  <a:path extrusionOk="0" h="3906" w="3823">
                    <a:moveTo>
                      <a:pt x="3715" y="1"/>
                    </a:moveTo>
                    <a:lnTo>
                      <a:pt x="1" y="108"/>
                    </a:lnTo>
                    <a:lnTo>
                      <a:pt x="108" y="3906"/>
                    </a:lnTo>
                    <a:lnTo>
                      <a:pt x="3823" y="3799"/>
                    </a:lnTo>
                    <a:lnTo>
                      <a:pt x="3715" y="1"/>
                    </a:ln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3"/>
              <p:cNvSpPr/>
              <p:nvPr/>
            </p:nvSpPr>
            <p:spPr>
              <a:xfrm>
                <a:off x="924200" y="3202900"/>
                <a:ext cx="94400" cy="75675"/>
              </a:xfrm>
              <a:custGeom>
                <a:rect b="b" l="l" r="r" t="t"/>
                <a:pathLst>
                  <a:path extrusionOk="0" h="3027" w="3776">
                    <a:moveTo>
                      <a:pt x="3716" y="1"/>
                    </a:moveTo>
                    <a:lnTo>
                      <a:pt x="1" y="108"/>
                    </a:lnTo>
                    <a:lnTo>
                      <a:pt x="60" y="2513"/>
                    </a:lnTo>
                    <a:cubicBezTo>
                      <a:pt x="60" y="2513"/>
                      <a:pt x="797" y="3027"/>
                      <a:pt x="1806" y="3027"/>
                    </a:cubicBezTo>
                    <a:cubicBezTo>
                      <a:pt x="1839" y="3027"/>
                      <a:pt x="1872" y="3026"/>
                      <a:pt x="1906" y="3025"/>
                    </a:cubicBezTo>
                    <a:cubicBezTo>
                      <a:pt x="3097" y="3001"/>
                      <a:pt x="3775" y="2406"/>
                      <a:pt x="3775" y="2406"/>
                    </a:cubicBezTo>
                    <a:lnTo>
                      <a:pt x="3716" y="1"/>
                    </a:lnTo>
                    <a:close/>
                  </a:path>
                </a:pathLst>
              </a:custGeom>
              <a:solidFill>
                <a:srgbClr val="49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3"/>
              <p:cNvSpPr/>
              <p:nvPr/>
            </p:nvSpPr>
            <p:spPr>
              <a:xfrm>
                <a:off x="849700" y="3282500"/>
                <a:ext cx="287350" cy="165800"/>
              </a:xfrm>
              <a:custGeom>
                <a:rect b="b" l="l" r="r" t="t"/>
                <a:pathLst>
                  <a:path extrusionOk="0" h="6632" w="11494">
                    <a:moveTo>
                      <a:pt x="4538" y="0"/>
                    </a:moveTo>
                    <a:cubicBezTo>
                      <a:pt x="3547" y="0"/>
                      <a:pt x="2938" y="106"/>
                      <a:pt x="1255" y="186"/>
                    </a:cubicBezTo>
                    <a:cubicBezTo>
                      <a:pt x="1255" y="186"/>
                      <a:pt x="0" y="6632"/>
                      <a:pt x="3890" y="6632"/>
                    </a:cubicBezTo>
                    <a:cubicBezTo>
                      <a:pt x="4065" y="6632"/>
                      <a:pt x="4250" y="6619"/>
                      <a:pt x="4445" y="6592"/>
                    </a:cubicBezTo>
                    <a:cubicBezTo>
                      <a:pt x="11494" y="5615"/>
                      <a:pt x="7970" y="246"/>
                      <a:pt x="7970" y="246"/>
                    </a:cubicBezTo>
                    <a:cubicBezTo>
                      <a:pt x="7970" y="246"/>
                      <a:pt x="7755" y="162"/>
                      <a:pt x="5755" y="43"/>
                    </a:cubicBezTo>
                    <a:cubicBezTo>
                      <a:pt x="5265" y="13"/>
                      <a:pt x="4879" y="0"/>
                      <a:pt x="4538" y="0"/>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3"/>
              <p:cNvSpPr/>
              <p:nvPr/>
            </p:nvSpPr>
            <p:spPr>
              <a:xfrm>
                <a:off x="865275" y="3282675"/>
                <a:ext cx="221775" cy="239650"/>
              </a:xfrm>
              <a:custGeom>
                <a:rect b="b" l="l" r="r" t="t"/>
                <a:pathLst>
                  <a:path extrusionOk="0" h="9586" w="8871">
                    <a:moveTo>
                      <a:pt x="2275" y="1"/>
                    </a:moveTo>
                    <a:lnTo>
                      <a:pt x="370" y="286"/>
                    </a:lnTo>
                    <a:lnTo>
                      <a:pt x="0" y="2751"/>
                    </a:lnTo>
                    <a:lnTo>
                      <a:pt x="2513" y="6216"/>
                    </a:lnTo>
                    <a:lnTo>
                      <a:pt x="3834" y="9585"/>
                    </a:lnTo>
                    <a:lnTo>
                      <a:pt x="5751" y="7216"/>
                    </a:lnTo>
                    <a:lnTo>
                      <a:pt x="7978" y="5489"/>
                    </a:lnTo>
                    <a:lnTo>
                      <a:pt x="8871" y="2715"/>
                    </a:lnTo>
                    <a:lnTo>
                      <a:pt x="8359" y="477"/>
                    </a:lnTo>
                    <a:lnTo>
                      <a:pt x="7275" y="239"/>
                    </a:lnTo>
                    <a:lnTo>
                      <a:pt x="6477" y="179"/>
                    </a:lnTo>
                    <a:lnTo>
                      <a:pt x="4263" y="2691"/>
                    </a:lnTo>
                    <a:lnTo>
                      <a:pt x="2179" y="572"/>
                    </a:lnTo>
                    <a:lnTo>
                      <a:pt x="22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3"/>
              <p:cNvSpPr/>
              <p:nvPr/>
            </p:nvSpPr>
            <p:spPr>
              <a:xfrm>
                <a:off x="903375" y="3313325"/>
                <a:ext cx="134575" cy="128325"/>
              </a:xfrm>
              <a:custGeom>
                <a:rect b="b" l="l" r="r" t="t"/>
                <a:pathLst>
                  <a:path extrusionOk="0" h="5133" w="5383">
                    <a:moveTo>
                      <a:pt x="4846" y="1"/>
                    </a:moveTo>
                    <a:lnTo>
                      <a:pt x="2798" y="1465"/>
                    </a:lnTo>
                    <a:lnTo>
                      <a:pt x="1417" y="394"/>
                    </a:lnTo>
                    <a:lnTo>
                      <a:pt x="0" y="858"/>
                    </a:lnTo>
                    <a:lnTo>
                      <a:pt x="0" y="2084"/>
                    </a:lnTo>
                    <a:lnTo>
                      <a:pt x="1524" y="1489"/>
                    </a:lnTo>
                    <a:lnTo>
                      <a:pt x="2584" y="1906"/>
                    </a:lnTo>
                    <a:lnTo>
                      <a:pt x="2370" y="5132"/>
                    </a:lnTo>
                    <a:lnTo>
                      <a:pt x="3489" y="5132"/>
                    </a:lnTo>
                    <a:lnTo>
                      <a:pt x="3179" y="1906"/>
                    </a:lnTo>
                    <a:lnTo>
                      <a:pt x="3953" y="1489"/>
                    </a:lnTo>
                    <a:lnTo>
                      <a:pt x="5382" y="1203"/>
                    </a:lnTo>
                    <a:lnTo>
                      <a:pt x="48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3"/>
              <p:cNvSpPr/>
              <p:nvPr/>
            </p:nvSpPr>
            <p:spPr>
              <a:xfrm>
                <a:off x="757825" y="3281775"/>
                <a:ext cx="421800" cy="505375"/>
              </a:xfrm>
              <a:custGeom>
                <a:rect b="b" l="l" r="r" t="t"/>
                <a:pathLst>
                  <a:path extrusionOk="0" h="20215" w="16872">
                    <a:moveTo>
                      <a:pt x="11799" y="1"/>
                    </a:moveTo>
                    <a:lnTo>
                      <a:pt x="11799" y="1"/>
                    </a:lnTo>
                    <a:cubicBezTo>
                      <a:pt x="12692" y="3442"/>
                      <a:pt x="8799" y="6335"/>
                      <a:pt x="8799" y="6335"/>
                    </a:cubicBezTo>
                    <a:cubicBezTo>
                      <a:pt x="5834" y="4525"/>
                      <a:pt x="5180" y="120"/>
                      <a:pt x="5180" y="120"/>
                    </a:cubicBezTo>
                    <a:cubicBezTo>
                      <a:pt x="5180" y="120"/>
                      <a:pt x="4429" y="168"/>
                      <a:pt x="3263" y="477"/>
                    </a:cubicBezTo>
                    <a:cubicBezTo>
                      <a:pt x="2084" y="799"/>
                      <a:pt x="679" y="1322"/>
                      <a:pt x="631" y="1822"/>
                    </a:cubicBezTo>
                    <a:cubicBezTo>
                      <a:pt x="358" y="4644"/>
                      <a:pt x="0" y="12740"/>
                      <a:pt x="179" y="14645"/>
                    </a:cubicBezTo>
                    <a:cubicBezTo>
                      <a:pt x="393" y="16896"/>
                      <a:pt x="1453" y="18408"/>
                      <a:pt x="1608" y="18575"/>
                    </a:cubicBezTo>
                    <a:cubicBezTo>
                      <a:pt x="1762" y="18753"/>
                      <a:pt x="1762" y="19468"/>
                      <a:pt x="1977" y="19765"/>
                    </a:cubicBezTo>
                    <a:cubicBezTo>
                      <a:pt x="2148" y="19994"/>
                      <a:pt x="6351" y="20215"/>
                      <a:pt x="9402" y="20215"/>
                    </a:cubicBezTo>
                    <a:cubicBezTo>
                      <a:pt x="10165" y="20215"/>
                      <a:pt x="10856" y="20201"/>
                      <a:pt x="11395" y="20170"/>
                    </a:cubicBezTo>
                    <a:cubicBezTo>
                      <a:pt x="14085" y="20003"/>
                      <a:pt x="15383" y="19634"/>
                      <a:pt x="15490" y="19396"/>
                    </a:cubicBezTo>
                    <a:cubicBezTo>
                      <a:pt x="15598" y="19170"/>
                      <a:pt x="15538" y="18217"/>
                      <a:pt x="15538" y="18217"/>
                    </a:cubicBezTo>
                    <a:cubicBezTo>
                      <a:pt x="16026" y="17563"/>
                      <a:pt x="16871" y="15146"/>
                      <a:pt x="16657" y="12264"/>
                    </a:cubicBezTo>
                    <a:cubicBezTo>
                      <a:pt x="16526" y="10454"/>
                      <a:pt x="16288" y="8597"/>
                      <a:pt x="16109" y="7240"/>
                    </a:cubicBezTo>
                    <a:cubicBezTo>
                      <a:pt x="16002" y="6430"/>
                      <a:pt x="15907" y="5799"/>
                      <a:pt x="15871" y="5442"/>
                    </a:cubicBezTo>
                    <a:cubicBezTo>
                      <a:pt x="15514" y="2406"/>
                      <a:pt x="15502" y="179"/>
                      <a:pt x="14681" y="120"/>
                    </a:cubicBezTo>
                    <a:cubicBezTo>
                      <a:pt x="14300" y="96"/>
                      <a:pt x="11800" y="1"/>
                      <a:pt x="11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3"/>
              <p:cNvSpPr/>
              <p:nvPr/>
            </p:nvSpPr>
            <p:spPr>
              <a:xfrm>
                <a:off x="973325" y="3269275"/>
                <a:ext cx="75625" cy="88425"/>
              </a:xfrm>
              <a:custGeom>
                <a:rect b="b" l="l" r="r" t="t"/>
                <a:pathLst>
                  <a:path extrusionOk="0" h="3537" w="3025">
                    <a:moveTo>
                      <a:pt x="2025" y="1"/>
                    </a:moveTo>
                    <a:lnTo>
                      <a:pt x="0" y="3227"/>
                    </a:lnTo>
                    <a:lnTo>
                      <a:pt x="1155" y="2537"/>
                    </a:lnTo>
                    <a:lnTo>
                      <a:pt x="2775" y="3537"/>
                    </a:lnTo>
                    <a:lnTo>
                      <a:pt x="3025" y="775"/>
                    </a:lnTo>
                    <a:lnTo>
                      <a:pt x="20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3"/>
              <p:cNvSpPr/>
              <p:nvPr/>
            </p:nvSpPr>
            <p:spPr>
              <a:xfrm>
                <a:off x="895625" y="3272250"/>
                <a:ext cx="75350" cy="88725"/>
              </a:xfrm>
              <a:custGeom>
                <a:rect b="b" l="l" r="r" t="t"/>
                <a:pathLst>
                  <a:path extrusionOk="0" h="3549" w="3014">
                    <a:moveTo>
                      <a:pt x="1001" y="1"/>
                    </a:moveTo>
                    <a:lnTo>
                      <a:pt x="1" y="787"/>
                    </a:lnTo>
                    <a:lnTo>
                      <a:pt x="251" y="3549"/>
                    </a:lnTo>
                    <a:lnTo>
                      <a:pt x="1870" y="2549"/>
                    </a:lnTo>
                    <a:lnTo>
                      <a:pt x="3013" y="3239"/>
                    </a:lnTo>
                    <a:lnTo>
                      <a:pt x="3013" y="3239"/>
                    </a:lnTo>
                    <a:lnTo>
                      <a:pt x="10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3"/>
              <p:cNvSpPr/>
              <p:nvPr/>
            </p:nvSpPr>
            <p:spPr>
              <a:xfrm>
                <a:off x="516125" y="3768400"/>
                <a:ext cx="119675" cy="746600"/>
              </a:xfrm>
              <a:custGeom>
                <a:rect b="b" l="l" r="r" t="t"/>
                <a:pathLst>
                  <a:path extrusionOk="0" h="29864" w="4787">
                    <a:moveTo>
                      <a:pt x="2613" y="1"/>
                    </a:moveTo>
                    <a:cubicBezTo>
                      <a:pt x="2074" y="1"/>
                      <a:pt x="1562" y="201"/>
                      <a:pt x="1167" y="562"/>
                    </a:cubicBezTo>
                    <a:cubicBezTo>
                      <a:pt x="739" y="955"/>
                      <a:pt x="489" y="1479"/>
                      <a:pt x="465" y="2050"/>
                    </a:cubicBezTo>
                    <a:cubicBezTo>
                      <a:pt x="465" y="2062"/>
                      <a:pt x="465" y="2062"/>
                      <a:pt x="465" y="2062"/>
                    </a:cubicBezTo>
                    <a:lnTo>
                      <a:pt x="0" y="29494"/>
                    </a:lnTo>
                    <a:cubicBezTo>
                      <a:pt x="0" y="29697"/>
                      <a:pt x="155" y="29863"/>
                      <a:pt x="358" y="29863"/>
                    </a:cubicBezTo>
                    <a:lnTo>
                      <a:pt x="370" y="29863"/>
                    </a:lnTo>
                    <a:cubicBezTo>
                      <a:pt x="560" y="29863"/>
                      <a:pt x="727" y="29709"/>
                      <a:pt x="727" y="29506"/>
                    </a:cubicBezTo>
                    <a:lnTo>
                      <a:pt x="1203" y="2086"/>
                    </a:lnTo>
                    <a:cubicBezTo>
                      <a:pt x="1238" y="1322"/>
                      <a:pt x="1857" y="727"/>
                      <a:pt x="2614" y="727"/>
                    </a:cubicBezTo>
                    <a:cubicBezTo>
                      <a:pt x="2635" y="727"/>
                      <a:pt x="2657" y="728"/>
                      <a:pt x="2679" y="729"/>
                    </a:cubicBezTo>
                    <a:cubicBezTo>
                      <a:pt x="3048" y="753"/>
                      <a:pt x="3406" y="907"/>
                      <a:pt x="3656" y="1193"/>
                    </a:cubicBezTo>
                    <a:cubicBezTo>
                      <a:pt x="3918" y="1467"/>
                      <a:pt x="4049" y="1824"/>
                      <a:pt x="4025" y="2205"/>
                    </a:cubicBezTo>
                    <a:lnTo>
                      <a:pt x="4001" y="2979"/>
                    </a:lnTo>
                    <a:cubicBezTo>
                      <a:pt x="3989" y="3181"/>
                      <a:pt x="4144" y="3348"/>
                      <a:pt x="4346" y="3360"/>
                    </a:cubicBezTo>
                    <a:cubicBezTo>
                      <a:pt x="4549" y="3360"/>
                      <a:pt x="4715" y="3205"/>
                      <a:pt x="4727" y="3003"/>
                    </a:cubicBezTo>
                    <a:lnTo>
                      <a:pt x="4763" y="2241"/>
                    </a:lnTo>
                    <a:cubicBezTo>
                      <a:pt x="4787" y="1669"/>
                      <a:pt x="4584" y="1122"/>
                      <a:pt x="4191" y="693"/>
                    </a:cubicBezTo>
                    <a:cubicBezTo>
                      <a:pt x="3810" y="276"/>
                      <a:pt x="3275" y="26"/>
                      <a:pt x="2703" y="3"/>
                    </a:cubicBezTo>
                    <a:cubicBezTo>
                      <a:pt x="2673" y="1"/>
                      <a:pt x="2643" y="1"/>
                      <a:pt x="2613" y="1"/>
                    </a:cubicBezTo>
                    <a:close/>
                  </a:path>
                </a:pathLst>
              </a:custGeom>
              <a:solidFill>
                <a:srgbClr val="F9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3"/>
              <p:cNvSpPr/>
              <p:nvPr/>
            </p:nvSpPr>
            <p:spPr>
              <a:xfrm>
                <a:off x="508375" y="4490275"/>
                <a:ext cx="32175" cy="42300"/>
              </a:xfrm>
              <a:custGeom>
                <a:rect b="b" l="l" r="r" t="t"/>
                <a:pathLst>
                  <a:path extrusionOk="0" h="1692" w="1287">
                    <a:moveTo>
                      <a:pt x="215" y="0"/>
                    </a:moveTo>
                    <a:lnTo>
                      <a:pt x="60" y="988"/>
                    </a:lnTo>
                    <a:cubicBezTo>
                      <a:pt x="1" y="1346"/>
                      <a:pt x="263" y="1679"/>
                      <a:pt x="632" y="1691"/>
                    </a:cubicBezTo>
                    <a:cubicBezTo>
                      <a:pt x="639" y="1691"/>
                      <a:pt x="646" y="1691"/>
                      <a:pt x="653" y="1691"/>
                    </a:cubicBezTo>
                    <a:cubicBezTo>
                      <a:pt x="1001" y="1691"/>
                      <a:pt x="1286" y="1398"/>
                      <a:pt x="1263" y="1036"/>
                    </a:cubicBezTo>
                    <a:lnTo>
                      <a:pt x="1192" y="48"/>
                    </a:lnTo>
                    <a:lnTo>
                      <a:pt x="215" y="0"/>
                    </a:lnTo>
                    <a:close/>
                  </a:path>
                </a:pathLst>
              </a:custGeom>
              <a:solidFill>
                <a:srgbClr val="ED7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3"/>
              <p:cNvSpPr/>
              <p:nvPr/>
            </p:nvSpPr>
            <p:spPr>
              <a:xfrm>
                <a:off x="520600" y="3703850"/>
                <a:ext cx="125325" cy="116425"/>
              </a:xfrm>
              <a:custGeom>
                <a:rect b="b" l="l" r="r" t="t"/>
                <a:pathLst>
                  <a:path extrusionOk="0" h="4657" w="5013">
                    <a:moveTo>
                      <a:pt x="2917" y="1"/>
                    </a:moveTo>
                    <a:cubicBezTo>
                      <a:pt x="2917" y="1"/>
                      <a:pt x="2477" y="1501"/>
                      <a:pt x="1298" y="1870"/>
                    </a:cubicBezTo>
                    <a:cubicBezTo>
                      <a:pt x="119" y="2239"/>
                      <a:pt x="0" y="3096"/>
                      <a:pt x="107" y="3918"/>
                    </a:cubicBezTo>
                    <a:cubicBezTo>
                      <a:pt x="171" y="4411"/>
                      <a:pt x="437" y="4600"/>
                      <a:pt x="647" y="4600"/>
                    </a:cubicBezTo>
                    <a:cubicBezTo>
                      <a:pt x="787" y="4600"/>
                      <a:pt x="903" y="4516"/>
                      <a:pt x="917" y="4382"/>
                    </a:cubicBezTo>
                    <a:cubicBezTo>
                      <a:pt x="917" y="4382"/>
                      <a:pt x="1025" y="4657"/>
                      <a:pt x="1241" y="4657"/>
                    </a:cubicBezTo>
                    <a:cubicBezTo>
                      <a:pt x="1283" y="4657"/>
                      <a:pt x="1330" y="4646"/>
                      <a:pt x="1381" y="4620"/>
                    </a:cubicBezTo>
                    <a:cubicBezTo>
                      <a:pt x="1524" y="4549"/>
                      <a:pt x="1679" y="4239"/>
                      <a:pt x="1679" y="4239"/>
                    </a:cubicBezTo>
                    <a:cubicBezTo>
                      <a:pt x="1679" y="4239"/>
                      <a:pt x="1889" y="4538"/>
                      <a:pt x="2171" y="4538"/>
                    </a:cubicBezTo>
                    <a:cubicBezTo>
                      <a:pt x="2182" y="4538"/>
                      <a:pt x="2192" y="4538"/>
                      <a:pt x="2203" y="4537"/>
                    </a:cubicBezTo>
                    <a:cubicBezTo>
                      <a:pt x="2493" y="4514"/>
                      <a:pt x="2432" y="4230"/>
                      <a:pt x="2429" y="4216"/>
                    </a:cubicBezTo>
                    <a:lnTo>
                      <a:pt x="2429" y="4216"/>
                    </a:lnTo>
                    <a:cubicBezTo>
                      <a:pt x="2431" y="4225"/>
                      <a:pt x="2468" y="4357"/>
                      <a:pt x="2713" y="4357"/>
                    </a:cubicBezTo>
                    <a:cubicBezTo>
                      <a:pt x="2780" y="4357"/>
                      <a:pt x="2863" y="4348"/>
                      <a:pt x="2965" y="4323"/>
                    </a:cubicBezTo>
                    <a:cubicBezTo>
                      <a:pt x="3096" y="4287"/>
                      <a:pt x="3191" y="4347"/>
                      <a:pt x="3203" y="3763"/>
                    </a:cubicBezTo>
                    <a:cubicBezTo>
                      <a:pt x="3215" y="3537"/>
                      <a:pt x="3512" y="3501"/>
                      <a:pt x="3703" y="3335"/>
                    </a:cubicBezTo>
                    <a:cubicBezTo>
                      <a:pt x="4001" y="3096"/>
                      <a:pt x="5013" y="1811"/>
                      <a:pt x="5013" y="1811"/>
                    </a:cubicBezTo>
                    <a:lnTo>
                      <a:pt x="2917" y="1"/>
                    </a:ln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3"/>
              <p:cNvSpPr/>
              <p:nvPr/>
            </p:nvSpPr>
            <p:spPr>
              <a:xfrm>
                <a:off x="757825" y="3327325"/>
                <a:ext cx="421800" cy="459825"/>
              </a:xfrm>
              <a:custGeom>
                <a:rect b="b" l="l" r="r" t="t"/>
                <a:pathLst>
                  <a:path extrusionOk="0" h="18393" w="16872">
                    <a:moveTo>
                      <a:pt x="631" y="0"/>
                    </a:moveTo>
                    <a:cubicBezTo>
                      <a:pt x="358" y="2822"/>
                      <a:pt x="0" y="10918"/>
                      <a:pt x="179" y="12823"/>
                    </a:cubicBezTo>
                    <a:cubicBezTo>
                      <a:pt x="393" y="15074"/>
                      <a:pt x="1453" y="16586"/>
                      <a:pt x="1608" y="16753"/>
                    </a:cubicBezTo>
                    <a:cubicBezTo>
                      <a:pt x="1762" y="16931"/>
                      <a:pt x="1762" y="17646"/>
                      <a:pt x="1977" y="17943"/>
                    </a:cubicBezTo>
                    <a:cubicBezTo>
                      <a:pt x="2148" y="18172"/>
                      <a:pt x="6351" y="18393"/>
                      <a:pt x="9402" y="18393"/>
                    </a:cubicBezTo>
                    <a:cubicBezTo>
                      <a:pt x="10165" y="18393"/>
                      <a:pt x="10856" y="18379"/>
                      <a:pt x="11395" y="18348"/>
                    </a:cubicBezTo>
                    <a:cubicBezTo>
                      <a:pt x="14085" y="18181"/>
                      <a:pt x="15383" y="17812"/>
                      <a:pt x="15490" y="17574"/>
                    </a:cubicBezTo>
                    <a:cubicBezTo>
                      <a:pt x="15598" y="17348"/>
                      <a:pt x="15538" y="16395"/>
                      <a:pt x="15538" y="16395"/>
                    </a:cubicBezTo>
                    <a:cubicBezTo>
                      <a:pt x="16026" y="15741"/>
                      <a:pt x="16871" y="13324"/>
                      <a:pt x="16657" y="10442"/>
                    </a:cubicBezTo>
                    <a:cubicBezTo>
                      <a:pt x="16526" y="8632"/>
                      <a:pt x="16288" y="6775"/>
                      <a:pt x="16109" y="5418"/>
                    </a:cubicBezTo>
                    <a:lnTo>
                      <a:pt x="16109" y="5418"/>
                    </a:lnTo>
                    <a:cubicBezTo>
                      <a:pt x="16217" y="8156"/>
                      <a:pt x="15955" y="10907"/>
                      <a:pt x="15490" y="13609"/>
                    </a:cubicBezTo>
                    <a:cubicBezTo>
                      <a:pt x="15264" y="14979"/>
                      <a:pt x="14859" y="16503"/>
                      <a:pt x="13645" y="17169"/>
                    </a:cubicBezTo>
                    <a:cubicBezTo>
                      <a:pt x="13121" y="17467"/>
                      <a:pt x="12502" y="17538"/>
                      <a:pt x="11907" y="17598"/>
                    </a:cubicBezTo>
                    <a:cubicBezTo>
                      <a:pt x="11260" y="17655"/>
                      <a:pt x="10612" y="17683"/>
                      <a:pt x="9964" y="17683"/>
                    </a:cubicBezTo>
                    <a:cubicBezTo>
                      <a:pt x="7913" y="17683"/>
                      <a:pt x="5863" y="17400"/>
                      <a:pt x="3882" y="16848"/>
                    </a:cubicBezTo>
                    <a:cubicBezTo>
                      <a:pt x="3644" y="16776"/>
                      <a:pt x="3394" y="16705"/>
                      <a:pt x="3203" y="16538"/>
                    </a:cubicBezTo>
                    <a:cubicBezTo>
                      <a:pt x="3060" y="16407"/>
                      <a:pt x="2953" y="16229"/>
                      <a:pt x="2870" y="16062"/>
                    </a:cubicBezTo>
                    <a:cubicBezTo>
                      <a:pt x="1941" y="14288"/>
                      <a:pt x="1882" y="12181"/>
                      <a:pt x="2108" y="10192"/>
                    </a:cubicBezTo>
                    <a:cubicBezTo>
                      <a:pt x="2393" y="7811"/>
                      <a:pt x="2810" y="4358"/>
                      <a:pt x="1941" y="2013"/>
                    </a:cubicBezTo>
                    <a:cubicBezTo>
                      <a:pt x="1608" y="1072"/>
                      <a:pt x="1620" y="393"/>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3"/>
              <p:cNvSpPr/>
              <p:nvPr/>
            </p:nvSpPr>
            <p:spPr>
              <a:xfrm>
                <a:off x="577450" y="3303475"/>
                <a:ext cx="261925" cy="473325"/>
              </a:xfrm>
              <a:custGeom>
                <a:rect b="b" l="l" r="r" t="t"/>
                <a:pathLst>
                  <a:path extrusionOk="0" h="18933" w="10477">
                    <a:moveTo>
                      <a:pt x="9532" y="0"/>
                    </a:moveTo>
                    <a:cubicBezTo>
                      <a:pt x="9439" y="0"/>
                      <a:pt x="9337" y="25"/>
                      <a:pt x="9227" y="73"/>
                    </a:cubicBezTo>
                    <a:cubicBezTo>
                      <a:pt x="5453" y="1740"/>
                      <a:pt x="5513" y="5479"/>
                      <a:pt x="5036" y="7384"/>
                    </a:cubicBezTo>
                    <a:cubicBezTo>
                      <a:pt x="4525" y="9479"/>
                      <a:pt x="3763" y="10801"/>
                      <a:pt x="3382" y="11884"/>
                    </a:cubicBezTo>
                    <a:cubicBezTo>
                      <a:pt x="3108" y="12646"/>
                      <a:pt x="857" y="15992"/>
                      <a:pt x="0" y="16897"/>
                    </a:cubicBezTo>
                    <a:cubicBezTo>
                      <a:pt x="0" y="16897"/>
                      <a:pt x="2346" y="17968"/>
                      <a:pt x="2584" y="18933"/>
                    </a:cubicBezTo>
                    <a:cubicBezTo>
                      <a:pt x="2584" y="18933"/>
                      <a:pt x="4310" y="17826"/>
                      <a:pt x="6822" y="13968"/>
                    </a:cubicBezTo>
                    <a:cubicBezTo>
                      <a:pt x="7942" y="12265"/>
                      <a:pt x="9013" y="8241"/>
                      <a:pt x="9013" y="8241"/>
                    </a:cubicBezTo>
                    <a:cubicBezTo>
                      <a:pt x="9013" y="8241"/>
                      <a:pt x="9561" y="6229"/>
                      <a:pt x="9692" y="5586"/>
                    </a:cubicBezTo>
                    <a:cubicBezTo>
                      <a:pt x="10476" y="1633"/>
                      <a:pt x="10289" y="0"/>
                      <a:pt x="9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3"/>
              <p:cNvSpPr/>
              <p:nvPr/>
            </p:nvSpPr>
            <p:spPr>
              <a:xfrm>
                <a:off x="1204600" y="3722900"/>
                <a:ext cx="117900" cy="124250"/>
              </a:xfrm>
              <a:custGeom>
                <a:rect b="b" l="l" r="r" t="t"/>
                <a:pathLst>
                  <a:path extrusionOk="0" h="4970" w="4716">
                    <a:moveTo>
                      <a:pt x="2429" y="1"/>
                    </a:moveTo>
                    <a:lnTo>
                      <a:pt x="1" y="1346"/>
                    </a:lnTo>
                    <a:cubicBezTo>
                      <a:pt x="1" y="1346"/>
                      <a:pt x="739" y="2811"/>
                      <a:pt x="977" y="3108"/>
                    </a:cubicBezTo>
                    <a:cubicBezTo>
                      <a:pt x="1132" y="3299"/>
                      <a:pt x="1417" y="3406"/>
                      <a:pt x="1382" y="3632"/>
                    </a:cubicBezTo>
                    <a:cubicBezTo>
                      <a:pt x="1275" y="4192"/>
                      <a:pt x="1382" y="4168"/>
                      <a:pt x="1501" y="4216"/>
                    </a:cubicBezTo>
                    <a:cubicBezTo>
                      <a:pt x="1652" y="4287"/>
                      <a:pt x="1763" y="4311"/>
                      <a:pt x="1844" y="4311"/>
                    </a:cubicBezTo>
                    <a:cubicBezTo>
                      <a:pt x="2003" y="4311"/>
                      <a:pt x="2047" y="4219"/>
                      <a:pt x="2048" y="4216"/>
                    </a:cubicBezTo>
                    <a:lnTo>
                      <a:pt x="2048" y="4216"/>
                    </a:lnTo>
                    <a:cubicBezTo>
                      <a:pt x="2046" y="4221"/>
                      <a:pt x="1920" y="4502"/>
                      <a:pt x="2203" y="4585"/>
                    </a:cubicBezTo>
                    <a:cubicBezTo>
                      <a:pt x="2242" y="4596"/>
                      <a:pt x="2282" y="4601"/>
                      <a:pt x="2320" y="4601"/>
                    </a:cubicBezTo>
                    <a:cubicBezTo>
                      <a:pt x="2562" y="4601"/>
                      <a:pt x="2775" y="4406"/>
                      <a:pt x="2775" y="4406"/>
                    </a:cubicBezTo>
                    <a:cubicBezTo>
                      <a:pt x="2775" y="4406"/>
                      <a:pt x="2858" y="4728"/>
                      <a:pt x="2989" y="4835"/>
                    </a:cubicBezTo>
                    <a:cubicBezTo>
                      <a:pt x="3052" y="4884"/>
                      <a:pt x="3114" y="4903"/>
                      <a:pt x="3170" y="4903"/>
                    </a:cubicBezTo>
                    <a:cubicBezTo>
                      <a:pt x="3360" y="4903"/>
                      <a:pt x="3501" y="4692"/>
                      <a:pt x="3501" y="4692"/>
                    </a:cubicBezTo>
                    <a:lnTo>
                      <a:pt x="3501" y="4692"/>
                    </a:lnTo>
                    <a:cubicBezTo>
                      <a:pt x="3479" y="4850"/>
                      <a:pt x="3613" y="4970"/>
                      <a:pt x="3790" y="4970"/>
                    </a:cubicBezTo>
                    <a:cubicBezTo>
                      <a:pt x="3988" y="4970"/>
                      <a:pt x="4238" y="4820"/>
                      <a:pt x="4382" y="4406"/>
                    </a:cubicBezTo>
                    <a:cubicBezTo>
                      <a:pt x="4656" y="3620"/>
                      <a:pt x="4715" y="2763"/>
                      <a:pt x="3632" y="2156"/>
                    </a:cubicBezTo>
                    <a:cubicBezTo>
                      <a:pt x="2560" y="1561"/>
                      <a:pt x="2429" y="1"/>
                      <a:pt x="2429" y="1"/>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3"/>
              <p:cNvSpPr/>
              <p:nvPr/>
            </p:nvSpPr>
            <p:spPr>
              <a:xfrm>
                <a:off x="1096850" y="3285350"/>
                <a:ext cx="179800" cy="499200"/>
              </a:xfrm>
              <a:custGeom>
                <a:rect b="b" l="l" r="r" t="t"/>
                <a:pathLst>
                  <a:path extrusionOk="0" h="19968" w="7192">
                    <a:moveTo>
                      <a:pt x="1203" y="1"/>
                    </a:moveTo>
                    <a:cubicBezTo>
                      <a:pt x="513" y="1"/>
                      <a:pt x="41" y="1592"/>
                      <a:pt x="1" y="5442"/>
                    </a:cubicBezTo>
                    <a:cubicBezTo>
                      <a:pt x="1" y="6097"/>
                      <a:pt x="132" y="8180"/>
                      <a:pt x="132" y="8180"/>
                    </a:cubicBezTo>
                    <a:cubicBezTo>
                      <a:pt x="132" y="8180"/>
                      <a:pt x="358" y="12347"/>
                      <a:pt x="1096" y="14241"/>
                    </a:cubicBezTo>
                    <a:cubicBezTo>
                      <a:pt x="2775" y="18527"/>
                      <a:pt x="4239" y="19967"/>
                      <a:pt x="4239" y="19967"/>
                    </a:cubicBezTo>
                    <a:cubicBezTo>
                      <a:pt x="4680" y="19063"/>
                      <a:pt x="7192" y="18503"/>
                      <a:pt x="7192" y="18503"/>
                    </a:cubicBezTo>
                    <a:cubicBezTo>
                      <a:pt x="6537" y="17431"/>
                      <a:pt x="5013" y="13693"/>
                      <a:pt x="4906" y="12895"/>
                    </a:cubicBezTo>
                    <a:cubicBezTo>
                      <a:pt x="4739" y="11752"/>
                      <a:pt x="4263" y="10311"/>
                      <a:pt x="4192" y="8156"/>
                    </a:cubicBezTo>
                    <a:cubicBezTo>
                      <a:pt x="4120" y="6192"/>
                      <a:pt x="4942" y="2537"/>
                      <a:pt x="1584" y="144"/>
                    </a:cubicBezTo>
                    <a:cubicBezTo>
                      <a:pt x="1451" y="50"/>
                      <a:pt x="1323" y="1"/>
                      <a:pt x="1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3"/>
              <p:cNvSpPr/>
              <p:nvPr/>
            </p:nvSpPr>
            <p:spPr>
              <a:xfrm>
                <a:off x="850400" y="3497875"/>
                <a:ext cx="49125" cy="86950"/>
              </a:xfrm>
              <a:custGeom>
                <a:rect b="b" l="l" r="r" t="t"/>
                <a:pathLst>
                  <a:path extrusionOk="0" h="3478" w="1965">
                    <a:moveTo>
                      <a:pt x="988" y="1"/>
                    </a:moveTo>
                    <a:lnTo>
                      <a:pt x="0" y="1775"/>
                    </a:lnTo>
                    <a:lnTo>
                      <a:pt x="988" y="3477"/>
                    </a:lnTo>
                    <a:lnTo>
                      <a:pt x="1965" y="1775"/>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3"/>
              <p:cNvSpPr/>
              <p:nvPr/>
            </p:nvSpPr>
            <p:spPr>
              <a:xfrm>
                <a:off x="904875" y="3497875"/>
                <a:ext cx="49125" cy="86950"/>
              </a:xfrm>
              <a:custGeom>
                <a:rect b="b" l="l" r="r" t="t"/>
                <a:pathLst>
                  <a:path extrusionOk="0" h="3478" w="1965">
                    <a:moveTo>
                      <a:pt x="988" y="1"/>
                    </a:moveTo>
                    <a:lnTo>
                      <a:pt x="0" y="1775"/>
                    </a:lnTo>
                    <a:lnTo>
                      <a:pt x="988" y="3477"/>
                    </a:lnTo>
                    <a:lnTo>
                      <a:pt x="1965" y="1775"/>
                    </a:lnTo>
                    <a:lnTo>
                      <a:pt x="9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3"/>
              <p:cNvSpPr/>
              <p:nvPr/>
            </p:nvSpPr>
            <p:spPr>
              <a:xfrm>
                <a:off x="959325" y="3497875"/>
                <a:ext cx="49150" cy="86950"/>
              </a:xfrm>
              <a:custGeom>
                <a:rect b="b" l="l" r="r" t="t"/>
                <a:pathLst>
                  <a:path extrusionOk="0" h="3478" w="1966">
                    <a:moveTo>
                      <a:pt x="977" y="1"/>
                    </a:moveTo>
                    <a:lnTo>
                      <a:pt x="1" y="1775"/>
                    </a:lnTo>
                    <a:lnTo>
                      <a:pt x="977" y="3477"/>
                    </a:lnTo>
                    <a:lnTo>
                      <a:pt x="1965" y="1775"/>
                    </a:lnTo>
                    <a:lnTo>
                      <a:pt x="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3"/>
              <p:cNvSpPr/>
              <p:nvPr/>
            </p:nvSpPr>
            <p:spPr>
              <a:xfrm>
                <a:off x="1013800" y="3497875"/>
                <a:ext cx="49150" cy="86950"/>
              </a:xfrm>
              <a:custGeom>
                <a:rect b="b" l="l" r="r" t="t"/>
                <a:pathLst>
                  <a:path extrusionOk="0" h="3478" w="1966">
                    <a:moveTo>
                      <a:pt x="977" y="1"/>
                    </a:moveTo>
                    <a:lnTo>
                      <a:pt x="1" y="1775"/>
                    </a:lnTo>
                    <a:lnTo>
                      <a:pt x="977" y="3477"/>
                    </a:lnTo>
                    <a:lnTo>
                      <a:pt x="1965" y="1775"/>
                    </a:lnTo>
                    <a:lnTo>
                      <a:pt x="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3"/>
              <p:cNvSpPr/>
              <p:nvPr/>
            </p:nvSpPr>
            <p:spPr>
              <a:xfrm>
                <a:off x="1068275" y="3497875"/>
                <a:ext cx="48850" cy="86950"/>
              </a:xfrm>
              <a:custGeom>
                <a:rect b="b" l="l" r="r" t="t"/>
                <a:pathLst>
                  <a:path extrusionOk="0" h="3478" w="1954">
                    <a:moveTo>
                      <a:pt x="977" y="1"/>
                    </a:moveTo>
                    <a:lnTo>
                      <a:pt x="1" y="1775"/>
                    </a:lnTo>
                    <a:lnTo>
                      <a:pt x="977" y="3477"/>
                    </a:lnTo>
                    <a:lnTo>
                      <a:pt x="1953" y="1775"/>
                    </a:lnTo>
                    <a:lnTo>
                      <a:pt x="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3"/>
              <p:cNvSpPr/>
              <p:nvPr/>
            </p:nvSpPr>
            <p:spPr>
              <a:xfrm>
                <a:off x="827950" y="3097300"/>
                <a:ext cx="57875" cy="75900"/>
              </a:xfrm>
              <a:custGeom>
                <a:rect b="b" l="l" r="r" t="t"/>
                <a:pathLst>
                  <a:path extrusionOk="0" h="3036" w="2315">
                    <a:moveTo>
                      <a:pt x="909" y="0"/>
                    </a:moveTo>
                    <a:cubicBezTo>
                      <a:pt x="846" y="0"/>
                      <a:pt x="779" y="14"/>
                      <a:pt x="708" y="46"/>
                    </a:cubicBezTo>
                    <a:cubicBezTo>
                      <a:pt x="1" y="352"/>
                      <a:pt x="401" y="3035"/>
                      <a:pt x="1954" y="3035"/>
                    </a:cubicBezTo>
                    <a:cubicBezTo>
                      <a:pt x="1971" y="3035"/>
                      <a:pt x="1988" y="3035"/>
                      <a:pt x="2005" y="3034"/>
                    </a:cubicBezTo>
                    <a:cubicBezTo>
                      <a:pt x="2005" y="3034"/>
                      <a:pt x="2315" y="2891"/>
                      <a:pt x="2136" y="2070"/>
                    </a:cubicBezTo>
                    <a:cubicBezTo>
                      <a:pt x="1958" y="1248"/>
                      <a:pt x="1684" y="1105"/>
                      <a:pt x="1684" y="1105"/>
                    </a:cubicBezTo>
                    <a:cubicBezTo>
                      <a:pt x="1684" y="1105"/>
                      <a:pt x="1463" y="0"/>
                      <a:pt x="909" y="0"/>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3"/>
              <p:cNvSpPr/>
              <p:nvPr/>
            </p:nvSpPr>
            <p:spPr>
              <a:xfrm>
                <a:off x="1043575" y="3082975"/>
                <a:ext cx="48825" cy="78875"/>
              </a:xfrm>
              <a:custGeom>
                <a:rect b="b" l="l" r="r" t="t"/>
                <a:pathLst>
                  <a:path extrusionOk="0" h="3155" w="1953">
                    <a:moveTo>
                      <a:pt x="1066" y="1"/>
                    </a:moveTo>
                    <a:cubicBezTo>
                      <a:pt x="463" y="1"/>
                      <a:pt x="381" y="1202"/>
                      <a:pt x="381" y="1202"/>
                    </a:cubicBezTo>
                    <a:cubicBezTo>
                      <a:pt x="381" y="1202"/>
                      <a:pt x="131" y="1369"/>
                      <a:pt x="60" y="2214"/>
                    </a:cubicBezTo>
                    <a:cubicBezTo>
                      <a:pt x="0" y="3059"/>
                      <a:pt x="322" y="3155"/>
                      <a:pt x="322" y="3155"/>
                    </a:cubicBezTo>
                    <a:cubicBezTo>
                      <a:pt x="1905" y="3000"/>
                      <a:pt x="1953" y="238"/>
                      <a:pt x="1215" y="23"/>
                    </a:cubicBezTo>
                    <a:cubicBezTo>
                      <a:pt x="1162" y="8"/>
                      <a:pt x="1113" y="1"/>
                      <a:pt x="1066" y="1"/>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3"/>
              <p:cNvSpPr/>
              <p:nvPr/>
            </p:nvSpPr>
            <p:spPr>
              <a:xfrm>
                <a:off x="855150" y="2956725"/>
                <a:ext cx="214350" cy="309350"/>
              </a:xfrm>
              <a:custGeom>
                <a:rect b="b" l="l" r="r" t="t"/>
                <a:pathLst>
                  <a:path extrusionOk="0" h="12374" w="8574">
                    <a:moveTo>
                      <a:pt x="4287" y="0"/>
                    </a:moveTo>
                    <a:cubicBezTo>
                      <a:pt x="3100" y="0"/>
                      <a:pt x="1815" y="431"/>
                      <a:pt x="786" y="1394"/>
                    </a:cubicBezTo>
                    <a:cubicBezTo>
                      <a:pt x="1" y="2121"/>
                      <a:pt x="394" y="4752"/>
                      <a:pt x="346" y="5347"/>
                    </a:cubicBezTo>
                    <a:cubicBezTo>
                      <a:pt x="286" y="6359"/>
                      <a:pt x="298" y="8443"/>
                      <a:pt x="679" y="9764"/>
                    </a:cubicBezTo>
                    <a:cubicBezTo>
                      <a:pt x="1144" y="11324"/>
                      <a:pt x="2453" y="11646"/>
                      <a:pt x="3537" y="12134"/>
                    </a:cubicBezTo>
                    <a:cubicBezTo>
                      <a:pt x="3915" y="12311"/>
                      <a:pt x="4284" y="12374"/>
                      <a:pt x="4616" y="12374"/>
                    </a:cubicBezTo>
                    <a:cubicBezTo>
                      <a:pt x="5245" y="12374"/>
                      <a:pt x="5743" y="12147"/>
                      <a:pt x="5930" y="12038"/>
                    </a:cubicBezTo>
                    <a:cubicBezTo>
                      <a:pt x="6930" y="11479"/>
                      <a:pt x="8133" y="10967"/>
                      <a:pt x="8323" y="9264"/>
                    </a:cubicBezTo>
                    <a:cubicBezTo>
                      <a:pt x="8573" y="7074"/>
                      <a:pt x="8073" y="3597"/>
                      <a:pt x="7704" y="2168"/>
                    </a:cubicBezTo>
                    <a:cubicBezTo>
                      <a:pt x="7360" y="811"/>
                      <a:pt x="5915" y="0"/>
                      <a:pt x="4287" y="0"/>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3"/>
              <p:cNvSpPr/>
              <p:nvPr/>
            </p:nvSpPr>
            <p:spPr>
              <a:xfrm>
                <a:off x="843550" y="2955525"/>
                <a:ext cx="221175" cy="208600"/>
              </a:xfrm>
              <a:custGeom>
                <a:rect b="b" l="l" r="r" t="t"/>
                <a:pathLst>
                  <a:path extrusionOk="0" h="8344" w="8847">
                    <a:moveTo>
                      <a:pt x="4670" y="1"/>
                    </a:moveTo>
                    <a:cubicBezTo>
                      <a:pt x="4544" y="1"/>
                      <a:pt x="4415" y="5"/>
                      <a:pt x="4287" y="14"/>
                    </a:cubicBezTo>
                    <a:cubicBezTo>
                      <a:pt x="3263" y="73"/>
                      <a:pt x="2203" y="418"/>
                      <a:pt x="1405" y="1168"/>
                    </a:cubicBezTo>
                    <a:cubicBezTo>
                      <a:pt x="0" y="2478"/>
                      <a:pt x="417" y="4431"/>
                      <a:pt x="393" y="4788"/>
                    </a:cubicBezTo>
                    <a:cubicBezTo>
                      <a:pt x="358" y="5193"/>
                      <a:pt x="465" y="5347"/>
                      <a:pt x="631" y="5836"/>
                    </a:cubicBezTo>
                    <a:cubicBezTo>
                      <a:pt x="786" y="6324"/>
                      <a:pt x="834" y="6967"/>
                      <a:pt x="834" y="6967"/>
                    </a:cubicBezTo>
                    <a:cubicBezTo>
                      <a:pt x="834" y="6967"/>
                      <a:pt x="1189" y="8344"/>
                      <a:pt x="1236" y="8344"/>
                    </a:cubicBezTo>
                    <a:cubicBezTo>
                      <a:pt x="1245" y="8344"/>
                      <a:pt x="1244" y="8296"/>
                      <a:pt x="1227" y="8181"/>
                    </a:cubicBezTo>
                    <a:cubicBezTo>
                      <a:pt x="739" y="5097"/>
                      <a:pt x="1060" y="4502"/>
                      <a:pt x="1143" y="4026"/>
                    </a:cubicBezTo>
                    <a:cubicBezTo>
                      <a:pt x="1417" y="2454"/>
                      <a:pt x="477" y="2288"/>
                      <a:pt x="1250" y="1442"/>
                    </a:cubicBezTo>
                    <a:cubicBezTo>
                      <a:pt x="1417" y="1258"/>
                      <a:pt x="1575" y="1181"/>
                      <a:pt x="1734" y="1181"/>
                    </a:cubicBezTo>
                    <a:cubicBezTo>
                      <a:pt x="2316" y="1181"/>
                      <a:pt x="2920" y="2206"/>
                      <a:pt x="4060" y="2776"/>
                    </a:cubicBezTo>
                    <a:cubicBezTo>
                      <a:pt x="4206" y="2854"/>
                      <a:pt x="4416" y="2907"/>
                      <a:pt x="4630" y="2907"/>
                    </a:cubicBezTo>
                    <a:cubicBezTo>
                      <a:pt x="4905" y="2907"/>
                      <a:pt x="5186" y="2820"/>
                      <a:pt x="5346" y="2585"/>
                    </a:cubicBezTo>
                    <a:cubicBezTo>
                      <a:pt x="5941" y="1693"/>
                      <a:pt x="6527" y="863"/>
                      <a:pt x="6868" y="863"/>
                    </a:cubicBezTo>
                    <a:cubicBezTo>
                      <a:pt x="6923" y="863"/>
                      <a:pt x="6972" y="884"/>
                      <a:pt x="7013" y="930"/>
                    </a:cubicBezTo>
                    <a:cubicBezTo>
                      <a:pt x="7323" y="1264"/>
                      <a:pt x="8037" y="1716"/>
                      <a:pt x="7585" y="3050"/>
                    </a:cubicBezTo>
                    <a:cubicBezTo>
                      <a:pt x="7418" y="3514"/>
                      <a:pt x="8323" y="4455"/>
                      <a:pt x="8537" y="7788"/>
                    </a:cubicBezTo>
                    <a:cubicBezTo>
                      <a:pt x="8544" y="7903"/>
                      <a:pt x="8551" y="7951"/>
                      <a:pt x="8557" y="7951"/>
                    </a:cubicBezTo>
                    <a:cubicBezTo>
                      <a:pt x="8591" y="7951"/>
                      <a:pt x="8609" y="6455"/>
                      <a:pt x="8609" y="6455"/>
                    </a:cubicBezTo>
                    <a:cubicBezTo>
                      <a:pt x="8609" y="6455"/>
                      <a:pt x="8573" y="5824"/>
                      <a:pt x="8668" y="5312"/>
                    </a:cubicBezTo>
                    <a:cubicBezTo>
                      <a:pt x="8763" y="4812"/>
                      <a:pt x="8847" y="4633"/>
                      <a:pt x="8763" y="4240"/>
                    </a:cubicBezTo>
                    <a:cubicBezTo>
                      <a:pt x="8692" y="3895"/>
                      <a:pt x="8680" y="2097"/>
                      <a:pt x="7275" y="776"/>
                    </a:cubicBezTo>
                    <a:cubicBezTo>
                      <a:pt x="6784" y="316"/>
                      <a:pt x="5775" y="1"/>
                      <a:pt x="4670"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 name="Google Shape;1173;p33"/>
            <p:cNvGrpSpPr/>
            <p:nvPr/>
          </p:nvGrpSpPr>
          <p:grpSpPr>
            <a:xfrm>
              <a:off x="528635" y="1354490"/>
              <a:ext cx="1187342" cy="3145072"/>
              <a:chOff x="5328325" y="2752800"/>
              <a:chExt cx="681375" cy="1804850"/>
            </a:xfrm>
          </p:grpSpPr>
          <p:sp>
            <p:nvSpPr>
              <p:cNvPr id="1174" name="Google Shape;1174;p33"/>
              <p:cNvSpPr/>
              <p:nvPr/>
            </p:nvSpPr>
            <p:spPr>
              <a:xfrm>
                <a:off x="5919775" y="3378825"/>
                <a:ext cx="89925" cy="89900"/>
              </a:xfrm>
              <a:custGeom>
                <a:rect b="b" l="l" r="r" t="t"/>
                <a:pathLst>
                  <a:path extrusionOk="0" h="3596" w="3597">
                    <a:moveTo>
                      <a:pt x="1798" y="0"/>
                    </a:moveTo>
                    <a:cubicBezTo>
                      <a:pt x="810" y="0"/>
                      <a:pt x="1" y="810"/>
                      <a:pt x="1" y="1798"/>
                    </a:cubicBezTo>
                    <a:cubicBezTo>
                      <a:pt x="1" y="2786"/>
                      <a:pt x="810" y="3596"/>
                      <a:pt x="1798" y="3596"/>
                    </a:cubicBezTo>
                    <a:cubicBezTo>
                      <a:pt x="2787" y="3596"/>
                      <a:pt x="3596" y="2786"/>
                      <a:pt x="3596" y="1798"/>
                    </a:cubicBezTo>
                    <a:cubicBezTo>
                      <a:pt x="3596" y="810"/>
                      <a:pt x="2787" y="0"/>
                      <a:pt x="1798"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 name="Google Shape;1175;p33"/>
              <p:cNvGrpSpPr/>
              <p:nvPr/>
            </p:nvGrpSpPr>
            <p:grpSpPr>
              <a:xfrm>
                <a:off x="5328325" y="2752800"/>
                <a:ext cx="679275" cy="1804850"/>
                <a:chOff x="5328325" y="2752800"/>
                <a:chExt cx="679275" cy="1804850"/>
              </a:xfrm>
            </p:grpSpPr>
            <p:sp>
              <p:nvSpPr>
                <p:cNvPr id="1176" name="Google Shape;1176;p33"/>
                <p:cNvSpPr/>
                <p:nvPr/>
              </p:nvSpPr>
              <p:spPr>
                <a:xfrm>
                  <a:off x="5690575" y="4072950"/>
                  <a:ext cx="104200" cy="410475"/>
                </a:xfrm>
                <a:custGeom>
                  <a:rect b="b" l="l" r="r" t="t"/>
                  <a:pathLst>
                    <a:path extrusionOk="0" h="16419" w="4168">
                      <a:moveTo>
                        <a:pt x="1" y="1"/>
                      </a:moveTo>
                      <a:lnTo>
                        <a:pt x="584" y="15812"/>
                      </a:lnTo>
                      <a:cubicBezTo>
                        <a:pt x="1399" y="16281"/>
                        <a:pt x="1970" y="16419"/>
                        <a:pt x="2360" y="16419"/>
                      </a:cubicBezTo>
                      <a:cubicBezTo>
                        <a:pt x="2909" y="16419"/>
                        <a:pt x="3096" y="16145"/>
                        <a:pt x="3096" y="16145"/>
                      </a:cubicBezTo>
                      <a:lnTo>
                        <a:pt x="4168" y="1"/>
                      </a:ln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3"/>
                <p:cNvSpPr/>
                <p:nvPr/>
              </p:nvSpPr>
              <p:spPr>
                <a:xfrm>
                  <a:off x="5690575" y="4020850"/>
                  <a:ext cx="104200" cy="104225"/>
                </a:xfrm>
                <a:custGeom>
                  <a:rect b="b" l="l" r="r" t="t"/>
                  <a:pathLst>
                    <a:path extrusionOk="0" h="4169" w="4168">
                      <a:moveTo>
                        <a:pt x="2084" y="1"/>
                      </a:moveTo>
                      <a:cubicBezTo>
                        <a:pt x="929" y="1"/>
                        <a:pt x="1" y="942"/>
                        <a:pt x="1" y="2085"/>
                      </a:cubicBezTo>
                      <a:cubicBezTo>
                        <a:pt x="1" y="3239"/>
                        <a:pt x="929" y="4168"/>
                        <a:pt x="2084" y="4168"/>
                      </a:cubicBezTo>
                      <a:cubicBezTo>
                        <a:pt x="3239" y="4168"/>
                        <a:pt x="4168" y="3239"/>
                        <a:pt x="4168" y="2085"/>
                      </a:cubicBezTo>
                      <a:cubicBezTo>
                        <a:pt x="4168" y="942"/>
                        <a:pt x="3239" y="1"/>
                        <a:pt x="2084"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3"/>
                <p:cNvSpPr/>
                <p:nvPr/>
              </p:nvSpPr>
              <p:spPr>
                <a:xfrm>
                  <a:off x="5707550" y="4514975"/>
                  <a:ext cx="126825" cy="42675"/>
                </a:xfrm>
                <a:custGeom>
                  <a:rect b="b" l="l" r="r" t="t"/>
                  <a:pathLst>
                    <a:path extrusionOk="0" h="1707" w="5073">
                      <a:moveTo>
                        <a:pt x="4275" y="0"/>
                      </a:moveTo>
                      <a:lnTo>
                        <a:pt x="0" y="429"/>
                      </a:lnTo>
                      <a:cubicBezTo>
                        <a:pt x="96" y="1215"/>
                        <a:pt x="227" y="1262"/>
                        <a:pt x="227" y="1262"/>
                      </a:cubicBezTo>
                      <a:cubicBezTo>
                        <a:pt x="227" y="1262"/>
                        <a:pt x="1270" y="1706"/>
                        <a:pt x="2579" y="1706"/>
                      </a:cubicBezTo>
                      <a:cubicBezTo>
                        <a:pt x="2846" y="1706"/>
                        <a:pt x="3123" y="1688"/>
                        <a:pt x="3406" y="1643"/>
                      </a:cubicBezTo>
                      <a:cubicBezTo>
                        <a:pt x="5072" y="1393"/>
                        <a:pt x="4275" y="0"/>
                        <a:pt x="4275" y="0"/>
                      </a:cubicBezTo>
                      <a:close/>
                    </a:path>
                  </a:pathLst>
                </a:custGeom>
                <a:solidFill>
                  <a:srgbClr val="4034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3"/>
                <p:cNvSpPr/>
                <p:nvPr/>
              </p:nvSpPr>
              <p:spPr>
                <a:xfrm>
                  <a:off x="5703975" y="4463875"/>
                  <a:ext cx="119075" cy="80600"/>
                </a:xfrm>
                <a:custGeom>
                  <a:rect b="b" l="l" r="r" t="t"/>
                  <a:pathLst>
                    <a:path extrusionOk="0" h="3224" w="4763">
                      <a:moveTo>
                        <a:pt x="1160" y="1"/>
                      </a:moveTo>
                      <a:cubicBezTo>
                        <a:pt x="964" y="1"/>
                        <a:pt x="759" y="81"/>
                        <a:pt x="560" y="294"/>
                      </a:cubicBezTo>
                      <a:lnTo>
                        <a:pt x="48" y="175"/>
                      </a:lnTo>
                      <a:lnTo>
                        <a:pt x="48" y="175"/>
                      </a:lnTo>
                      <a:cubicBezTo>
                        <a:pt x="108" y="961"/>
                        <a:pt x="0" y="2092"/>
                        <a:pt x="143" y="2473"/>
                      </a:cubicBezTo>
                      <a:cubicBezTo>
                        <a:pt x="370" y="3116"/>
                        <a:pt x="1798" y="3223"/>
                        <a:pt x="3096" y="3223"/>
                      </a:cubicBezTo>
                      <a:cubicBezTo>
                        <a:pt x="4430" y="3223"/>
                        <a:pt x="4763" y="2866"/>
                        <a:pt x="4418" y="2044"/>
                      </a:cubicBezTo>
                      <a:cubicBezTo>
                        <a:pt x="4239" y="1604"/>
                        <a:pt x="3156" y="1247"/>
                        <a:pt x="2560" y="508"/>
                      </a:cubicBezTo>
                      <a:lnTo>
                        <a:pt x="2239" y="699"/>
                      </a:lnTo>
                      <a:cubicBezTo>
                        <a:pt x="2239" y="699"/>
                        <a:pt x="1740" y="1"/>
                        <a:pt x="1160"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3"/>
                <p:cNvSpPr/>
                <p:nvPr/>
              </p:nvSpPr>
              <p:spPr>
                <a:xfrm>
                  <a:off x="5673900" y="3704150"/>
                  <a:ext cx="142025" cy="369125"/>
                </a:xfrm>
                <a:custGeom>
                  <a:rect b="b" l="l" r="r" t="t"/>
                  <a:pathLst>
                    <a:path extrusionOk="0" h="14765" w="5681">
                      <a:moveTo>
                        <a:pt x="1" y="1"/>
                      </a:moveTo>
                      <a:lnTo>
                        <a:pt x="668" y="14764"/>
                      </a:lnTo>
                      <a:lnTo>
                        <a:pt x="4835" y="14764"/>
                      </a:lnTo>
                      <a:lnTo>
                        <a:pt x="5680" y="1"/>
                      </a:ln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3"/>
                <p:cNvSpPr/>
                <p:nvPr/>
              </p:nvSpPr>
              <p:spPr>
                <a:xfrm>
                  <a:off x="5690575" y="4021150"/>
                  <a:ext cx="104200" cy="104225"/>
                </a:xfrm>
                <a:custGeom>
                  <a:rect b="b" l="l" r="r" t="t"/>
                  <a:pathLst>
                    <a:path extrusionOk="0" h="4169" w="4168">
                      <a:moveTo>
                        <a:pt x="2084" y="1"/>
                      </a:moveTo>
                      <a:cubicBezTo>
                        <a:pt x="929" y="1"/>
                        <a:pt x="1" y="930"/>
                        <a:pt x="1" y="2084"/>
                      </a:cubicBezTo>
                      <a:cubicBezTo>
                        <a:pt x="1" y="3239"/>
                        <a:pt x="929" y="4168"/>
                        <a:pt x="2084" y="4168"/>
                      </a:cubicBezTo>
                      <a:cubicBezTo>
                        <a:pt x="3239" y="4168"/>
                        <a:pt x="4168" y="3239"/>
                        <a:pt x="4168" y="2084"/>
                      </a:cubicBezTo>
                      <a:cubicBezTo>
                        <a:pt x="4168" y="930"/>
                        <a:pt x="3239" y="1"/>
                        <a:pt x="2084"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3"/>
                <p:cNvSpPr/>
                <p:nvPr/>
              </p:nvSpPr>
              <p:spPr>
                <a:xfrm>
                  <a:off x="5459600" y="4065225"/>
                  <a:ext cx="131300" cy="430375"/>
                </a:xfrm>
                <a:custGeom>
                  <a:rect b="b" l="l" r="r" t="t"/>
                  <a:pathLst>
                    <a:path extrusionOk="0" h="17215" w="5252">
                      <a:moveTo>
                        <a:pt x="1108" y="0"/>
                      </a:moveTo>
                      <a:lnTo>
                        <a:pt x="0" y="16323"/>
                      </a:lnTo>
                      <a:cubicBezTo>
                        <a:pt x="447" y="16990"/>
                        <a:pt x="880" y="17215"/>
                        <a:pt x="1261" y="17215"/>
                      </a:cubicBezTo>
                      <a:cubicBezTo>
                        <a:pt x="2059" y="17215"/>
                        <a:pt x="2632" y="16228"/>
                        <a:pt x="2632" y="16228"/>
                      </a:cubicBezTo>
                      <a:lnTo>
                        <a:pt x="5251" y="441"/>
                      </a:lnTo>
                      <a:lnTo>
                        <a:pt x="1108" y="0"/>
                      </a:ln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3"/>
                <p:cNvSpPr/>
                <p:nvPr/>
              </p:nvSpPr>
              <p:spPr>
                <a:xfrm>
                  <a:off x="5486975" y="4018475"/>
                  <a:ext cx="104200" cy="104200"/>
                </a:xfrm>
                <a:custGeom>
                  <a:rect b="b" l="l" r="r" t="t"/>
                  <a:pathLst>
                    <a:path extrusionOk="0" h="4168" w="4168">
                      <a:moveTo>
                        <a:pt x="2084" y="1"/>
                      </a:moveTo>
                      <a:cubicBezTo>
                        <a:pt x="941" y="1"/>
                        <a:pt x="1" y="941"/>
                        <a:pt x="1" y="2084"/>
                      </a:cubicBezTo>
                      <a:cubicBezTo>
                        <a:pt x="1" y="3239"/>
                        <a:pt x="941" y="4168"/>
                        <a:pt x="2084" y="4168"/>
                      </a:cubicBezTo>
                      <a:cubicBezTo>
                        <a:pt x="3239" y="4168"/>
                        <a:pt x="4168" y="3239"/>
                        <a:pt x="4168" y="2084"/>
                      </a:cubicBezTo>
                      <a:cubicBezTo>
                        <a:pt x="4168" y="941"/>
                        <a:pt x="3239" y="1"/>
                        <a:pt x="2084"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3"/>
                <p:cNvSpPr/>
                <p:nvPr/>
              </p:nvSpPr>
              <p:spPr>
                <a:xfrm>
                  <a:off x="5487275" y="3696125"/>
                  <a:ext cx="164050" cy="380125"/>
                </a:xfrm>
                <a:custGeom>
                  <a:rect b="b" l="l" r="r" t="t"/>
                  <a:pathLst>
                    <a:path extrusionOk="0" h="15205" w="6562">
                      <a:moveTo>
                        <a:pt x="918" y="0"/>
                      </a:moveTo>
                      <a:lnTo>
                        <a:pt x="1" y="14764"/>
                      </a:lnTo>
                      <a:lnTo>
                        <a:pt x="4144" y="15205"/>
                      </a:lnTo>
                      <a:lnTo>
                        <a:pt x="6561" y="608"/>
                      </a:lnTo>
                      <a:lnTo>
                        <a:pt x="918" y="0"/>
                      </a:ln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3"/>
                <p:cNvSpPr/>
                <p:nvPr/>
              </p:nvSpPr>
              <p:spPr>
                <a:xfrm>
                  <a:off x="5486975" y="4018475"/>
                  <a:ext cx="104200" cy="104200"/>
                </a:xfrm>
                <a:custGeom>
                  <a:rect b="b" l="l" r="r" t="t"/>
                  <a:pathLst>
                    <a:path extrusionOk="0" h="4168" w="4168">
                      <a:moveTo>
                        <a:pt x="2084" y="1"/>
                      </a:moveTo>
                      <a:cubicBezTo>
                        <a:pt x="941" y="1"/>
                        <a:pt x="1" y="941"/>
                        <a:pt x="1" y="2084"/>
                      </a:cubicBezTo>
                      <a:cubicBezTo>
                        <a:pt x="1" y="3239"/>
                        <a:pt x="941" y="4168"/>
                        <a:pt x="2084" y="4168"/>
                      </a:cubicBezTo>
                      <a:cubicBezTo>
                        <a:pt x="3239" y="4168"/>
                        <a:pt x="4168" y="3239"/>
                        <a:pt x="4168" y="2084"/>
                      </a:cubicBezTo>
                      <a:cubicBezTo>
                        <a:pt x="4168" y="941"/>
                        <a:pt x="3239" y="1"/>
                        <a:pt x="2084"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3"/>
                <p:cNvSpPr/>
                <p:nvPr/>
              </p:nvSpPr>
              <p:spPr>
                <a:xfrm>
                  <a:off x="5331000" y="4533125"/>
                  <a:ext cx="198875" cy="16700"/>
                </a:xfrm>
                <a:custGeom>
                  <a:rect b="b" l="l" r="r" t="t"/>
                  <a:pathLst>
                    <a:path extrusionOk="0" h="668" w="7955">
                      <a:moveTo>
                        <a:pt x="108" y="1"/>
                      </a:moveTo>
                      <a:lnTo>
                        <a:pt x="1" y="667"/>
                      </a:lnTo>
                      <a:lnTo>
                        <a:pt x="7954" y="667"/>
                      </a:lnTo>
                      <a:lnTo>
                        <a:pt x="7871" y="1"/>
                      </a:lnTo>
                      <a:close/>
                    </a:path>
                  </a:pathLst>
                </a:custGeom>
                <a:solidFill>
                  <a:srgbClr val="4034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3"/>
                <p:cNvSpPr/>
                <p:nvPr/>
              </p:nvSpPr>
              <p:spPr>
                <a:xfrm>
                  <a:off x="5328325" y="4467650"/>
                  <a:ext cx="199450" cy="65500"/>
                </a:xfrm>
                <a:custGeom>
                  <a:rect b="b" l="l" r="r" t="t"/>
                  <a:pathLst>
                    <a:path extrusionOk="0" h="2620" w="7978">
                      <a:moveTo>
                        <a:pt x="5430" y="0"/>
                      </a:moveTo>
                      <a:cubicBezTo>
                        <a:pt x="5430" y="0"/>
                        <a:pt x="5180" y="488"/>
                        <a:pt x="834" y="1453"/>
                      </a:cubicBezTo>
                      <a:cubicBezTo>
                        <a:pt x="1" y="1631"/>
                        <a:pt x="48" y="2358"/>
                        <a:pt x="215" y="2620"/>
                      </a:cubicBezTo>
                      <a:lnTo>
                        <a:pt x="7978" y="2620"/>
                      </a:lnTo>
                      <a:lnTo>
                        <a:pt x="7883" y="131"/>
                      </a:lnTo>
                      <a:cubicBezTo>
                        <a:pt x="7883" y="131"/>
                        <a:pt x="7250" y="683"/>
                        <a:pt x="6669" y="683"/>
                      </a:cubicBezTo>
                      <a:cubicBezTo>
                        <a:pt x="6584" y="683"/>
                        <a:pt x="6499" y="671"/>
                        <a:pt x="6418" y="643"/>
                      </a:cubicBezTo>
                      <a:cubicBezTo>
                        <a:pt x="5501" y="334"/>
                        <a:pt x="5430" y="0"/>
                        <a:pt x="5430"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3"/>
                <p:cNvSpPr/>
                <p:nvPr/>
              </p:nvSpPr>
              <p:spPr>
                <a:xfrm>
                  <a:off x="5337250" y="3167175"/>
                  <a:ext cx="216125" cy="272400"/>
                </a:xfrm>
                <a:custGeom>
                  <a:rect b="b" l="l" r="r" t="t"/>
                  <a:pathLst>
                    <a:path extrusionOk="0" h="10896" w="8645">
                      <a:moveTo>
                        <a:pt x="5204" y="1"/>
                      </a:moveTo>
                      <a:cubicBezTo>
                        <a:pt x="3740" y="2144"/>
                        <a:pt x="1" y="9633"/>
                        <a:pt x="1" y="9633"/>
                      </a:cubicBezTo>
                      <a:lnTo>
                        <a:pt x="3370" y="10895"/>
                      </a:lnTo>
                      <a:cubicBezTo>
                        <a:pt x="3597" y="10395"/>
                        <a:pt x="7204" y="4990"/>
                        <a:pt x="8645" y="2454"/>
                      </a:cubicBezTo>
                      <a:cubicBezTo>
                        <a:pt x="7478" y="1715"/>
                        <a:pt x="6407" y="703"/>
                        <a:pt x="5204"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3"/>
                <p:cNvSpPr/>
                <p:nvPr/>
              </p:nvSpPr>
              <p:spPr>
                <a:xfrm>
                  <a:off x="5459900" y="3141575"/>
                  <a:ext cx="105975" cy="106000"/>
                </a:xfrm>
                <a:custGeom>
                  <a:rect b="b" l="l" r="r" t="t"/>
                  <a:pathLst>
                    <a:path extrusionOk="0" h="4240" w="4239">
                      <a:moveTo>
                        <a:pt x="2120" y="1"/>
                      </a:moveTo>
                      <a:cubicBezTo>
                        <a:pt x="941" y="1"/>
                        <a:pt x="0" y="953"/>
                        <a:pt x="0" y="2120"/>
                      </a:cubicBezTo>
                      <a:cubicBezTo>
                        <a:pt x="0" y="3299"/>
                        <a:pt x="941" y="4240"/>
                        <a:pt x="2120" y="4240"/>
                      </a:cubicBezTo>
                      <a:cubicBezTo>
                        <a:pt x="3286" y="4240"/>
                        <a:pt x="4239" y="3299"/>
                        <a:pt x="4239" y="2120"/>
                      </a:cubicBezTo>
                      <a:cubicBezTo>
                        <a:pt x="4239" y="953"/>
                        <a:pt x="3286" y="1"/>
                        <a:pt x="2120"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3"/>
                <p:cNvSpPr/>
                <p:nvPr/>
              </p:nvSpPr>
              <p:spPr>
                <a:xfrm>
                  <a:off x="5801000" y="3154675"/>
                  <a:ext cx="106000" cy="106000"/>
                </a:xfrm>
                <a:custGeom>
                  <a:rect b="b" l="l" r="r" t="t"/>
                  <a:pathLst>
                    <a:path extrusionOk="0" h="4240" w="4240">
                      <a:moveTo>
                        <a:pt x="2120" y="1"/>
                      </a:moveTo>
                      <a:cubicBezTo>
                        <a:pt x="953" y="1"/>
                        <a:pt x="1" y="953"/>
                        <a:pt x="1" y="2120"/>
                      </a:cubicBezTo>
                      <a:cubicBezTo>
                        <a:pt x="1" y="3287"/>
                        <a:pt x="953" y="4239"/>
                        <a:pt x="2120" y="4239"/>
                      </a:cubicBezTo>
                      <a:cubicBezTo>
                        <a:pt x="3299" y="4239"/>
                        <a:pt x="4240" y="3287"/>
                        <a:pt x="4240" y="2120"/>
                      </a:cubicBezTo>
                      <a:cubicBezTo>
                        <a:pt x="4240" y="953"/>
                        <a:pt x="3299" y="1"/>
                        <a:pt x="2120"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3"/>
                <p:cNvSpPr/>
                <p:nvPr/>
              </p:nvSpPr>
              <p:spPr>
                <a:xfrm>
                  <a:off x="5815900" y="3175225"/>
                  <a:ext cx="190825" cy="264350"/>
                </a:xfrm>
                <a:custGeom>
                  <a:rect b="b" l="l" r="r" t="t"/>
                  <a:pathLst>
                    <a:path extrusionOk="0" h="10574" w="7633">
                      <a:moveTo>
                        <a:pt x="3203" y="0"/>
                      </a:moveTo>
                      <a:cubicBezTo>
                        <a:pt x="2000" y="691"/>
                        <a:pt x="1167" y="2013"/>
                        <a:pt x="0" y="2751"/>
                      </a:cubicBezTo>
                      <a:cubicBezTo>
                        <a:pt x="1441" y="5287"/>
                        <a:pt x="4048" y="10073"/>
                        <a:pt x="4275" y="10573"/>
                      </a:cubicBezTo>
                      <a:lnTo>
                        <a:pt x="7632" y="9311"/>
                      </a:lnTo>
                      <a:cubicBezTo>
                        <a:pt x="7632" y="9311"/>
                        <a:pt x="3846" y="584"/>
                        <a:pt x="3203"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3"/>
                <p:cNvSpPr/>
                <p:nvPr/>
              </p:nvSpPr>
              <p:spPr>
                <a:xfrm>
                  <a:off x="5476275" y="3079975"/>
                  <a:ext cx="419700" cy="583550"/>
                </a:xfrm>
                <a:custGeom>
                  <a:rect b="b" l="l" r="r" t="t"/>
                  <a:pathLst>
                    <a:path extrusionOk="0" h="23342" w="16788">
                      <a:moveTo>
                        <a:pt x="8413" y="0"/>
                      </a:moveTo>
                      <a:cubicBezTo>
                        <a:pt x="8403" y="0"/>
                        <a:pt x="8392" y="0"/>
                        <a:pt x="8382" y="0"/>
                      </a:cubicBezTo>
                      <a:cubicBezTo>
                        <a:pt x="6858" y="12"/>
                        <a:pt x="1524" y="1643"/>
                        <a:pt x="0" y="3048"/>
                      </a:cubicBezTo>
                      <a:lnTo>
                        <a:pt x="1739" y="4394"/>
                      </a:lnTo>
                      <a:cubicBezTo>
                        <a:pt x="1096" y="12276"/>
                        <a:pt x="726" y="22325"/>
                        <a:pt x="726" y="22325"/>
                      </a:cubicBezTo>
                      <a:cubicBezTo>
                        <a:pt x="3200" y="23094"/>
                        <a:pt x="5583" y="23341"/>
                        <a:pt x="7625" y="23341"/>
                      </a:cubicBezTo>
                      <a:cubicBezTo>
                        <a:pt x="11301" y="23341"/>
                        <a:pt x="13871" y="22539"/>
                        <a:pt x="13871" y="22539"/>
                      </a:cubicBezTo>
                      <a:lnTo>
                        <a:pt x="13323" y="13216"/>
                      </a:lnTo>
                      <a:lnTo>
                        <a:pt x="14716" y="6335"/>
                      </a:lnTo>
                      <a:lnTo>
                        <a:pt x="16788" y="3810"/>
                      </a:lnTo>
                      <a:cubicBezTo>
                        <a:pt x="16610" y="3146"/>
                        <a:pt x="11138" y="0"/>
                        <a:pt x="8413"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3"/>
                <p:cNvSpPr/>
                <p:nvPr/>
              </p:nvSpPr>
              <p:spPr>
                <a:xfrm>
                  <a:off x="5609025" y="3079975"/>
                  <a:ext cx="144375" cy="54350"/>
                </a:xfrm>
                <a:custGeom>
                  <a:rect b="b" l="l" r="r" t="t"/>
                  <a:pathLst>
                    <a:path extrusionOk="0" h="2174" w="5775">
                      <a:moveTo>
                        <a:pt x="3072" y="0"/>
                      </a:moveTo>
                      <a:cubicBezTo>
                        <a:pt x="2477" y="12"/>
                        <a:pt x="1298" y="262"/>
                        <a:pt x="0" y="643"/>
                      </a:cubicBezTo>
                      <a:cubicBezTo>
                        <a:pt x="508" y="1604"/>
                        <a:pt x="1613" y="2174"/>
                        <a:pt x="2711" y="2174"/>
                      </a:cubicBezTo>
                      <a:cubicBezTo>
                        <a:pt x="2824" y="2174"/>
                        <a:pt x="2936" y="2168"/>
                        <a:pt x="3048" y="2155"/>
                      </a:cubicBezTo>
                      <a:cubicBezTo>
                        <a:pt x="3775" y="2084"/>
                        <a:pt x="4465" y="1774"/>
                        <a:pt x="5049" y="1334"/>
                      </a:cubicBezTo>
                      <a:cubicBezTo>
                        <a:pt x="5287" y="1155"/>
                        <a:pt x="5596" y="893"/>
                        <a:pt x="5775" y="584"/>
                      </a:cubicBezTo>
                      <a:cubicBezTo>
                        <a:pt x="4775" y="227"/>
                        <a:pt x="3822" y="0"/>
                        <a:pt x="3072"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3"/>
                <p:cNvSpPr/>
                <p:nvPr/>
              </p:nvSpPr>
              <p:spPr>
                <a:xfrm>
                  <a:off x="5534900" y="3389225"/>
                  <a:ext cx="184275" cy="74750"/>
                </a:xfrm>
                <a:custGeom>
                  <a:rect b="b" l="l" r="r" t="t"/>
                  <a:pathLst>
                    <a:path extrusionOk="0" h="2990" w="7371">
                      <a:moveTo>
                        <a:pt x="1406" y="1"/>
                      </a:moveTo>
                      <a:lnTo>
                        <a:pt x="96" y="13"/>
                      </a:lnTo>
                      <a:cubicBezTo>
                        <a:pt x="1" y="811"/>
                        <a:pt x="4013" y="2085"/>
                        <a:pt x="5942" y="2989"/>
                      </a:cubicBezTo>
                      <a:cubicBezTo>
                        <a:pt x="6454" y="2918"/>
                        <a:pt x="6942" y="2847"/>
                        <a:pt x="7371" y="2787"/>
                      </a:cubicBezTo>
                      <a:lnTo>
                        <a:pt x="1406" y="1"/>
                      </a:lnTo>
                      <a:close/>
                    </a:path>
                  </a:pathLst>
                </a:custGeom>
                <a:solidFill>
                  <a:srgbClr val="F69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3"/>
                <p:cNvSpPr/>
                <p:nvPr/>
              </p:nvSpPr>
              <p:spPr>
                <a:xfrm>
                  <a:off x="5637300" y="2965675"/>
                  <a:ext cx="98550" cy="161100"/>
                </a:xfrm>
                <a:custGeom>
                  <a:rect b="b" l="l" r="r" t="t"/>
                  <a:pathLst>
                    <a:path extrusionOk="0" h="6444" w="3942">
                      <a:moveTo>
                        <a:pt x="3941" y="0"/>
                      </a:moveTo>
                      <a:lnTo>
                        <a:pt x="0" y="2013"/>
                      </a:lnTo>
                      <a:lnTo>
                        <a:pt x="36" y="2203"/>
                      </a:lnTo>
                      <a:lnTo>
                        <a:pt x="143" y="4799"/>
                      </a:lnTo>
                      <a:cubicBezTo>
                        <a:pt x="179" y="5549"/>
                        <a:pt x="143" y="6299"/>
                        <a:pt x="929" y="6418"/>
                      </a:cubicBezTo>
                      <a:cubicBezTo>
                        <a:pt x="1036" y="6435"/>
                        <a:pt x="1150" y="6444"/>
                        <a:pt x="1267" y="6444"/>
                      </a:cubicBezTo>
                      <a:cubicBezTo>
                        <a:pt x="2183" y="6444"/>
                        <a:pt x="3332" y="5927"/>
                        <a:pt x="3406" y="5168"/>
                      </a:cubicBezTo>
                      <a:lnTo>
                        <a:pt x="3941" y="0"/>
                      </a:ln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3"/>
                <p:cNvSpPr/>
                <p:nvPr/>
              </p:nvSpPr>
              <p:spPr>
                <a:xfrm>
                  <a:off x="5637300" y="2965675"/>
                  <a:ext cx="98550" cy="95275"/>
                </a:xfrm>
                <a:custGeom>
                  <a:rect b="b" l="l" r="r" t="t"/>
                  <a:pathLst>
                    <a:path extrusionOk="0" h="3811" w="3942">
                      <a:moveTo>
                        <a:pt x="3941" y="0"/>
                      </a:moveTo>
                      <a:lnTo>
                        <a:pt x="0" y="2013"/>
                      </a:lnTo>
                      <a:lnTo>
                        <a:pt x="36" y="2203"/>
                      </a:lnTo>
                      <a:lnTo>
                        <a:pt x="108" y="3810"/>
                      </a:lnTo>
                      <a:cubicBezTo>
                        <a:pt x="134" y="3811"/>
                        <a:pt x="160" y="3811"/>
                        <a:pt x="186" y="3811"/>
                      </a:cubicBezTo>
                      <a:cubicBezTo>
                        <a:pt x="1645" y="3811"/>
                        <a:pt x="3001" y="3482"/>
                        <a:pt x="3691" y="2441"/>
                      </a:cubicBezTo>
                      <a:lnTo>
                        <a:pt x="3941" y="0"/>
                      </a:lnTo>
                      <a:close/>
                    </a:path>
                  </a:pathLst>
                </a:custGeom>
                <a:solidFill>
                  <a:srgbClr val="F69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3"/>
                <p:cNvSpPr/>
                <p:nvPr/>
              </p:nvSpPr>
              <p:spPr>
                <a:xfrm>
                  <a:off x="5554250" y="2752800"/>
                  <a:ext cx="271800" cy="297650"/>
                </a:xfrm>
                <a:custGeom>
                  <a:rect b="b" l="l" r="r" t="t"/>
                  <a:pathLst>
                    <a:path extrusionOk="0" h="11906" w="10872">
                      <a:moveTo>
                        <a:pt x="5219" y="1"/>
                      </a:moveTo>
                      <a:cubicBezTo>
                        <a:pt x="5018" y="1"/>
                        <a:pt x="4811" y="9"/>
                        <a:pt x="4596" y="26"/>
                      </a:cubicBezTo>
                      <a:cubicBezTo>
                        <a:pt x="3465" y="110"/>
                        <a:pt x="2715" y="360"/>
                        <a:pt x="2168" y="753"/>
                      </a:cubicBezTo>
                      <a:cubicBezTo>
                        <a:pt x="1679" y="1050"/>
                        <a:pt x="1346" y="1515"/>
                        <a:pt x="1132" y="2086"/>
                      </a:cubicBezTo>
                      <a:cubicBezTo>
                        <a:pt x="632" y="3372"/>
                        <a:pt x="715" y="5146"/>
                        <a:pt x="691" y="6384"/>
                      </a:cubicBezTo>
                      <a:cubicBezTo>
                        <a:pt x="667" y="8456"/>
                        <a:pt x="1" y="11575"/>
                        <a:pt x="4037" y="11885"/>
                      </a:cubicBezTo>
                      <a:cubicBezTo>
                        <a:pt x="4220" y="11899"/>
                        <a:pt x="4396" y="11906"/>
                        <a:pt x="4565" y="11906"/>
                      </a:cubicBezTo>
                      <a:cubicBezTo>
                        <a:pt x="8137" y="11906"/>
                        <a:pt x="8799" y="8932"/>
                        <a:pt x="8799" y="8932"/>
                      </a:cubicBezTo>
                      <a:cubicBezTo>
                        <a:pt x="9192" y="8849"/>
                        <a:pt x="10526" y="8813"/>
                        <a:pt x="10740" y="6980"/>
                      </a:cubicBezTo>
                      <a:cubicBezTo>
                        <a:pt x="10871" y="5777"/>
                        <a:pt x="10264" y="5515"/>
                        <a:pt x="9823" y="5467"/>
                      </a:cubicBezTo>
                      <a:cubicBezTo>
                        <a:pt x="9978" y="4932"/>
                        <a:pt x="10311" y="3420"/>
                        <a:pt x="9538" y="2265"/>
                      </a:cubicBezTo>
                      <a:cubicBezTo>
                        <a:pt x="8606" y="857"/>
                        <a:pt x="7241" y="1"/>
                        <a:pt x="5219"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3"/>
                <p:cNvSpPr/>
                <p:nvPr/>
              </p:nvSpPr>
              <p:spPr>
                <a:xfrm>
                  <a:off x="5637300" y="2784700"/>
                  <a:ext cx="9550" cy="9550"/>
                </a:xfrm>
                <a:custGeom>
                  <a:rect b="b" l="l" r="r" t="t"/>
                  <a:pathLst>
                    <a:path extrusionOk="0" h="382" w="382">
                      <a:moveTo>
                        <a:pt x="191" y="0"/>
                      </a:moveTo>
                      <a:cubicBezTo>
                        <a:pt x="84" y="0"/>
                        <a:pt x="0" y="84"/>
                        <a:pt x="0" y="191"/>
                      </a:cubicBezTo>
                      <a:cubicBezTo>
                        <a:pt x="0" y="298"/>
                        <a:pt x="84" y="381"/>
                        <a:pt x="191" y="381"/>
                      </a:cubicBezTo>
                      <a:cubicBezTo>
                        <a:pt x="298" y="381"/>
                        <a:pt x="381" y="298"/>
                        <a:pt x="381" y="191"/>
                      </a:cubicBezTo>
                      <a:cubicBezTo>
                        <a:pt x="381" y="84"/>
                        <a:pt x="298" y="0"/>
                        <a:pt x="191" y="0"/>
                      </a:cubicBezTo>
                      <a:close/>
                    </a:path>
                  </a:pathLst>
                </a:custGeom>
                <a:solidFill>
                  <a:srgbClr val="F9B0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3"/>
                <p:cNvSpPr/>
                <p:nvPr/>
              </p:nvSpPr>
              <p:spPr>
                <a:xfrm>
                  <a:off x="5668250" y="2784700"/>
                  <a:ext cx="9250" cy="9550"/>
                </a:xfrm>
                <a:custGeom>
                  <a:rect b="b" l="l" r="r" t="t"/>
                  <a:pathLst>
                    <a:path extrusionOk="0" h="382" w="370">
                      <a:moveTo>
                        <a:pt x="179" y="0"/>
                      </a:moveTo>
                      <a:cubicBezTo>
                        <a:pt x="84" y="0"/>
                        <a:pt x="1" y="84"/>
                        <a:pt x="1" y="191"/>
                      </a:cubicBezTo>
                      <a:cubicBezTo>
                        <a:pt x="1" y="298"/>
                        <a:pt x="84" y="381"/>
                        <a:pt x="179" y="381"/>
                      </a:cubicBezTo>
                      <a:cubicBezTo>
                        <a:pt x="286" y="381"/>
                        <a:pt x="370" y="298"/>
                        <a:pt x="370" y="191"/>
                      </a:cubicBezTo>
                      <a:cubicBezTo>
                        <a:pt x="370" y="84"/>
                        <a:pt x="286" y="0"/>
                        <a:pt x="179" y="0"/>
                      </a:cubicBezTo>
                      <a:close/>
                    </a:path>
                  </a:pathLst>
                </a:custGeom>
                <a:solidFill>
                  <a:srgbClr val="F9B0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3"/>
                <p:cNvSpPr/>
                <p:nvPr/>
              </p:nvSpPr>
              <p:spPr>
                <a:xfrm>
                  <a:off x="5645625" y="2763575"/>
                  <a:ext cx="9550" cy="9550"/>
                </a:xfrm>
                <a:custGeom>
                  <a:rect b="b" l="l" r="r" t="t"/>
                  <a:pathLst>
                    <a:path extrusionOk="0" h="382" w="382">
                      <a:moveTo>
                        <a:pt x="191" y="0"/>
                      </a:moveTo>
                      <a:cubicBezTo>
                        <a:pt x="96" y="0"/>
                        <a:pt x="1" y="83"/>
                        <a:pt x="1" y="191"/>
                      </a:cubicBezTo>
                      <a:cubicBezTo>
                        <a:pt x="1" y="298"/>
                        <a:pt x="96" y="381"/>
                        <a:pt x="191" y="381"/>
                      </a:cubicBezTo>
                      <a:cubicBezTo>
                        <a:pt x="299" y="381"/>
                        <a:pt x="382" y="298"/>
                        <a:pt x="382" y="191"/>
                      </a:cubicBezTo>
                      <a:cubicBezTo>
                        <a:pt x="382" y="83"/>
                        <a:pt x="299" y="0"/>
                        <a:pt x="191" y="0"/>
                      </a:cubicBezTo>
                      <a:close/>
                    </a:path>
                  </a:pathLst>
                </a:custGeom>
                <a:solidFill>
                  <a:srgbClr val="F9B0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3"/>
                <p:cNvSpPr/>
                <p:nvPr/>
              </p:nvSpPr>
              <p:spPr>
                <a:xfrm>
                  <a:off x="5676600" y="2763575"/>
                  <a:ext cx="9550" cy="9550"/>
                </a:xfrm>
                <a:custGeom>
                  <a:rect b="b" l="l" r="r" t="t"/>
                  <a:pathLst>
                    <a:path extrusionOk="0" h="382" w="382">
                      <a:moveTo>
                        <a:pt x="191" y="0"/>
                      </a:moveTo>
                      <a:cubicBezTo>
                        <a:pt x="83" y="0"/>
                        <a:pt x="0" y="83"/>
                        <a:pt x="0" y="191"/>
                      </a:cubicBezTo>
                      <a:cubicBezTo>
                        <a:pt x="0" y="298"/>
                        <a:pt x="83" y="381"/>
                        <a:pt x="191" y="381"/>
                      </a:cubicBezTo>
                      <a:cubicBezTo>
                        <a:pt x="298" y="381"/>
                        <a:pt x="381" y="298"/>
                        <a:pt x="381" y="191"/>
                      </a:cubicBezTo>
                      <a:cubicBezTo>
                        <a:pt x="381" y="83"/>
                        <a:pt x="298" y="0"/>
                        <a:pt x="191" y="0"/>
                      </a:cubicBezTo>
                      <a:close/>
                    </a:path>
                  </a:pathLst>
                </a:custGeom>
                <a:solidFill>
                  <a:srgbClr val="F9B0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3"/>
                <p:cNvSpPr/>
                <p:nvPr/>
              </p:nvSpPr>
              <p:spPr>
                <a:xfrm>
                  <a:off x="5582225" y="3107950"/>
                  <a:ext cx="124750" cy="336675"/>
                </a:xfrm>
                <a:custGeom>
                  <a:rect b="b" l="l" r="r" t="t"/>
                  <a:pathLst>
                    <a:path extrusionOk="0" h="13467" w="4990">
                      <a:moveTo>
                        <a:pt x="60" y="1"/>
                      </a:moveTo>
                      <a:lnTo>
                        <a:pt x="1" y="13467"/>
                      </a:lnTo>
                      <a:lnTo>
                        <a:pt x="4990" y="6013"/>
                      </a:lnTo>
                      <a:lnTo>
                        <a:pt x="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3"/>
                <p:cNvSpPr/>
                <p:nvPr/>
              </p:nvSpPr>
              <p:spPr>
                <a:xfrm>
                  <a:off x="5582225" y="3228500"/>
                  <a:ext cx="107475" cy="216125"/>
                </a:xfrm>
                <a:custGeom>
                  <a:rect b="b" l="l" r="r" t="t"/>
                  <a:pathLst>
                    <a:path extrusionOk="0" h="8645" w="4299">
                      <a:moveTo>
                        <a:pt x="4013" y="1"/>
                      </a:moveTo>
                      <a:lnTo>
                        <a:pt x="13" y="6347"/>
                      </a:lnTo>
                      <a:lnTo>
                        <a:pt x="1" y="8645"/>
                      </a:lnTo>
                      <a:lnTo>
                        <a:pt x="2846" y="4394"/>
                      </a:lnTo>
                      <a:lnTo>
                        <a:pt x="4299" y="346"/>
                      </a:lnTo>
                      <a:lnTo>
                        <a:pt x="40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3"/>
                <p:cNvSpPr/>
                <p:nvPr/>
              </p:nvSpPr>
              <p:spPr>
                <a:xfrm>
                  <a:off x="5451850" y="3094550"/>
                  <a:ext cx="419425" cy="1263575"/>
                </a:xfrm>
                <a:custGeom>
                  <a:rect b="b" l="l" r="r" t="t"/>
                  <a:pathLst>
                    <a:path extrusionOk="0" h="50543" w="16777">
                      <a:moveTo>
                        <a:pt x="12072" y="1"/>
                      </a:moveTo>
                      <a:cubicBezTo>
                        <a:pt x="12068" y="1"/>
                        <a:pt x="12065" y="1"/>
                        <a:pt x="12062" y="1"/>
                      </a:cubicBezTo>
                      <a:cubicBezTo>
                        <a:pt x="12062" y="1"/>
                        <a:pt x="3882" y="15705"/>
                        <a:pt x="1715" y="21349"/>
                      </a:cubicBezTo>
                      <a:lnTo>
                        <a:pt x="489" y="40875"/>
                      </a:lnTo>
                      <a:lnTo>
                        <a:pt x="1" y="49971"/>
                      </a:lnTo>
                      <a:cubicBezTo>
                        <a:pt x="1" y="49971"/>
                        <a:pt x="4192" y="50543"/>
                        <a:pt x="9071" y="50543"/>
                      </a:cubicBezTo>
                      <a:cubicBezTo>
                        <a:pt x="11510" y="50543"/>
                        <a:pt x="14122" y="50400"/>
                        <a:pt x="16467" y="49971"/>
                      </a:cubicBezTo>
                      <a:lnTo>
                        <a:pt x="14919" y="16027"/>
                      </a:lnTo>
                      <a:cubicBezTo>
                        <a:pt x="14919" y="16027"/>
                        <a:pt x="16598" y="3061"/>
                        <a:pt x="16777" y="2227"/>
                      </a:cubicBezTo>
                      <a:cubicBezTo>
                        <a:pt x="16777" y="2227"/>
                        <a:pt x="13319" y="1"/>
                        <a:pt x="120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3"/>
                <p:cNvSpPr/>
                <p:nvPr/>
              </p:nvSpPr>
              <p:spPr>
                <a:xfrm>
                  <a:off x="5460200" y="3166600"/>
                  <a:ext cx="169975" cy="1060850"/>
                </a:xfrm>
                <a:custGeom>
                  <a:rect b="b" l="l" r="r" t="t"/>
                  <a:pathLst>
                    <a:path extrusionOk="0" h="42434" w="6799">
                      <a:moveTo>
                        <a:pt x="4989" y="0"/>
                      </a:moveTo>
                      <a:lnTo>
                        <a:pt x="4929" y="95"/>
                      </a:lnTo>
                      <a:lnTo>
                        <a:pt x="4882" y="10728"/>
                      </a:lnTo>
                      <a:cubicBezTo>
                        <a:pt x="3405" y="13776"/>
                        <a:pt x="2084" y="16645"/>
                        <a:pt x="1381" y="18467"/>
                      </a:cubicBezTo>
                      <a:lnTo>
                        <a:pt x="155" y="37993"/>
                      </a:lnTo>
                      <a:lnTo>
                        <a:pt x="0" y="40958"/>
                      </a:lnTo>
                      <a:lnTo>
                        <a:pt x="6799" y="42434"/>
                      </a:lnTo>
                      <a:lnTo>
                        <a:pt x="5608" y="9180"/>
                      </a:lnTo>
                      <a:lnTo>
                        <a:pt x="498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3"/>
                <p:cNvSpPr/>
                <p:nvPr/>
              </p:nvSpPr>
              <p:spPr>
                <a:xfrm>
                  <a:off x="5418225" y="3117775"/>
                  <a:ext cx="119975" cy="221775"/>
                </a:xfrm>
                <a:custGeom>
                  <a:rect b="b" l="l" r="r" t="t"/>
                  <a:pathLst>
                    <a:path extrusionOk="0" h="8871" w="4799">
                      <a:moveTo>
                        <a:pt x="4799" y="0"/>
                      </a:moveTo>
                      <a:cubicBezTo>
                        <a:pt x="4798" y="1"/>
                        <a:pt x="2798" y="524"/>
                        <a:pt x="1655" y="1953"/>
                      </a:cubicBezTo>
                      <a:cubicBezTo>
                        <a:pt x="512" y="3370"/>
                        <a:pt x="0" y="4953"/>
                        <a:pt x="0" y="4953"/>
                      </a:cubicBezTo>
                      <a:lnTo>
                        <a:pt x="2656" y="8871"/>
                      </a:lnTo>
                      <a:lnTo>
                        <a:pt x="47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3"/>
                <p:cNvSpPr/>
                <p:nvPr/>
              </p:nvSpPr>
              <p:spPr>
                <a:xfrm>
                  <a:off x="5464350" y="3128200"/>
                  <a:ext cx="62250" cy="211350"/>
                </a:xfrm>
                <a:custGeom>
                  <a:rect b="b" l="l" r="r" t="t"/>
                  <a:pathLst>
                    <a:path extrusionOk="0" h="8454" w="2490">
                      <a:moveTo>
                        <a:pt x="2489" y="0"/>
                      </a:moveTo>
                      <a:cubicBezTo>
                        <a:pt x="2489" y="1"/>
                        <a:pt x="715" y="5287"/>
                        <a:pt x="1" y="7275"/>
                      </a:cubicBezTo>
                      <a:lnTo>
                        <a:pt x="811" y="8454"/>
                      </a:lnTo>
                      <a:lnTo>
                        <a:pt x="248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3"/>
                <p:cNvSpPr/>
                <p:nvPr/>
              </p:nvSpPr>
              <p:spPr>
                <a:xfrm>
                  <a:off x="5402450" y="3097275"/>
                  <a:ext cx="203325" cy="1115900"/>
                </a:xfrm>
                <a:custGeom>
                  <a:rect b="b" l="l" r="r" t="t"/>
                  <a:pathLst>
                    <a:path extrusionOk="0" h="44636" w="8133">
                      <a:moveTo>
                        <a:pt x="5625" y="1"/>
                      </a:moveTo>
                      <a:cubicBezTo>
                        <a:pt x="5457" y="1"/>
                        <a:pt x="5306" y="28"/>
                        <a:pt x="5192" y="94"/>
                      </a:cubicBezTo>
                      <a:cubicBezTo>
                        <a:pt x="4608" y="428"/>
                        <a:pt x="274" y="28633"/>
                        <a:pt x="143" y="29110"/>
                      </a:cubicBezTo>
                      <a:cubicBezTo>
                        <a:pt x="0" y="29574"/>
                        <a:pt x="1977" y="30193"/>
                        <a:pt x="1977" y="30193"/>
                      </a:cubicBezTo>
                      <a:cubicBezTo>
                        <a:pt x="1977" y="30193"/>
                        <a:pt x="298" y="37754"/>
                        <a:pt x="560" y="38170"/>
                      </a:cubicBezTo>
                      <a:cubicBezTo>
                        <a:pt x="822" y="38599"/>
                        <a:pt x="2048" y="39039"/>
                        <a:pt x="2048" y="39039"/>
                      </a:cubicBezTo>
                      <a:cubicBezTo>
                        <a:pt x="2048" y="39039"/>
                        <a:pt x="1477" y="42433"/>
                        <a:pt x="1620" y="42647"/>
                      </a:cubicBezTo>
                      <a:cubicBezTo>
                        <a:pt x="1763" y="42861"/>
                        <a:pt x="8132" y="44635"/>
                        <a:pt x="8132" y="44635"/>
                      </a:cubicBezTo>
                      <a:lnTo>
                        <a:pt x="7251" y="428"/>
                      </a:lnTo>
                      <a:cubicBezTo>
                        <a:pt x="7251" y="428"/>
                        <a:pt x="6299" y="1"/>
                        <a:pt x="56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3"/>
                <p:cNvSpPr/>
                <p:nvPr/>
              </p:nvSpPr>
              <p:spPr>
                <a:xfrm>
                  <a:off x="5450975" y="4073250"/>
                  <a:ext cx="88125" cy="27400"/>
                </a:xfrm>
                <a:custGeom>
                  <a:rect b="b" l="l" r="r" t="t"/>
                  <a:pathLst>
                    <a:path extrusionOk="0" h="1096" w="3525">
                      <a:moveTo>
                        <a:pt x="107" y="0"/>
                      </a:moveTo>
                      <a:cubicBezTo>
                        <a:pt x="107" y="0"/>
                        <a:pt x="60" y="262"/>
                        <a:pt x="0" y="632"/>
                      </a:cubicBezTo>
                      <a:cubicBezTo>
                        <a:pt x="1596" y="655"/>
                        <a:pt x="3524" y="1096"/>
                        <a:pt x="3524" y="1096"/>
                      </a:cubicBezTo>
                      <a:lnTo>
                        <a:pt x="107" y="0"/>
                      </a:lnTo>
                      <a:close/>
                    </a:path>
                  </a:pathLst>
                </a:custGeom>
                <a:solidFill>
                  <a:srgbClr val="DC2C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3"/>
                <p:cNvSpPr/>
                <p:nvPr/>
              </p:nvSpPr>
              <p:spPr>
                <a:xfrm>
                  <a:off x="5445900" y="3852100"/>
                  <a:ext cx="93200" cy="26800"/>
                </a:xfrm>
                <a:custGeom>
                  <a:rect b="b" l="l" r="r" t="t"/>
                  <a:pathLst>
                    <a:path extrusionOk="0" h="1072" w="3728">
                      <a:moveTo>
                        <a:pt x="239" y="0"/>
                      </a:moveTo>
                      <a:cubicBezTo>
                        <a:pt x="239" y="0"/>
                        <a:pt x="144" y="417"/>
                        <a:pt x="1" y="1072"/>
                      </a:cubicBezTo>
                      <a:lnTo>
                        <a:pt x="3727" y="845"/>
                      </a:lnTo>
                      <a:cubicBezTo>
                        <a:pt x="3727" y="845"/>
                        <a:pt x="1906" y="345"/>
                        <a:pt x="2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3"/>
                <p:cNvSpPr/>
                <p:nvPr/>
              </p:nvSpPr>
              <p:spPr>
                <a:xfrm>
                  <a:off x="5334275" y="3378825"/>
                  <a:ext cx="89925" cy="89900"/>
                </a:xfrm>
                <a:custGeom>
                  <a:rect b="b" l="l" r="r" t="t"/>
                  <a:pathLst>
                    <a:path extrusionOk="0" h="3596" w="3597">
                      <a:moveTo>
                        <a:pt x="1799" y="0"/>
                      </a:moveTo>
                      <a:cubicBezTo>
                        <a:pt x="811" y="0"/>
                        <a:pt x="1" y="810"/>
                        <a:pt x="1" y="1798"/>
                      </a:cubicBezTo>
                      <a:cubicBezTo>
                        <a:pt x="1" y="2786"/>
                        <a:pt x="811" y="3596"/>
                        <a:pt x="1799" y="3596"/>
                      </a:cubicBezTo>
                      <a:cubicBezTo>
                        <a:pt x="2799" y="3596"/>
                        <a:pt x="3597" y="2786"/>
                        <a:pt x="3597" y="1798"/>
                      </a:cubicBezTo>
                      <a:cubicBezTo>
                        <a:pt x="3597" y="810"/>
                        <a:pt x="2799" y="0"/>
                        <a:pt x="1799"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3"/>
                <p:cNvSpPr/>
                <p:nvPr/>
              </p:nvSpPr>
              <p:spPr>
                <a:xfrm>
                  <a:off x="5546225" y="3456500"/>
                  <a:ext cx="46750" cy="46775"/>
                </a:xfrm>
                <a:custGeom>
                  <a:rect b="b" l="l" r="r" t="t"/>
                  <a:pathLst>
                    <a:path extrusionOk="0" h="1871" w="1870">
                      <a:moveTo>
                        <a:pt x="941" y="1"/>
                      </a:moveTo>
                      <a:cubicBezTo>
                        <a:pt x="417" y="1"/>
                        <a:pt x="0" y="418"/>
                        <a:pt x="0" y="941"/>
                      </a:cubicBezTo>
                      <a:cubicBezTo>
                        <a:pt x="0" y="1453"/>
                        <a:pt x="417" y="1870"/>
                        <a:pt x="941" y="1870"/>
                      </a:cubicBezTo>
                      <a:cubicBezTo>
                        <a:pt x="1453" y="1870"/>
                        <a:pt x="1869" y="1453"/>
                        <a:pt x="1869" y="941"/>
                      </a:cubicBezTo>
                      <a:cubicBezTo>
                        <a:pt x="1869" y="418"/>
                        <a:pt x="1453" y="1"/>
                        <a:pt x="941"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3"/>
                <p:cNvSpPr/>
                <p:nvPr/>
              </p:nvSpPr>
              <p:spPr>
                <a:xfrm>
                  <a:off x="5581350" y="3388950"/>
                  <a:ext cx="200625" cy="127700"/>
                </a:xfrm>
                <a:custGeom>
                  <a:rect b="b" l="l" r="r" t="t"/>
                  <a:pathLst>
                    <a:path extrusionOk="0" h="5108" w="8025">
                      <a:moveTo>
                        <a:pt x="3393" y="0"/>
                      </a:moveTo>
                      <a:cubicBezTo>
                        <a:pt x="3393" y="0"/>
                        <a:pt x="2798" y="0"/>
                        <a:pt x="2250" y="2036"/>
                      </a:cubicBezTo>
                      <a:cubicBezTo>
                        <a:pt x="2131" y="2486"/>
                        <a:pt x="1114" y="2893"/>
                        <a:pt x="396" y="2893"/>
                      </a:cubicBezTo>
                      <a:cubicBezTo>
                        <a:pt x="258" y="2893"/>
                        <a:pt x="131" y="2878"/>
                        <a:pt x="24" y="2846"/>
                      </a:cubicBezTo>
                      <a:lnTo>
                        <a:pt x="0" y="4917"/>
                      </a:lnTo>
                      <a:cubicBezTo>
                        <a:pt x="0" y="4917"/>
                        <a:pt x="1107" y="5108"/>
                        <a:pt x="3393" y="5108"/>
                      </a:cubicBezTo>
                      <a:cubicBezTo>
                        <a:pt x="5048" y="5108"/>
                        <a:pt x="8025" y="4524"/>
                        <a:pt x="8025" y="4524"/>
                      </a:cubicBezTo>
                      <a:lnTo>
                        <a:pt x="7239" y="2846"/>
                      </a:lnTo>
                      <a:cubicBezTo>
                        <a:pt x="7130" y="2878"/>
                        <a:pt x="6990" y="2893"/>
                        <a:pt x="6830" y="2893"/>
                      </a:cubicBezTo>
                      <a:cubicBezTo>
                        <a:pt x="6000" y="2893"/>
                        <a:pt x="4656" y="2486"/>
                        <a:pt x="4536" y="2036"/>
                      </a:cubicBezTo>
                      <a:cubicBezTo>
                        <a:pt x="3989" y="0"/>
                        <a:pt x="3393" y="0"/>
                        <a:pt x="3393"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3"/>
                <p:cNvSpPr/>
                <p:nvPr/>
              </p:nvSpPr>
              <p:spPr>
                <a:xfrm>
                  <a:off x="5334275" y="3378825"/>
                  <a:ext cx="89925" cy="89900"/>
                </a:xfrm>
                <a:custGeom>
                  <a:rect b="b" l="l" r="r" t="t"/>
                  <a:pathLst>
                    <a:path extrusionOk="0" h="3596" w="3597">
                      <a:moveTo>
                        <a:pt x="1799" y="0"/>
                      </a:moveTo>
                      <a:cubicBezTo>
                        <a:pt x="811" y="0"/>
                        <a:pt x="1" y="810"/>
                        <a:pt x="1" y="1798"/>
                      </a:cubicBezTo>
                      <a:cubicBezTo>
                        <a:pt x="1" y="2786"/>
                        <a:pt x="811" y="3596"/>
                        <a:pt x="1799" y="3596"/>
                      </a:cubicBezTo>
                      <a:cubicBezTo>
                        <a:pt x="2799" y="3596"/>
                        <a:pt x="3597" y="2786"/>
                        <a:pt x="3597" y="1798"/>
                      </a:cubicBezTo>
                      <a:cubicBezTo>
                        <a:pt x="3597" y="810"/>
                        <a:pt x="2799" y="0"/>
                        <a:pt x="1799"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3"/>
                <p:cNvSpPr/>
                <p:nvPr/>
              </p:nvSpPr>
              <p:spPr>
                <a:xfrm>
                  <a:off x="5546225" y="3456500"/>
                  <a:ext cx="46750" cy="46775"/>
                </a:xfrm>
                <a:custGeom>
                  <a:rect b="b" l="l" r="r" t="t"/>
                  <a:pathLst>
                    <a:path extrusionOk="0" h="1871" w="1870">
                      <a:moveTo>
                        <a:pt x="941" y="1"/>
                      </a:moveTo>
                      <a:cubicBezTo>
                        <a:pt x="417" y="1"/>
                        <a:pt x="0" y="418"/>
                        <a:pt x="0" y="941"/>
                      </a:cubicBezTo>
                      <a:cubicBezTo>
                        <a:pt x="0" y="1453"/>
                        <a:pt x="417" y="1870"/>
                        <a:pt x="941" y="1870"/>
                      </a:cubicBezTo>
                      <a:cubicBezTo>
                        <a:pt x="1453" y="1870"/>
                        <a:pt x="1869" y="1453"/>
                        <a:pt x="1869" y="941"/>
                      </a:cubicBezTo>
                      <a:cubicBezTo>
                        <a:pt x="1869" y="418"/>
                        <a:pt x="1453" y="1"/>
                        <a:pt x="941"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3"/>
                <p:cNvSpPr/>
                <p:nvPr/>
              </p:nvSpPr>
              <p:spPr>
                <a:xfrm>
                  <a:off x="5342325" y="3385675"/>
                  <a:ext cx="239625" cy="126225"/>
                </a:xfrm>
                <a:custGeom>
                  <a:rect b="b" l="l" r="r" t="t"/>
                  <a:pathLst>
                    <a:path extrusionOk="0" h="5049" w="9585">
                      <a:moveTo>
                        <a:pt x="2429" y="0"/>
                      </a:moveTo>
                      <a:cubicBezTo>
                        <a:pt x="2429" y="0"/>
                        <a:pt x="0" y="2334"/>
                        <a:pt x="536" y="3048"/>
                      </a:cubicBezTo>
                      <a:cubicBezTo>
                        <a:pt x="1715" y="4655"/>
                        <a:pt x="8466" y="4644"/>
                        <a:pt x="9561" y="5048"/>
                      </a:cubicBezTo>
                      <a:lnTo>
                        <a:pt x="9585" y="2977"/>
                      </a:lnTo>
                      <a:cubicBezTo>
                        <a:pt x="8513" y="2441"/>
                        <a:pt x="2429" y="0"/>
                        <a:pt x="2429"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3"/>
                <p:cNvSpPr/>
                <p:nvPr/>
              </p:nvSpPr>
              <p:spPr>
                <a:xfrm>
                  <a:off x="5751300" y="3456500"/>
                  <a:ext cx="46450" cy="46775"/>
                </a:xfrm>
                <a:custGeom>
                  <a:rect b="b" l="l" r="r" t="t"/>
                  <a:pathLst>
                    <a:path extrusionOk="0" h="1871" w="1858">
                      <a:moveTo>
                        <a:pt x="929" y="1"/>
                      </a:moveTo>
                      <a:cubicBezTo>
                        <a:pt x="417" y="1"/>
                        <a:pt x="1" y="418"/>
                        <a:pt x="1" y="941"/>
                      </a:cubicBezTo>
                      <a:cubicBezTo>
                        <a:pt x="1" y="1453"/>
                        <a:pt x="417" y="1870"/>
                        <a:pt x="929" y="1870"/>
                      </a:cubicBezTo>
                      <a:cubicBezTo>
                        <a:pt x="1441" y="1870"/>
                        <a:pt x="1858" y="1453"/>
                        <a:pt x="1858" y="941"/>
                      </a:cubicBezTo>
                      <a:cubicBezTo>
                        <a:pt x="1858" y="418"/>
                        <a:pt x="1441" y="1"/>
                        <a:pt x="929"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3"/>
                <p:cNvSpPr/>
                <p:nvPr/>
              </p:nvSpPr>
              <p:spPr>
                <a:xfrm>
                  <a:off x="5751300" y="3456500"/>
                  <a:ext cx="46450" cy="46775"/>
                </a:xfrm>
                <a:custGeom>
                  <a:rect b="b" l="l" r="r" t="t"/>
                  <a:pathLst>
                    <a:path extrusionOk="0" h="1871" w="1858">
                      <a:moveTo>
                        <a:pt x="929" y="1"/>
                      </a:moveTo>
                      <a:cubicBezTo>
                        <a:pt x="417" y="1"/>
                        <a:pt x="1" y="418"/>
                        <a:pt x="1" y="941"/>
                      </a:cubicBezTo>
                      <a:cubicBezTo>
                        <a:pt x="1" y="1453"/>
                        <a:pt x="417" y="1870"/>
                        <a:pt x="929" y="1870"/>
                      </a:cubicBezTo>
                      <a:cubicBezTo>
                        <a:pt x="1441" y="1870"/>
                        <a:pt x="1858" y="1453"/>
                        <a:pt x="1858" y="941"/>
                      </a:cubicBezTo>
                      <a:cubicBezTo>
                        <a:pt x="1858" y="418"/>
                        <a:pt x="1441" y="1"/>
                        <a:pt x="929" y="1"/>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3"/>
                <p:cNvSpPr/>
                <p:nvPr/>
              </p:nvSpPr>
              <p:spPr>
                <a:xfrm>
                  <a:off x="5762325" y="3385675"/>
                  <a:ext cx="245275" cy="116400"/>
                </a:xfrm>
                <a:custGeom>
                  <a:rect b="b" l="l" r="r" t="t"/>
                  <a:pathLst>
                    <a:path extrusionOk="0" h="4656" w="9811">
                      <a:moveTo>
                        <a:pt x="7156" y="0"/>
                      </a:moveTo>
                      <a:cubicBezTo>
                        <a:pt x="7156" y="0"/>
                        <a:pt x="1072" y="2441"/>
                        <a:pt x="0" y="2977"/>
                      </a:cubicBezTo>
                      <a:lnTo>
                        <a:pt x="786" y="4655"/>
                      </a:lnTo>
                      <a:cubicBezTo>
                        <a:pt x="1881" y="4239"/>
                        <a:pt x="6822" y="4394"/>
                        <a:pt x="9049" y="3048"/>
                      </a:cubicBezTo>
                      <a:cubicBezTo>
                        <a:pt x="9811" y="2584"/>
                        <a:pt x="7156" y="0"/>
                        <a:pt x="7156"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3"/>
                <p:cNvSpPr/>
                <p:nvPr/>
              </p:nvSpPr>
              <p:spPr>
                <a:xfrm>
                  <a:off x="5349175" y="4498225"/>
                  <a:ext cx="62525" cy="43250"/>
                </a:xfrm>
                <a:custGeom>
                  <a:rect b="b" l="l" r="r" t="t"/>
                  <a:pathLst>
                    <a:path extrusionOk="0" h="1730" w="2501">
                      <a:moveTo>
                        <a:pt x="621" y="0"/>
                      </a:moveTo>
                      <a:cubicBezTo>
                        <a:pt x="230" y="0"/>
                        <a:pt x="0" y="230"/>
                        <a:pt x="0" y="230"/>
                      </a:cubicBezTo>
                      <a:cubicBezTo>
                        <a:pt x="64" y="221"/>
                        <a:pt x="127" y="216"/>
                        <a:pt x="188" y="216"/>
                      </a:cubicBezTo>
                      <a:cubicBezTo>
                        <a:pt x="1349" y="216"/>
                        <a:pt x="2143" y="1730"/>
                        <a:pt x="2143" y="1730"/>
                      </a:cubicBezTo>
                      <a:lnTo>
                        <a:pt x="2501" y="1730"/>
                      </a:lnTo>
                      <a:cubicBezTo>
                        <a:pt x="2501" y="1730"/>
                        <a:pt x="2012" y="766"/>
                        <a:pt x="1500" y="361"/>
                      </a:cubicBezTo>
                      <a:cubicBezTo>
                        <a:pt x="1158" y="86"/>
                        <a:pt x="859" y="0"/>
                        <a:pt x="621" y="0"/>
                      </a:cubicBezTo>
                      <a:close/>
                    </a:path>
                  </a:pathLst>
                </a:custGeom>
                <a:solidFill>
                  <a:srgbClr val="4034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3"/>
                <p:cNvSpPr/>
                <p:nvPr/>
              </p:nvSpPr>
              <p:spPr>
                <a:xfrm>
                  <a:off x="5707550" y="4504250"/>
                  <a:ext cx="106875" cy="46175"/>
                </a:xfrm>
                <a:custGeom>
                  <a:rect b="b" l="l" r="r" t="t"/>
                  <a:pathLst>
                    <a:path extrusionOk="0" h="1847" w="4275">
                      <a:moveTo>
                        <a:pt x="3849" y="1"/>
                      </a:moveTo>
                      <a:cubicBezTo>
                        <a:pt x="3847" y="1"/>
                        <a:pt x="3846" y="1"/>
                        <a:pt x="3846" y="1"/>
                      </a:cubicBezTo>
                      <a:cubicBezTo>
                        <a:pt x="2786" y="36"/>
                        <a:pt x="2679" y="1203"/>
                        <a:pt x="2679" y="1203"/>
                      </a:cubicBezTo>
                      <a:cubicBezTo>
                        <a:pt x="2256" y="520"/>
                        <a:pt x="1764" y="309"/>
                        <a:pt x="1318" y="309"/>
                      </a:cubicBezTo>
                      <a:cubicBezTo>
                        <a:pt x="599" y="309"/>
                        <a:pt x="0" y="858"/>
                        <a:pt x="0" y="858"/>
                      </a:cubicBezTo>
                      <a:lnTo>
                        <a:pt x="72" y="1275"/>
                      </a:lnTo>
                      <a:cubicBezTo>
                        <a:pt x="168" y="997"/>
                        <a:pt x="674" y="705"/>
                        <a:pt x="1232" y="705"/>
                      </a:cubicBezTo>
                      <a:cubicBezTo>
                        <a:pt x="1775" y="705"/>
                        <a:pt x="2368" y="982"/>
                        <a:pt x="2679" y="1822"/>
                      </a:cubicBezTo>
                      <a:lnTo>
                        <a:pt x="2953" y="1846"/>
                      </a:lnTo>
                      <a:cubicBezTo>
                        <a:pt x="2673" y="558"/>
                        <a:pt x="3645" y="419"/>
                        <a:pt x="4077" y="419"/>
                      </a:cubicBezTo>
                      <a:cubicBezTo>
                        <a:pt x="4196" y="419"/>
                        <a:pt x="4275" y="429"/>
                        <a:pt x="4275" y="429"/>
                      </a:cubicBezTo>
                      <a:cubicBezTo>
                        <a:pt x="4275" y="429"/>
                        <a:pt x="4239" y="298"/>
                        <a:pt x="4132" y="191"/>
                      </a:cubicBezTo>
                      <a:cubicBezTo>
                        <a:pt x="3951" y="10"/>
                        <a:pt x="3865" y="1"/>
                        <a:pt x="3849" y="1"/>
                      </a:cubicBezTo>
                      <a:close/>
                    </a:path>
                  </a:pathLst>
                </a:custGeom>
                <a:solidFill>
                  <a:srgbClr val="4034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2" name="Google Shape;1222;p33"/>
            <p:cNvGrpSpPr/>
            <p:nvPr/>
          </p:nvGrpSpPr>
          <p:grpSpPr>
            <a:xfrm>
              <a:off x="3076903" y="2201500"/>
              <a:ext cx="852176" cy="2277789"/>
              <a:chOff x="4708025" y="2908200"/>
              <a:chExt cx="623300" cy="1666025"/>
            </a:xfrm>
          </p:grpSpPr>
          <p:sp>
            <p:nvSpPr>
              <p:cNvPr id="1223" name="Google Shape;1223;p33"/>
              <p:cNvSpPr/>
              <p:nvPr/>
            </p:nvSpPr>
            <p:spPr>
              <a:xfrm>
                <a:off x="4772600" y="3838375"/>
                <a:ext cx="170625" cy="696850"/>
              </a:xfrm>
              <a:custGeom>
                <a:rect b="b" l="l" r="r" t="t"/>
                <a:pathLst>
                  <a:path extrusionOk="0" h="27874" w="6825">
                    <a:moveTo>
                      <a:pt x="6545" y="0"/>
                    </a:moveTo>
                    <a:cubicBezTo>
                      <a:pt x="5499" y="0"/>
                      <a:pt x="1858" y="5871"/>
                      <a:pt x="1858" y="5871"/>
                    </a:cubicBezTo>
                    <a:cubicBezTo>
                      <a:pt x="1858" y="6967"/>
                      <a:pt x="1596" y="8157"/>
                      <a:pt x="1632" y="8669"/>
                    </a:cubicBezTo>
                    <a:cubicBezTo>
                      <a:pt x="1668" y="9181"/>
                      <a:pt x="751" y="12039"/>
                      <a:pt x="644" y="13360"/>
                    </a:cubicBezTo>
                    <a:cubicBezTo>
                      <a:pt x="537" y="14682"/>
                      <a:pt x="1" y="26493"/>
                      <a:pt x="1" y="26493"/>
                    </a:cubicBezTo>
                    <a:lnTo>
                      <a:pt x="1025" y="27874"/>
                    </a:lnTo>
                    <a:lnTo>
                      <a:pt x="2192" y="27314"/>
                    </a:lnTo>
                    <a:cubicBezTo>
                      <a:pt x="2192" y="27314"/>
                      <a:pt x="2418" y="22421"/>
                      <a:pt x="3335" y="19766"/>
                    </a:cubicBezTo>
                    <a:cubicBezTo>
                      <a:pt x="4263" y="17111"/>
                      <a:pt x="4811" y="12991"/>
                      <a:pt x="4835" y="9753"/>
                    </a:cubicBezTo>
                    <a:cubicBezTo>
                      <a:pt x="4859" y="6514"/>
                      <a:pt x="6811" y="3276"/>
                      <a:pt x="6823" y="561"/>
                    </a:cubicBezTo>
                    <a:cubicBezTo>
                      <a:pt x="6825" y="168"/>
                      <a:pt x="6722" y="0"/>
                      <a:pt x="6545"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3"/>
              <p:cNvSpPr/>
              <p:nvPr/>
            </p:nvSpPr>
            <p:spPr>
              <a:xfrm>
                <a:off x="4975925" y="3941025"/>
                <a:ext cx="103221" cy="594179"/>
              </a:xfrm>
              <a:custGeom>
                <a:rect b="b" l="l" r="r" t="t"/>
                <a:pathLst>
                  <a:path extrusionOk="0" h="21018" w="4677">
                    <a:moveTo>
                      <a:pt x="3930" y="0"/>
                    </a:moveTo>
                    <a:cubicBezTo>
                      <a:pt x="2615" y="0"/>
                      <a:pt x="0" y="563"/>
                      <a:pt x="0" y="563"/>
                    </a:cubicBezTo>
                    <a:cubicBezTo>
                      <a:pt x="0" y="563"/>
                      <a:pt x="917" y="1920"/>
                      <a:pt x="691" y="4408"/>
                    </a:cubicBezTo>
                    <a:cubicBezTo>
                      <a:pt x="226" y="9469"/>
                      <a:pt x="1274" y="13052"/>
                      <a:pt x="1465" y="14410"/>
                    </a:cubicBezTo>
                    <a:cubicBezTo>
                      <a:pt x="1798" y="16731"/>
                      <a:pt x="2274" y="18744"/>
                      <a:pt x="2310" y="21018"/>
                    </a:cubicBezTo>
                    <a:lnTo>
                      <a:pt x="4560" y="20172"/>
                    </a:lnTo>
                    <a:cubicBezTo>
                      <a:pt x="4655" y="17755"/>
                      <a:pt x="4453" y="15315"/>
                      <a:pt x="4465" y="12898"/>
                    </a:cubicBezTo>
                    <a:cubicBezTo>
                      <a:pt x="4477" y="8695"/>
                      <a:pt x="4465" y="4444"/>
                      <a:pt x="4667" y="241"/>
                    </a:cubicBezTo>
                    <a:cubicBezTo>
                      <a:pt x="4676" y="66"/>
                      <a:pt x="4379" y="0"/>
                      <a:pt x="3930"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3"/>
              <p:cNvSpPr/>
              <p:nvPr/>
            </p:nvSpPr>
            <p:spPr>
              <a:xfrm>
                <a:off x="4720825" y="4558125"/>
                <a:ext cx="111350" cy="16100"/>
              </a:xfrm>
              <a:custGeom>
                <a:rect b="b" l="l" r="r" t="t"/>
                <a:pathLst>
                  <a:path extrusionOk="0" h="644" w="4454">
                    <a:moveTo>
                      <a:pt x="131" y="1"/>
                    </a:moveTo>
                    <a:lnTo>
                      <a:pt x="0" y="644"/>
                    </a:lnTo>
                    <a:lnTo>
                      <a:pt x="4429" y="644"/>
                    </a:lnTo>
                    <a:lnTo>
                      <a:pt x="4453" y="1"/>
                    </a:lnTo>
                    <a:close/>
                  </a:path>
                </a:pathLst>
              </a:custGeom>
              <a:solidFill>
                <a:srgbClr val="FE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3"/>
              <p:cNvSpPr/>
              <p:nvPr/>
            </p:nvSpPr>
            <p:spPr>
              <a:xfrm>
                <a:off x="4724100" y="4473650"/>
                <a:ext cx="111050" cy="84500"/>
              </a:xfrm>
              <a:custGeom>
                <a:rect b="b" l="l" r="r" t="t"/>
                <a:pathLst>
                  <a:path extrusionOk="0" h="3380" w="4442">
                    <a:moveTo>
                      <a:pt x="1981" y="1"/>
                    </a:moveTo>
                    <a:cubicBezTo>
                      <a:pt x="1682" y="1"/>
                      <a:pt x="1429" y="18"/>
                      <a:pt x="1346" y="70"/>
                    </a:cubicBezTo>
                    <a:cubicBezTo>
                      <a:pt x="1095" y="225"/>
                      <a:pt x="1500" y="1189"/>
                      <a:pt x="1500" y="1189"/>
                    </a:cubicBezTo>
                    <a:cubicBezTo>
                      <a:pt x="1500" y="1189"/>
                      <a:pt x="1262" y="1558"/>
                      <a:pt x="714" y="2118"/>
                    </a:cubicBezTo>
                    <a:cubicBezTo>
                      <a:pt x="167" y="2677"/>
                      <a:pt x="0" y="3380"/>
                      <a:pt x="0" y="3380"/>
                    </a:cubicBezTo>
                    <a:lnTo>
                      <a:pt x="4322" y="3380"/>
                    </a:lnTo>
                    <a:cubicBezTo>
                      <a:pt x="4322" y="3380"/>
                      <a:pt x="4441" y="1653"/>
                      <a:pt x="4394" y="1582"/>
                    </a:cubicBezTo>
                    <a:cubicBezTo>
                      <a:pt x="4389" y="1576"/>
                      <a:pt x="4379" y="1573"/>
                      <a:pt x="4365" y="1573"/>
                    </a:cubicBezTo>
                    <a:cubicBezTo>
                      <a:pt x="4203" y="1573"/>
                      <a:pt x="3459" y="1956"/>
                      <a:pt x="3298" y="1956"/>
                    </a:cubicBezTo>
                    <a:cubicBezTo>
                      <a:pt x="3287" y="1956"/>
                      <a:pt x="3280" y="1954"/>
                      <a:pt x="3274" y="1951"/>
                    </a:cubicBezTo>
                    <a:cubicBezTo>
                      <a:pt x="3179" y="1880"/>
                      <a:pt x="3370" y="70"/>
                      <a:pt x="3370" y="70"/>
                    </a:cubicBezTo>
                    <a:cubicBezTo>
                      <a:pt x="3370" y="70"/>
                      <a:pt x="2581" y="1"/>
                      <a:pt x="19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3"/>
              <p:cNvSpPr/>
              <p:nvPr/>
            </p:nvSpPr>
            <p:spPr>
              <a:xfrm>
                <a:off x="5011025" y="4484600"/>
                <a:ext cx="166725" cy="73550"/>
              </a:xfrm>
              <a:custGeom>
                <a:rect b="b" l="l" r="r" t="t"/>
                <a:pathLst>
                  <a:path extrusionOk="0" h="2942" w="6669">
                    <a:moveTo>
                      <a:pt x="2668" y="1"/>
                    </a:moveTo>
                    <a:cubicBezTo>
                      <a:pt x="2668" y="1"/>
                      <a:pt x="2489" y="811"/>
                      <a:pt x="1632" y="1108"/>
                    </a:cubicBezTo>
                    <a:cubicBezTo>
                      <a:pt x="1540" y="1139"/>
                      <a:pt x="1443" y="1151"/>
                      <a:pt x="1343" y="1151"/>
                    </a:cubicBezTo>
                    <a:cubicBezTo>
                      <a:pt x="819" y="1151"/>
                      <a:pt x="239" y="799"/>
                      <a:pt x="239" y="799"/>
                    </a:cubicBezTo>
                    <a:lnTo>
                      <a:pt x="1" y="2942"/>
                    </a:lnTo>
                    <a:lnTo>
                      <a:pt x="6513" y="2942"/>
                    </a:lnTo>
                    <a:cubicBezTo>
                      <a:pt x="6513" y="2942"/>
                      <a:pt x="6668" y="1954"/>
                      <a:pt x="5966" y="1787"/>
                    </a:cubicBezTo>
                    <a:cubicBezTo>
                      <a:pt x="2775" y="977"/>
                      <a:pt x="2668" y="1"/>
                      <a:pt x="26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3"/>
              <p:cNvSpPr/>
              <p:nvPr/>
            </p:nvSpPr>
            <p:spPr>
              <a:xfrm>
                <a:off x="5052100" y="4463125"/>
                <a:ext cx="33375" cy="40875"/>
              </a:xfrm>
              <a:custGeom>
                <a:rect b="b" l="l" r="r" t="t"/>
                <a:pathLst>
                  <a:path extrusionOk="0" h="1635" w="1335">
                    <a:moveTo>
                      <a:pt x="799" y="0"/>
                    </a:moveTo>
                    <a:cubicBezTo>
                      <a:pt x="567" y="0"/>
                      <a:pt x="1" y="377"/>
                      <a:pt x="1" y="562"/>
                    </a:cubicBezTo>
                    <a:cubicBezTo>
                      <a:pt x="1" y="747"/>
                      <a:pt x="56" y="1635"/>
                      <a:pt x="753" y="1635"/>
                    </a:cubicBezTo>
                    <a:cubicBezTo>
                      <a:pt x="912" y="1635"/>
                      <a:pt x="1103" y="1589"/>
                      <a:pt x="1334" y="1479"/>
                    </a:cubicBezTo>
                    <a:cubicBezTo>
                      <a:pt x="1334" y="1479"/>
                      <a:pt x="1001" y="562"/>
                      <a:pt x="894" y="62"/>
                    </a:cubicBezTo>
                    <a:cubicBezTo>
                      <a:pt x="885" y="19"/>
                      <a:pt x="850"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3"/>
              <p:cNvSpPr/>
              <p:nvPr/>
            </p:nvSpPr>
            <p:spPr>
              <a:xfrm>
                <a:off x="5007750" y="4558125"/>
                <a:ext cx="166125" cy="16100"/>
              </a:xfrm>
              <a:custGeom>
                <a:rect b="b" l="l" r="r" t="t"/>
                <a:pathLst>
                  <a:path extrusionOk="0" h="644" w="6645">
                    <a:moveTo>
                      <a:pt x="132" y="1"/>
                    </a:moveTo>
                    <a:lnTo>
                      <a:pt x="1" y="644"/>
                    </a:lnTo>
                    <a:lnTo>
                      <a:pt x="6621" y="644"/>
                    </a:lnTo>
                    <a:lnTo>
                      <a:pt x="6644" y="1"/>
                    </a:lnTo>
                    <a:close/>
                  </a:path>
                </a:pathLst>
              </a:custGeom>
              <a:solidFill>
                <a:srgbClr val="FE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3"/>
              <p:cNvSpPr/>
              <p:nvPr/>
            </p:nvSpPr>
            <p:spPr>
              <a:xfrm>
                <a:off x="5006575" y="3318400"/>
                <a:ext cx="211950" cy="183850"/>
              </a:xfrm>
              <a:custGeom>
                <a:rect b="b" l="l" r="r" t="t"/>
                <a:pathLst>
                  <a:path extrusionOk="0" h="7354" w="8478">
                    <a:moveTo>
                      <a:pt x="2893" y="0"/>
                    </a:moveTo>
                    <a:lnTo>
                      <a:pt x="500" y="1250"/>
                    </a:lnTo>
                    <a:lnTo>
                      <a:pt x="0" y="2084"/>
                    </a:lnTo>
                    <a:cubicBezTo>
                      <a:pt x="2387" y="3843"/>
                      <a:pt x="5278" y="7354"/>
                      <a:pt x="6319" y="7354"/>
                    </a:cubicBezTo>
                    <a:cubicBezTo>
                      <a:pt x="6363" y="7354"/>
                      <a:pt x="6404" y="7348"/>
                      <a:pt x="6441" y="7335"/>
                    </a:cubicBezTo>
                    <a:cubicBezTo>
                      <a:pt x="8477" y="6632"/>
                      <a:pt x="6191" y="3679"/>
                      <a:pt x="6191" y="3679"/>
                    </a:cubicBezTo>
                    <a:lnTo>
                      <a:pt x="2893" y="0"/>
                    </a:ln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3"/>
              <p:cNvSpPr/>
              <p:nvPr/>
            </p:nvSpPr>
            <p:spPr>
              <a:xfrm>
                <a:off x="5043175" y="3281475"/>
                <a:ext cx="108075" cy="186975"/>
              </a:xfrm>
              <a:custGeom>
                <a:rect b="b" l="l" r="r" t="t"/>
                <a:pathLst>
                  <a:path extrusionOk="0" h="7479" w="4323">
                    <a:moveTo>
                      <a:pt x="429" y="1"/>
                    </a:moveTo>
                    <a:lnTo>
                      <a:pt x="1" y="5121"/>
                    </a:lnTo>
                    <a:lnTo>
                      <a:pt x="2275" y="7478"/>
                    </a:lnTo>
                    <a:lnTo>
                      <a:pt x="4323" y="4263"/>
                    </a:lnTo>
                    <a:cubicBezTo>
                      <a:pt x="4323" y="4263"/>
                      <a:pt x="1215" y="453"/>
                      <a:pt x="4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3"/>
              <p:cNvSpPr/>
              <p:nvPr/>
            </p:nvSpPr>
            <p:spPr>
              <a:xfrm>
                <a:off x="5124725" y="3309775"/>
                <a:ext cx="165225" cy="181875"/>
              </a:xfrm>
              <a:custGeom>
                <a:rect b="b" l="l" r="r" t="t"/>
                <a:pathLst>
                  <a:path extrusionOk="0" h="7275" w="6609">
                    <a:moveTo>
                      <a:pt x="5621" y="0"/>
                    </a:moveTo>
                    <a:cubicBezTo>
                      <a:pt x="4394" y="1881"/>
                      <a:pt x="572" y="4655"/>
                      <a:pt x="501" y="4739"/>
                    </a:cubicBezTo>
                    <a:cubicBezTo>
                      <a:pt x="1" y="5298"/>
                      <a:pt x="2346" y="7275"/>
                      <a:pt x="2346" y="7275"/>
                    </a:cubicBezTo>
                    <a:cubicBezTo>
                      <a:pt x="3692" y="5751"/>
                      <a:pt x="5406" y="3036"/>
                      <a:pt x="6609" y="893"/>
                    </a:cubicBezTo>
                    <a:cubicBezTo>
                      <a:pt x="6573" y="857"/>
                      <a:pt x="6537" y="833"/>
                      <a:pt x="6502" y="798"/>
                    </a:cubicBezTo>
                    <a:cubicBezTo>
                      <a:pt x="6204" y="548"/>
                      <a:pt x="5906" y="274"/>
                      <a:pt x="5621"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3"/>
              <p:cNvSpPr/>
              <p:nvPr/>
            </p:nvSpPr>
            <p:spPr>
              <a:xfrm>
                <a:off x="5232200" y="3179750"/>
                <a:ext cx="99125" cy="171400"/>
              </a:xfrm>
              <a:custGeom>
                <a:rect b="b" l="l" r="r" t="t"/>
                <a:pathLst>
                  <a:path extrusionOk="0" h="6856" w="3965">
                    <a:moveTo>
                      <a:pt x="2984" y="0"/>
                    </a:moveTo>
                    <a:cubicBezTo>
                      <a:pt x="2939" y="0"/>
                      <a:pt x="2887" y="57"/>
                      <a:pt x="2858" y="105"/>
                    </a:cubicBezTo>
                    <a:cubicBezTo>
                      <a:pt x="2524" y="677"/>
                      <a:pt x="2191" y="1272"/>
                      <a:pt x="2012" y="1915"/>
                    </a:cubicBezTo>
                    <a:cubicBezTo>
                      <a:pt x="1893" y="2344"/>
                      <a:pt x="1834" y="2820"/>
                      <a:pt x="1584" y="3201"/>
                    </a:cubicBezTo>
                    <a:cubicBezTo>
                      <a:pt x="1522" y="3288"/>
                      <a:pt x="1416" y="3388"/>
                      <a:pt x="1308" y="3388"/>
                    </a:cubicBezTo>
                    <a:cubicBezTo>
                      <a:pt x="1268" y="3388"/>
                      <a:pt x="1229" y="3375"/>
                      <a:pt x="1191" y="3344"/>
                    </a:cubicBezTo>
                    <a:cubicBezTo>
                      <a:pt x="1084" y="3272"/>
                      <a:pt x="1024" y="3094"/>
                      <a:pt x="988" y="2975"/>
                    </a:cubicBezTo>
                    <a:cubicBezTo>
                      <a:pt x="953" y="2796"/>
                      <a:pt x="798" y="2653"/>
                      <a:pt x="631" y="2582"/>
                    </a:cubicBezTo>
                    <a:cubicBezTo>
                      <a:pt x="544" y="2545"/>
                      <a:pt x="447" y="2531"/>
                      <a:pt x="350" y="2531"/>
                    </a:cubicBezTo>
                    <a:cubicBezTo>
                      <a:pt x="288" y="2531"/>
                      <a:pt x="227" y="2537"/>
                      <a:pt x="167" y="2546"/>
                    </a:cubicBezTo>
                    <a:cubicBezTo>
                      <a:pt x="119" y="2558"/>
                      <a:pt x="60" y="2570"/>
                      <a:pt x="36" y="2617"/>
                    </a:cubicBezTo>
                    <a:cubicBezTo>
                      <a:pt x="0" y="2689"/>
                      <a:pt x="48" y="2772"/>
                      <a:pt x="107" y="2820"/>
                    </a:cubicBezTo>
                    <a:cubicBezTo>
                      <a:pt x="238" y="2963"/>
                      <a:pt x="357" y="3106"/>
                      <a:pt x="488" y="3248"/>
                    </a:cubicBezTo>
                    <a:cubicBezTo>
                      <a:pt x="643" y="3451"/>
                      <a:pt x="845" y="3701"/>
                      <a:pt x="905" y="3951"/>
                    </a:cubicBezTo>
                    <a:cubicBezTo>
                      <a:pt x="1072" y="4534"/>
                      <a:pt x="1191" y="5403"/>
                      <a:pt x="703" y="5999"/>
                    </a:cubicBezTo>
                    <a:lnTo>
                      <a:pt x="1869" y="6856"/>
                    </a:lnTo>
                    <a:cubicBezTo>
                      <a:pt x="1869" y="6856"/>
                      <a:pt x="3715" y="4153"/>
                      <a:pt x="3846" y="3868"/>
                    </a:cubicBezTo>
                    <a:cubicBezTo>
                      <a:pt x="3929" y="3725"/>
                      <a:pt x="3965" y="3522"/>
                      <a:pt x="3893" y="3379"/>
                    </a:cubicBezTo>
                    <a:cubicBezTo>
                      <a:pt x="3870" y="3332"/>
                      <a:pt x="3846" y="3296"/>
                      <a:pt x="3810" y="3260"/>
                    </a:cubicBezTo>
                    <a:cubicBezTo>
                      <a:pt x="3715" y="3189"/>
                      <a:pt x="3584" y="3165"/>
                      <a:pt x="3465" y="3141"/>
                    </a:cubicBezTo>
                    <a:cubicBezTo>
                      <a:pt x="3346" y="3117"/>
                      <a:pt x="3215" y="3070"/>
                      <a:pt x="3167" y="2951"/>
                    </a:cubicBezTo>
                    <a:cubicBezTo>
                      <a:pt x="3131" y="2879"/>
                      <a:pt x="3131" y="2796"/>
                      <a:pt x="3131" y="2713"/>
                    </a:cubicBezTo>
                    <a:cubicBezTo>
                      <a:pt x="3131" y="2629"/>
                      <a:pt x="3096" y="2534"/>
                      <a:pt x="3024" y="2498"/>
                    </a:cubicBezTo>
                    <a:cubicBezTo>
                      <a:pt x="2997" y="2483"/>
                      <a:pt x="2969" y="2478"/>
                      <a:pt x="2940" y="2478"/>
                    </a:cubicBezTo>
                    <a:cubicBezTo>
                      <a:pt x="2872" y="2478"/>
                      <a:pt x="2799" y="2507"/>
                      <a:pt x="2727" y="2507"/>
                    </a:cubicBezTo>
                    <a:cubicBezTo>
                      <a:pt x="2707" y="2507"/>
                      <a:pt x="2687" y="2504"/>
                      <a:pt x="2667" y="2498"/>
                    </a:cubicBezTo>
                    <a:cubicBezTo>
                      <a:pt x="2572" y="2486"/>
                      <a:pt x="2512" y="2391"/>
                      <a:pt x="2500" y="2296"/>
                    </a:cubicBezTo>
                    <a:cubicBezTo>
                      <a:pt x="2488" y="2201"/>
                      <a:pt x="2512" y="2105"/>
                      <a:pt x="2536" y="2010"/>
                    </a:cubicBezTo>
                    <a:cubicBezTo>
                      <a:pt x="2703" y="1391"/>
                      <a:pt x="2869" y="772"/>
                      <a:pt x="3036" y="153"/>
                    </a:cubicBezTo>
                    <a:cubicBezTo>
                      <a:pt x="3048" y="105"/>
                      <a:pt x="3060" y="46"/>
                      <a:pt x="3012" y="10"/>
                    </a:cubicBezTo>
                    <a:cubicBezTo>
                      <a:pt x="3004" y="3"/>
                      <a:pt x="2994" y="0"/>
                      <a:pt x="2984"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3"/>
              <p:cNvSpPr/>
              <p:nvPr/>
            </p:nvSpPr>
            <p:spPr>
              <a:xfrm>
                <a:off x="4746700" y="3245875"/>
                <a:ext cx="336400" cy="414775"/>
              </a:xfrm>
              <a:custGeom>
                <a:rect b="b" l="l" r="r" t="t"/>
                <a:pathLst>
                  <a:path extrusionOk="0" h="16591" w="13456">
                    <a:moveTo>
                      <a:pt x="6776" y="1"/>
                    </a:moveTo>
                    <a:cubicBezTo>
                      <a:pt x="5945" y="1"/>
                      <a:pt x="4980" y="239"/>
                      <a:pt x="3787" y="996"/>
                    </a:cubicBezTo>
                    <a:cubicBezTo>
                      <a:pt x="3192" y="1544"/>
                      <a:pt x="1930" y="1925"/>
                      <a:pt x="918" y="2889"/>
                    </a:cubicBezTo>
                    <a:cubicBezTo>
                      <a:pt x="584" y="3104"/>
                      <a:pt x="311" y="3425"/>
                      <a:pt x="168" y="3806"/>
                    </a:cubicBezTo>
                    <a:cubicBezTo>
                      <a:pt x="1" y="4282"/>
                      <a:pt x="25" y="4782"/>
                      <a:pt x="227" y="5235"/>
                    </a:cubicBezTo>
                    <a:cubicBezTo>
                      <a:pt x="442" y="5687"/>
                      <a:pt x="811" y="6033"/>
                      <a:pt x="1275" y="6211"/>
                    </a:cubicBezTo>
                    <a:cubicBezTo>
                      <a:pt x="1489" y="6283"/>
                      <a:pt x="1704" y="6318"/>
                      <a:pt x="1918" y="6318"/>
                    </a:cubicBezTo>
                    <a:cubicBezTo>
                      <a:pt x="2013" y="6318"/>
                      <a:pt x="2108" y="6318"/>
                      <a:pt x="2204" y="6295"/>
                    </a:cubicBezTo>
                    <a:cubicBezTo>
                      <a:pt x="2728" y="7735"/>
                      <a:pt x="3954" y="11569"/>
                      <a:pt x="3954" y="11569"/>
                    </a:cubicBezTo>
                    <a:lnTo>
                      <a:pt x="3204" y="15415"/>
                    </a:lnTo>
                    <a:cubicBezTo>
                      <a:pt x="4871" y="16286"/>
                      <a:pt x="6468" y="16590"/>
                      <a:pt x="7884" y="16590"/>
                    </a:cubicBezTo>
                    <a:cubicBezTo>
                      <a:pt x="11150" y="16590"/>
                      <a:pt x="13455" y="14974"/>
                      <a:pt x="13455" y="14974"/>
                    </a:cubicBezTo>
                    <a:lnTo>
                      <a:pt x="11943" y="7164"/>
                    </a:lnTo>
                    <a:cubicBezTo>
                      <a:pt x="12967" y="6116"/>
                      <a:pt x="12907" y="5152"/>
                      <a:pt x="12503" y="4401"/>
                    </a:cubicBezTo>
                    <a:cubicBezTo>
                      <a:pt x="12526" y="4390"/>
                      <a:pt x="12538" y="4378"/>
                      <a:pt x="12550" y="4354"/>
                    </a:cubicBezTo>
                    <a:cubicBezTo>
                      <a:pt x="12919" y="4020"/>
                      <a:pt x="13134" y="3556"/>
                      <a:pt x="13145" y="3056"/>
                    </a:cubicBezTo>
                    <a:cubicBezTo>
                      <a:pt x="13157" y="2842"/>
                      <a:pt x="13122" y="2627"/>
                      <a:pt x="13062" y="2413"/>
                    </a:cubicBezTo>
                    <a:cubicBezTo>
                      <a:pt x="12860" y="1818"/>
                      <a:pt x="12383" y="1377"/>
                      <a:pt x="11800" y="1211"/>
                    </a:cubicBezTo>
                    <a:cubicBezTo>
                      <a:pt x="11800" y="1211"/>
                      <a:pt x="11800" y="1199"/>
                      <a:pt x="11800" y="1199"/>
                    </a:cubicBezTo>
                    <a:cubicBezTo>
                      <a:pt x="11800" y="1199"/>
                      <a:pt x="11681" y="1127"/>
                      <a:pt x="9312" y="544"/>
                    </a:cubicBezTo>
                    <a:cubicBezTo>
                      <a:pt x="8556" y="337"/>
                      <a:pt x="7761" y="1"/>
                      <a:pt x="6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3"/>
              <p:cNvSpPr/>
              <p:nvPr/>
            </p:nvSpPr>
            <p:spPr>
              <a:xfrm>
                <a:off x="4708025" y="2908200"/>
                <a:ext cx="362850" cy="349425"/>
              </a:xfrm>
              <a:custGeom>
                <a:rect b="b" l="l" r="r" t="t"/>
                <a:pathLst>
                  <a:path extrusionOk="0" h="13977" w="14514">
                    <a:moveTo>
                      <a:pt x="8760" y="0"/>
                    </a:moveTo>
                    <a:cubicBezTo>
                      <a:pt x="8294" y="0"/>
                      <a:pt x="7790" y="154"/>
                      <a:pt x="7430" y="394"/>
                    </a:cubicBezTo>
                    <a:cubicBezTo>
                      <a:pt x="7271" y="290"/>
                      <a:pt x="7084" y="246"/>
                      <a:pt x="6884" y="246"/>
                    </a:cubicBezTo>
                    <a:cubicBezTo>
                      <a:pt x="6379" y="246"/>
                      <a:pt x="5800" y="531"/>
                      <a:pt x="5441" y="847"/>
                    </a:cubicBezTo>
                    <a:cubicBezTo>
                      <a:pt x="5183" y="699"/>
                      <a:pt x="4884" y="625"/>
                      <a:pt x="4585" y="625"/>
                    </a:cubicBezTo>
                    <a:cubicBezTo>
                      <a:pt x="4304" y="625"/>
                      <a:pt x="4022" y="690"/>
                      <a:pt x="3774" y="823"/>
                    </a:cubicBezTo>
                    <a:cubicBezTo>
                      <a:pt x="3262" y="1097"/>
                      <a:pt x="3084" y="1585"/>
                      <a:pt x="3036" y="2168"/>
                    </a:cubicBezTo>
                    <a:cubicBezTo>
                      <a:pt x="2911" y="2160"/>
                      <a:pt x="2783" y="2153"/>
                      <a:pt x="2656" y="2153"/>
                    </a:cubicBezTo>
                    <a:cubicBezTo>
                      <a:pt x="2274" y="2153"/>
                      <a:pt x="1896" y="2213"/>
                      <a:pt x="1619" y="2454"/>
                    </a:cubicBezTo>
                    <a:cubicBezTo>
                      <a:pt x="1417" y="2633"/>
                      <a:pt x="1286" y="2895"/>
                      <a:pt x="1238" y="3169"/>
                    </a:cubicBezTo>
                    <a:cubicBezTo>
                      <a:pt x="1179" y="3442"/>
                      <a:pt x="1179" y="3812"/>
                      <a:pt x="1191" y="4085"/>
                    </a:cubicBezTo>
                    <a:cubicBezTo>
                      <a:pt x="667" y="4264"/>
                      <a:pt x="238" y="4716"/>
                      <a:pt x="119" y="5252"/>
                    </a:cubicBezTo>
                    <a:cubicBezTo>
                      <a:pt x="0" y="5788"/>
                      <a:pt x="191" y="6598"/>
                      <a:pt x="595" y="6979"/>
                    </a:cubicBezTo>
                    <a:cubicBezTo>
                      <a:pt x="203" y="7360"/>
                      <a:pt x="12" y="7931"/>
                      <a:pt x="107" y="8467"/>
                    </a:cubicBezTo>
                    <a:cubicBezTo>
                      <a:pt x="203" y="8991"/>
                      <a:pt x="607" y="9503"/>
                      <a:pt x="1107" y="9717"/>
                    </a:cubicBezTo>
                    <a:cubicBezTo>
                      <a:pt x="857" y="10062"/>
                      <a:pt x="810" y="10550"/>
                      <a:pt x="1000" y="10943"/>
                    </a:cubicBezTo>
                    <a:cubicBezTo>
                      <a:pt x="1191" y="11324"/>
                      <a:pt x="1524" y="11610"/>
                      <a:pt x="1953" y="11634"/>
                    </a:cubicBezTo>
                    <a:cubicBezTo>
                      <a:pt x="2096" y="12158"/>
                      <a:pt x="2477" y="12610"/>
                      <a:pt x="2965" y="12825"/>
                    </a:cubicBezTo>
                    <a:cubicBezTo>
                      <a:pt x="3205" y="12933"/>
                      <a:pt x="3470" y="12987"/>
                      <a:pt x="3734" y="12987"/>
                    </a:cubicBezTo>
                    <a:cubicBezTo>
                      <a:pt x="4018" y="12987"/>
                      <a:pt x="4301" y="12924"/>
                      <a:pt x="4548" y="12801"/>
                    </a:cubicBezTo>
                    <a:cubicBezTo>
                      <a:pt x="4727" y="13253"/>
                      <a:pt x="5120" y="13598"/>
                      <a:pt x="5584" y="13717"/>
                    </a:cubicBezTo>
                    <a:cubicBezTo>
                      <a:pt x="5704" y="13748"/>
                      <a:pt x="5828" y="13763"/>
                      <a:pt x="5952" y="13763"/>
                    </a:cubicBezTo>
                    <a:cubicBezTo>
                      <a:pt x="6309" y="13763"/>
                      <a:pt x="6668" y="13641"/>
                      <a:pt x="6942" y="13420"/>
                    </a:cubicBezTo>
                    <a:cubicBezTo>
                      <a:pt x="7310" y="13769"/>
                      <a:pt x="7751" y="13976"/>
                      <a:pt x="8236" y="13976"/>
                    </a:cubicBezTo>
                    <a:cubicBezTo>
                      <a:pt x="8346" y="13976"/>
                      <a:pt x="8458" y="13966"/>
                      <a:pt x="8573" y="13944"/>
                    </a:cubicBezTo>
                    <a:cubicBezTo>
                      <a:pt x="9192" y="13825"/>
                      <a:pt x="9668" y="13360"/>
                      <a:pt x="9930" y="12789"/>
                    </a:cubicBezTo>
                    <a:cubicBezTo>
                      <a:pt x="10180" y="12917"/>
                      <a:pt x="10461" y="12982"/>
                      <a:pt x="10741" y="12982"/>
                    </a:cubicBezTo>
                    <a:cubicBezTo>
                      <a:pt x="11009" y="12982"/>
                      <a:pt x="11275" y="12923"/>
                      <a:pt x="11514" y="12801"/>
                    </a:cubicBezTo>
                    <a:cubicBezTo>
                      <a:pt x="12002" y="12551"/>
                      <a:pt x="12418" y="11932"/>
                      <a:pt x="12502" y="11384"/>
                    </a:cubicBezTo>
                    <a:cubicBezTo>
                      <a:pt x="12918" y="11265"/>
                      <a:pt x="13276" y="10967"/>
                      <a:pt x="13502" y="10586"/>
                    </a:cubicBezTo>
                    <a:cubicBezTo>
                      <a:pt x="13716" y="10217"/>
                      <a:pt x="13871" y="9705"/>
                      <a:pt x="13776" y="9276"/>
                    </a:cubicBezTo>
                    <a:cubicBezTo>
                      <a:pt x="14252" y="8848"/>
                      <a:pt x="14514" y="8193"/>
                      <a:pt x="14466" y="7550"/>
                    </a:cubicBezTo>
                    <a:cubicBezTo>
                      <a:pt x="14407" y="6907"/>
                      <a:pt x="13978" y="6145"/>
                      <a:pt x="13430" y="5800"/>
                    </a:cubicBezTo>
                    <a:cubicBezTo>
                      <a:pt x="13859" y="5085"/>
                      <a:pt x="13669" y="3966"/>
                      <a:pt x="13073" y="3383"/>
                    </a:cubicBezTo>
                    <a:cubicBezTo>
                      <a:pt x="13061" y="2764"/>
                      <a:pt x="12764" y="2145"/>
                      <a:pt x="12287" y="1752"/>
                    </a:cubicBezTo>
                    <a:cubicBezTo>
                      <a:pt x="11893" y="1435"/>
                      <a:pt x="11391" y="1242"/>
                      <a:pt x="10886" y="1242"/>
                    </a:cubicBezTo>
                    <a:cubicBezTo>
                      <a:pt x="10765" y="1242"/>
                      <a:pt x="10645" y="1253"/>
                      <a:pt x="10525" y="1275"/>
                    </a:cubicBezTo>
                    <a:cubicBezTo>
                      <a:pt x="10323" y="716"/>
                      <a:pt x="9847" y="263"/>
                      <a:pt x="9275" y="73"/>
                    </a:cubicBezTo>
                    <a:cubicBezTo>
                      <a:pt x="9116" y="23"/>
                      <a:pt x="8941" y="0"/>
                      <a:pt x="87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3"/>
              <p:cNvSpPr/>
              <p:nvPr/>
            </p:nvSpPr>
            <p:spPr>
              <a:xfrm>
                <a:off x="4821725" y="3142175"/>
                <a:ext cx="118200" cy="143825"/>
              </a:xfrm>
              <a:custGeom>
                <a:rect b="b" l="l" r="r" t="t"/>
                <a:pathLst>
                  <a:path extrusionOk="0" h="5753" w="4728">
                    <a:moveTo>
                      <a:pt x="0" y="1"/>
                    </a:moveTo>
                    <a:lnTo>
                      <a:pt x="2298" y="5299"/>
                    </a:lnTo>
                    <a:cubicBezTo>
                      <a:pt x="2530" y="5357"/>
                      <a:pt x="2773" y="5752"/>
                      <a:pt x="3442" y="5752"/>
                    </a:cubicBezTo>
                    <a:cubicBezTo>
                      <a:pt x="3462" y="5752"/>
                      <a:pt x="3481" y="5752"/>
                      <a:pt x="3501" y="5752"/>
                    </a:cubicBezTo>
                    <a:cubicBezTo>
                      <a:pt x="3977" y="5740"/>
                      <a:pt x="4299" y="5609"/>
                      <a:pt x="4727" y="5371"/>
                    </a:cubicBezTo>
                    <a:lnTo>
                      <a:pt x="4156" y="2049"/>
                    </a:lnTo>
                    <a:lnTo>
                      <a:pt x="4144" y="1870"/>
                    </a:lnTo>
                    <a:lnTo>
                      <a:pt x="0" y="1"/>
                    </a:ln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3"/>
              <p:cNvSpPr/>
              <p:nvPr/>
            </p:nvSpPr>
            <p:spPr>
              <a:xfrm>
                <a:off x="4821725" y="3142175"/>
                <a:ext cx="111650" cy="94975"/>
              </a:xfrm>
              <a:custGeom>
                <a:rect b="b" l="l" r="r" t="t"/>
                <a:pathLst>
                  <a:path extrusionOk="0" h="3799" w="4466">
                    <a:moveTo>
                      <a:pt x="0" y="1"/>
                    </a:moveTo>
                    <a:lnTo>
                      <a:pt x="1179" y="2727"/>
                    </a:lnTo>
                    <a:cubicBezTo>
                      <a:pt x="1548" y="2965"/>
                      <a:pt x="1917" y="3168"/>
                      <a:pt x="2310" y="3346"/>
                    </a:cubicBezTo>
                    <a:cubicBezTo>
                      <a:pt x="2727" y="3537"/>
                      <a:pt x="3132" y="3668"/>
                      <a:pt x="3584" y="3727"/>
                    </a:cubicBezTo>
                    <a:cubicBezTo>
                      <a:pt x="3882" y="3751"/>
                      <a:pt x="4168" y="3775"/>
                      <a:pt x="4465" y="3799"/>
                    </a:cubicBezTo>
                    <a:lnTo>
                      <a:pt x="4156" y="2049"/>
                    </a:lnTo>
                    <a:lnTo>
                      <a:pt x="4144" y="1870"/>
                    </a:lnTo>
                    <a:lnTo>
                      <a:pt x="0" y="1"/>
                    </a:lnTo>
                    <a:close/>
                  </a:path>
                </a:pathLst>
              </a:custGeom>
              <a:solidFill>
                <a:srgbClr val="F69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3"/>
              <p:cNvSpPr/>
              <p:nvPr/>
            </p:nvSpPr>
            <p:spPr>
              <a:xfrm>
                <a:off x="4749875" y="2952575"/>
                <a:ext cx="253750" cy="268675"/>
              </a:xfrm>
              <a:custGeom>
                <a:rect b="b" l="l" r="r" t="t"/>
                <a:pathLst>
                  <a:path extrusionOk="0" h="10747" w="10150">
                    <a:moveTo>
                      <a:pt x="5939" y="0"/>
                    </a:moveTo>
                    <a:cubicBezTo>
                      <a:pt x="3698" y="0"/>
                      <a:pt x="1291" y="769"/>
                      <a:pt x="1469" y="4763"/>
                    </a:cubicBezTo>
                    <a:cubicBezTo>
                      <a:pt x="1469" y="4763"/>
                      <a:pt x="1356" y="4739"/>
                      <a:pt x="1195" y="4739"/>
                    </a:cubicBezTo>
                    <a:cubicBezTo>
                      <a:pt x="767" y="4739"/>
                      <a:pt x="1" y="4909"/>
                      <a:pt x="148" y="6156"/>
                    </a:cubicBezTo>
                    <a:cubicBezTo>
                      <a:pt x="350" y="7859"/>
                      <a:pt x="1588" y="7894"/>
                      <a:pt x="1946" y="7966"/>
                    </a:cubicBezTo>
                    <a:cubicBezTo>
                      <a:pt x="1946" y="7966"/>
                      <a:pt x="2576" y="10747"/>
                      <a:pt x="5901" y="10747"/>
                    </a:cubicBezTo>
                    <a:cubicBezTo>
                      <a:pt x="6057" y="10747"/>
                      <a:pt x="6219" y="10741"/>
                      <a:pt x="6387" y="10728"/>
                    </a:cubicBezTo>
                    <a:cubicBezTo>
                      <a:pt x="10149" y="10430"/>
                      <a:pt x="9530" y="7525"/>
                      <a:pt x="9506" y="5596"/>
                    </a:cubicBezTo>
                    <a:cubicBezTo>
                      <a:pt x="9470" y="3668"/>
                      <a:pt x="9697" y="310"/>
                      <a:pt x="7232" y="72"/>
                    </a:cubicBezTo>
                    <a:cubicBezTo>
                      <a:pt x="6822" y="31"/>
                      <a:pt x="6384" y="0"/>
                      <a:pt x="5939"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3"/>
              <p:cNvSpPr/>
              <p:nvPr/>
            </p:nvSpPr>
            <p:spPr>
              <a:xfrm>
                <a:off x="4845825" y="3237125"/>
                <a:ext cx="130100" cy="91125"/>
              </a:xfrm>
              <a:custGeom>
                <a:rect b="b" l="l" r="r" t="t"/>
                <a:pathLst>
                  <a:path extrusionOk="0" h="3645" w="5204">
                    <a:moveTo>
                      <a:pt x="3501" y="1"/>
                    </a:moveTo>
                    <a:cubicBezTo>
                      <a:pt x="3501" y="1"/>
                      <a:pt x="3454" y="1608"/>
                      <a:pt x="3025" y="1680"/>
                    </a:cubicBezTo>
                    <a:cubicBezTo>
                      <a:pt x="3016" y="1681"/>
                      <a:pt x="3005" y="1682"/>
                      <a:pt x="2995" y="1682"/>
                    </a:cubicBezTo>
                    <a:cubicBezTo>
                      <a:pt x="2516" y="1682"/>
                      <a:pt x="751" y="156"/>
                      <a:pt x="751" y="156"/>
                    </a:cubicBezTo>
                    <a:cubicBezTo>
                      <a:pt x="751" y="156"/>
                      <a:pt x="84" y="799"/>
                      <a:pt x="60" y="965"/>
                    </a:cubicBezTo>
                    <a:cubicBezTo>
                      <a:pt x="1" y="1346"/>
                      <a:pt x="1787" y="3644"/>
                      <a:pt x="1787" y="3644"/>
                    </a:cubicBezTo>
                    <a:cubicBezTo>
                      <a:pt x="1788" y="3644"/>
                      <a:pt x="1790" y="3644"/>
                      <a:pt x="1792" y="3644"/>
                    </a:cubicBezTo>
                    <a:cubicBezTo>
                      <a:pt x="2016" y="3644"/>
                      <a:pt x="2943" y="2214"/>
                      <a:pt x="3168" y="2025"/>
                    </a:cubicBezTo>
                    <a:cubicBezTo>
                      <a:pt x="3184" y="2013"/>
                      <a:pt x="3207" y="2007"/>
                      <a:pt x="3234" y="2007"/>
                    </a:cubicBezTo>
                    <a:cubicBezTo>
                      <a:pt x="3556" y="2007"/>
                      <a:pt x="4580" y="2786"/>
                      <a:pt x="5039" y="2786"/>
                    </a:cubicBezTo>
                    <a:cubicBezTo>
                      <a:pt x="5108" y="2786"/>
                      <a:pt x="5165" y="2768"/>
                      <a:pt x="5204" y="2727"/>
                    </a:cubicBezTo>
                    <a:cubicBezTo>
                      <a:pt x="5204" y="2727"/>
                      <a:pt x="4930" y="715"/>
                      <a:pt x="4739" y="501"/>
                    </a:cubicBezTo>
                    <a:cubicBezTo>
                      <a:pt x="4561" y="299"/>
                      <a:pt x="3501" y="1"/>
                      <a:pt x="3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3"/>
              <p:cNvSpPr/>
              <p:nvPr/>
            </p:nvSpPr>
            <p:spPr>
              <a:xfrm>
                <a:off x="4738075" y="3797925"/>
                <a:ext cx="82175" cy="81275"/>
              </a:xfrm>
              <a:custGeom>
                <a:rect b="b" l="l" r="r" t="t"/>
                <a:pathLst>
                  <a:path extrusionOk="0" h="3251" w="3287">
                    <a:moveTo>
                      <a:pt x="1477" y="0"/>
                    </a:moveTo>
                    <a:lnTo>
                      <a:pt x="1" y="167"/>
                    </a:lnTo>
                    <a:cubicBezTo>
                      <a:pt x="1" y="167"/>
                      <a:pt x="352" y="3231"/>
                      <a:pt x="739" y="3231"/>
                    </a:cubicBezTo>
                    <a:cubicBezTo>
                      <a:pt x="754" y="3231"/>
                      <a:pt x="770" y="3226"/>
                      <a:pt x="787" y="3215"/>
                    </a:cubicBezTo>
                    <a:cubicBezTo>
                      <a:pt x="911" y="3131"/>
                      <a:pt x="1012" y="3102"/>
                      <a:pt x="1105" y="3102"/>
                    </a:cubicBezTo>
                    <a:cubicBezTo>
                      <a:pt x="1314" y="3102"/>
                      <a:pt x="1475" y="3251"/>
                      <a:pt x="1739" y="3251"/>
                    </a:cubicBezTo>
                    <a:cubicBezTo>
                      <a:pt x="2066" y="3241"/>
                      <a:pt x="2146" y="2934"/>
                      <a:pt x="2355" y="2934"/>
                    </a:cubicBezTo>
                    <a:cubicBezTo>
                      <a:pt x="2397" y="2934"/>
                      <a:pt x="2445" y="2947"/>
                      <a:pt x="2501" y="2977"/>
                    </a:cubicBezTo>
                    <a:cubicBezTo>
                      <a:pt x="2624" y="3045"/>
                      <a:pt x="2739" y="3076"/>
                      <a:pt x="2836" y="3076"/>
                    </a:cubicBezTo>
                    <a:cubicBezTo>
                      <a:pt x="3010" y="3076"/>
                      <a:pt x="3129" y="2974"/>
                      <a:pt x="3144" y="2798"/>
                    </a:cubicBezTo>
                    <a:cubicBezTo>
                      <a:pt x="3156" y="2524"/>
                      <a:pt x="3049" y="2036"/>
                      <a:pt x="3049" y="2036"/>
                    </a:cubicBezTo>
                    <a:cubicBezTo>
                      <a:pt x="3049" y="2036"/>
                      <a:pt x="3287" y="1489"/>
                      <a:pt x="2977" y="1167"/>
                    </a:cubicBezTo>
                    <a:cubicBezTo>
                      <a:pt x="2668" y="846"/>
                      <a:pt x="1632" y="536"/>
                      <a:pt x="1477" y="0"/>
                    </a:cubicBez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3"/>
              <p:cNvSpPr/>
              <p:nvPr/>
            </p:nvSpPr>
            <p:spPr>
              <a:xfrm>
                <a:off x="4724100" y="3401450"/>
                <a:ext cx="100325" cy="400650"/>
              </a:xfrm>
              <a:custGeom>
                <a:rect b="b" l="l" r="r" t="t"/>
                <a:pathLst>
                  <a:path extrusionOk="0" h="16026" w="4013">
                    <a:moveTo>
                      <a:pt x="726" y="0"/>
                    </a:moveTo>
                    <a:cubicBezTo>
                      <a:pt x="12" y="2381"/>
                      <a:pt x="0" y="8573"/>
                      <a:pt x="0" y="8573"/>
                    </a:cubicBezTo>
                    <a:cubicBezTo>
                      <a:pt x="0" y="8632"/>
                      <a:pt x="12" y="8680"/>
                      <a:pt x="12" y="8727"/>
                    </a:cubicBezTo>
                    <a:cubicBezTo>
                      <a:pt x="72" y="9739"/>
                      <a:pt x="393" y="15192"/>
                      <a:pt x="560" y="16026"/>
                    </a:cubicBezTo>
                    <a:lnTo>
                      <a:pt x="2036" y="15859"/>
                    </a:lnTo>
                    <a:cubicBezTo>
                      <a:pt x="1953" y="14895"/>
                      <a:pt x="2346" y="13014"/>
                      <a:pt x="2619" y="11263"/>
                    </a:cubicBezTo>
                    <a:cubicBezTo>
                      <a:pt x="2881" y="9561"/>
                      <a:pt x="2881" y="8573"/>
                      <a:pt x="2881" y="8573"/>
                    </a:cubicBezTo>
                    <a:cubicBezTo>
                      <a:pt x="2929" y="7953"/>
                      <a:pt x="3417" y="3655"/>
                      <a:pt x="4013" y="893"/>
                    </a:cubicBezTo>
                    <a:lnTo>
                      <a:pt x="726" y="0"/>
                    </a:lnTo>
                    <a:close/>
                  </a:path>
                </a:pathLst>
              </a:custGeom>
              <a:solidFill>
                <a:srgbClr val="FF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3"/>
              <p:cNvSpPr/>
              <p:nvPr/>
            </p:nvSpPr>
            <p:spPr>
              <a:xfrm>
                <a:off x="4749100" y="3309175"/>
                <a:ext cx="94075" cy="93500"/>
              </a:xfrm>
              <a:custGeom>
                <a:rect b="b" l="l" r="r" t="t"/>
                <a:pathLst>
                  <a:path extrusionOk="0" h="3740" w="3763">
                    <a:moveTo>
                      <a:pt x="1868" y="0"/>
                    </a:moveTo>
                    <a:cubicBezTo>
                      <a:pt x="1860" y="0"/>
                      <a:pt x="1853" y="0"/>
                      <a:pt x="1846" y="0"/>
                    </a:cubicBezTo>
                    <a:cubicBezTo>
                      <a:pt x="1619" y="12"/>
                      <a:pt x="1405" y="48"/>
                      <a:pt x="1203" y="131"/>
                    </a:cubicBezTo>
                    <a:cubicBezTo>
                      <a:pt x="476" y="417"/>
                      <a:pt x="0" y="1131"/>
                      <a:pt x="12" y="1905"/>
                    </a:cubicBezTo>
                    <a:cubicBezTo>
                      <a:pt x="24" y="2405"/>
                      <a:pt x="226" y="2870"/>
                      <a:pt x="584" y="3215"/>
                    </a:cubicBezTo>
                    <a:cubicBezTo>
                      <a:pt x="930" y="3550"/>
                      <a:pt x="1389" y="3739"/>
                      <a:pt x="1873" y="3739"/>
                    </a:cubicBezTo>
                    <a:cubicBezTo>
                      <a:pt x="1888" y="3739"/>
                      <a:pt x="1902" y="3739"/>
                      <a:pt x="1917" y="3739"/>
                    </a:cubicBezTo>
                    <a:cubicBezTo>
                      <a:pt x="2131" y="3739"/>
                      <a:pt x="2346" y="3691"/>
                      <a:pt x="2560" y="3608"/>
                    </a:cubicBezTo>
                    <a:cubicBezTo>
                      <a:pt x="3286" y="3334"/>
                      <a:pt x="3763" y="2620"/>
                      <a:pt x="3751" y="1834"/>
                    </a:cubicBezTo>
                    <a:cubicBezTo>
                      <a:pt x="3727" y="817"/>
                      <a:pt x="2882" y="0"/>
                      <a:pt x="1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3"/>
              <p:cNvSpPr/>
              <p:nvPr/>
            </p:nvSpPr>
            <p:spPr>
              <a:xfrm>
                <a:off x="4714575" y="3338925"/>
                <a:ext cx="128000" cy="221200"/>
              </a:xfrm>
              <a:custGeom>
                <a:rect b="b" l="l" r="r" t="t"/>
                <a:pathLst>
                  <a:path extrusionOk="0" h="8848" w="5120">
                    <a:moveTo>
                      <a:pt x="1512" y="1"/>
                    </a:moveTo>
                    <a:lnTo>
                      <a:pt x="1453" y="203"/>
                    </a:lnTo>
                    <a:cubicBezTo>
                      <a:pt x="988" y="1858"/>
                      <a:pt x="143" y="6454"/>
                      <a:pt x="0" y="8502"/>
                    </a:cubicBezTo>
                    <a:cubicBezTo>
                      <a:pt x="1084" y="8704"/>
                      <a:pt x="2465" y="8847"/>
                      <a:pt x="3703" y="8847"/>
                    </a:cubicBezTo>
                    <a:cubicBezTo>
                      <a:pt x="3953" y="7287"/>
                      <a:pt x="4655" y="3263"/>
                      <a:pt x="5072" y="1108"/>
                    </a:cubicBezTo>
                    <a:lnTo>
                      <a:pt x="5120" y="906"/>
                    </a:lnTo>
                    <a:lnTo>
                      <a:pt x="15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3"/>
              <p:cNvSpPr/>
              <p:nvPr/>
            </p:nvSpPr>
            <p:spPr>
              <a:xfrm>
                <a:off x="4788675" y="3258875"/>
                <a:ext cx="313175" cy="752150"/>
              </a:xfrm>
              <a:custGeom>
                <a:rect b="b" l="l" r="r" t="t"/>
                <a:pathLst>
                  <a:path extrusionOk="0" h="30086" w="12527">
                    <a:moveTo>
                      <a:pt x="8014" y="0"/>
                    </a:moveTo>
                    <a:lnTo>
                      <a:pt x="9502" y="6048"/>
                    </a:lnTo>
                    <a:lnTo>
                      <a:pt x="4013" y="6358"/>
                    </a:lnTo>
                    <a:lnTo>
                      <a:pt x="1549" y="691"/>
                    </a:lnTo>
                    <a:cubicBezTo>
                      <a:pt x="1498" y="619"/>
                      <a:pt x="1420" y="589"/>
                      <a:pt x="1331" y="589"/>
                    </a:cubicBezTo>
                    <a:cubicBezTo>
                      <a:pt x="1003" y="589"/>
                      <a:pt x="517" y="995"/>
                      <a:pt x="620" y="1238"/>
                    </a:cubicBezTo>
                    <a:cubicBezTo>
                      <a:pt x="751" y="1548"/>
                      <a:pt x="2537" y="6906"/>
                      <a:pt x="2537" y="6906"/>
                    </a:cubicBezTo>
                    <a:lnTo>
                      <a:pt x="1120" y="15752"/>
                    </a:lnTo>
                    <a:cubicBezTo>
                      <a:pt x="1" y="18359"/>
                      <a:pt x="287" y="29325"/>
                      <a:pt x="287" y="29325"/>
                    </a:cubicBezTo>
                    <a:cubicBezTo>
                      <a:pt x="1347" y="29949"/>
                      <a:pt x="2978" y="30085"/>
                      <a:pt x="4200" y="30085"/>
                    </a:cubicBezTo>
                    <a:cubicBezTo>
                      <a:pt x="5146" y="30085"/>
                      <a:pt x="5847" y="30004"/>
                      <a:pt x="5847" y="30004"/>
                    </a:cubicBezTo>
                    <a:lnTo>
                      <a:pt x="6728" y="22277"/>
                    </a:lnTo>
                    <a:lnTo>
                      <a:pt x="6966" y="29742"/>
                    </a:lnTo>
                    <a:cubicBezTo>
                      <a:pt x="7437" y="29817"/>
                      <a:pt x="7923" y="29847"/>
                      <a:pt x="8403" y="29847"/>
                    </a:cubicBezTo>
                    <a:cubicBezTo>
                      <a:pt x="10520" y="29847"/>
                      <a:pt x="12514" y="29254"/>
                      <a:pt x="12514" y="29254"/>
                    </a:cubicBezTo>
                    <a:cubicBezTo>
                      <a:pt x="12514" y="29254"/>
                      <a:pt x="12526" y="19371"/>
                      <a:pt x="12336" y="16538"/>
                    </a:cubicBezTo>
                    <a:cubicBezTo>
                      <a:pt x="12252" y="15311"/>
                      <a:pt x="10669" y="6775"/>
                      <a:pt x="10669" y="6775"/>
                    </a:cubicBezTo>
                    <a:lnTo>
                      <a:pt x="9276" y="405"/>
                    </a:lnTo>
                    <a:cubicBezTo>
                      <a:pt x="9192" y="48"/>
                      <a:pt x="8014" y="0"/>
                      <a:pt x="8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3"/>
              <p:cNvSpPr/>
              <p:nvPr/>
            </p:nvSpPr>
            <p:spPr>
              <a:xfrm>
                <a:off x="4767550" y="2937400"/>
                <a:ext cx="241725" cy="177125"/>
              </a:xfrm>
              <a:custGeom>
                <a:rect b="b" l="l" r="r" t="t"/>
                <a:pathLst>
                  <a:path extrusionOk="0" h="7085" w="9669">
                    <a:moveTo>
                      <a:pt x="5108" y="0"/>
                    </a:moveTo>
                    <a:cubicBezTo>
                      <a:pt x="4191" y="0"/>
                      <a:pt x="3251" y="119"/>
                      <a:pt x="2441" y="548"/>
                    </a:cubicBezTo>
                    <a:cubicBezTo>
                      <a:pt x="1405" y="1084"/>
                      <a:pt x="655" y="2096"/>
                      <a:pt x="215" y="3179"/>
                    </a:cubicBezTo>
                    <a:cubicBezTo>
                      <a:pt x="96" y="3477"/>
                      <a:pt x="0" y="3775"/>
                      <a:pt x="0" y="4084"/>
                    </a:cubicBezTo>
                    <a:cubicBezTo>
                      <a:pt x="0" y="4406"/>
                      <a:pt x="298" y="4846"/>
                      <a:pt x="548" y="5037"/>
                    </a:cubicBezTo>
                    <a:cubicBezTo>
                      <a:pt x="465" y="5251"/>
                      <a:pt x="500" y="5513"/>
                      <a:pt x="631" y="5703"/>
                    </a:cubicBezTo>
                    <a:cubicBezTo>
                      <a:pt x="762" y="5906"/>
                      <a:pt x="1001" y="6025"/>
                      <a:pt x="1227" y="6025"/>
                    </a:cubicBezTo>
                    <a:cubicBezTo>
                      <a:pt x="1191" y="6227"/>
                      <a:pt x="1048" y="6489"/>
                      <a:pt x="1096" y="6692"/>
                    </a:cubicBezTo>
                    <a:cubicBezTo>
                      <a:pt x="1143" y="6894"/>
                      <a:pt x="1322" y="7085"/>
                      <a:pt x="1536" y="7085"/>
                    </a:cubicBezTo>
                    <a:cubicBezTo>
                      <a:pt x="1739" y="7073"/>
                      <a:pt x="1905" y="6882"/>
                      <a:pt x="1941" y="6680"/>
                    </a:cubicBezTo>
                    <a:cubicBezTo>
                      <a:pt x="1977" y="6477"/>
                      <a:pt x="1929" y="6263"/>
                      <a:pt x="1882" y="6061"/>
                    </a:cubicBezTo>
                    <a:cubicBezTo>
                      <a:pt x="2203" y="5727"/>
                      <a:pt x="2382" y="5299"/>
                      <a:pt x="2275" y="4846"/>
                    </a:cubicBezTo>
                    <a:lnTo>
                      <a:pt x="2275" y="4846"/>
                    </a:lnTo>
                    <a:cubicBezTo>
                      <a:pt x="2336" y="4858"/>
                      <a:pt x="2399" y="4864"/>
                      <a:pt x="2463" y="4864"/>
                    </a:cubicBezTo>
                    <a:cubicBezTo>
                      <a:pt x="2780" y="4864"/>
                      <a:pt x="3110" y="4725"/>
                      <a:pt x="3358" y="4537"/>
                    </a:cubicBezTo>
                    <a:cubicBezTo>
                      <a:pt x="3668" y="4322"/>
                      <a:pt x="3870" y="3965"/>
                      <a:pt x="3929" y="3596"/>
                    </a:cubicBezTo>
                    <a:cubicBezTo>
                      <a:pt x="4154" y="3776"/>
                      <a:pt x="4393" y="3861"/>
                      <a:pt x="4665" y="3861"/>
                    </a:cubicBezTo>
                    <a:cubicBezTo>
                      <a:pt x="4753" y="3861"/>
                      <a:pt x="4845" y="3852"/>
                      <a:pt x="4942" y="3834"/>
                    </a:cubicBezTo>
                    <a:cubicBezTo>
                      <a:pt x="5323" y="3775"/>
                      <a:pt x="5668" y="3548"/>
                      <a:pt x="5882" y="3227"/>
                    </a:cubicBezTo>
                    <a:cubicBezTo>
                      <a:pt x="6073" y="3572"/>
                      <a:pt x="6549" y="3882"/>
                      <a:pt x="6930" y="3965"/>
                    </a:cubicBezTo>
                    <a:cubicBezTo>
                      <a:pt x="7029" y="3990"/>
                      <a:pt x="7131" y="4002"/>
                      <a:pt x="7233" y="4002"/>
                    </a:cubicBezTo>
                    <a:cubicBezTo>
                      <a:pt x="7522" y="4002"/>
                      <a:pt x="7811" y="3906"/>
                      <a:pt x="8049" y="3739"/>
                    </a:cubicBezTo>
                    <a:cubicBezTo>
                      <a:pt x="8061" y="4060"/>
                      <a:pt x="8406" y="4287"/>
                      <a:pt x="8728" y="4287"/>
                    </a:cubicBezTo>
                    <a:cubicBezTo>
                      <a:pt x="9049" y="4287"/>
                      <a:pt x="9347" y="4072"/>
                      <a:pt x="9490" y="3787"/>
                    </a:cubicBezTo>
                    <a:cubicBezTo>
                      <a:pt x="9644" y="3501"/>
                      <a:pt x="9668" y="3167"/>
                      <a:pt x="9633" y="2846"/>
                    </a:cubicBezTo>
                    <a:cubicBezTo>
                      <a:pt x="9502" y="1882"/>
                      <a:pt x="8799" y="1048"/>
                      <a:pt x="7942" y="596"/>
                    </a:cubicBezTo>
                    <a:cubicBezTo>
                      <a:pt x="7085" y="131"/>
                      <a:pt x="6085" y="0"/>
                      <a:pt x="5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3"/>
              <p:cNvSpPr/>
              <p:nvPr/>
            </p:nvSpPr>
            <p:spPr>
              <a:xfrm>
                <a:off x="4956250" y="3715775"/>
                <a:ext cx="40225" cy="163425"/>
              </a:xfrm>
              <a:custGeom>
                <a:rect b="b" l="l" r="r" t="t"/>
                <a:pathLst>
                  <a:path extrusionOk="0" h="6537" w="1609">
                    <a:moveTo>
                      <a:pt x="1608" y="0"/>
                    </a:moveTo>
                    <a:lnTo>
                      <a:pt x="144" y="1072"/>
                    </a:lnTo>
                    <a:lnTo>
                      <a:pt x="1" y="2334"/>
                    </a:lnTo>
                    <a:lnTo>
                      <a:pt x="132" y="6537"/>
                    </a:lnTo>
                    <a:lnTo>
                      <a:pt x="513" y="1512"/>
                    </a:lnTo>
                    <a:lnTo>
                      <a:pt x="160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3"/>
              <p:cNvSpPr/>
              <p:nvPr/>
            </p:nvSpPr>
            <p:spPr>
              <a:xfrm>
                <a:off x="4900675" y="3455325"/>
                <a:ext cx="121400" cy="62975"/>
              </a:xfrm>
              <a:custGeom>
                <a:rect b="b" l="l" r="r" t="t"/>
                <a:pathLst>
                  <a:path extrusionOk="0" h="2519" w="4856">
                    <a:moveTo>
                      <a:pt x="4224" y="0"/>
                    </a:moveTo>
                    <a:lnTo>
                      <a:pt x="259" y="214"/>
                    </a:lnTo>
                    <a:cubicBezTo>
                      <a:pt x="259" y="214"/>
                      <a:pt x="1" y="2518"/>
                      <a:pt x="2214" y="2518"/>
                    </a:cubicBezTo>
                    <a:cubicBezTo>
                      <a:pt x="2279" y="2518"/>
                      <a:pt x="2345" y="2516"/>
                      <a:pt x="2414" y="2512"/>
                    </a:cubicBezTo>
                    <a:cubicBezTo>
                      <a:pt x="4855" y="2358"/>
                      <a:pt x="4224" y="0"/>
                      <a:pt x="42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34"/>
          <p:cNvSpPr txBox="1"/>
          <p:nvPr>
            <p:ph idx="1" type="subTitle"/>
          </p:nvPr>
        </p:nvSpPr>
        <p:spPr>
          <a:xfrm>
            <a:off x="712350" y="1733125"/>
            <a:ext cx="3859800" cy="1232400"/>
          </a:xfrm>
          <a:prstGeom prst="rect">
            <a:avLst/>
          </a:prstGeom>
        </p:spPr>
        <p:txBody>
          <a:bodyPr anchorCtr="0" anchor="b" bIns="91425" lIns="91425" spcFirstLastPara="1" rIns="91425" wrap="square" tIns="91425">
            <a:noAutofit/>
          </a:bodyPr>
          <a:lstStyle/>
          <a:p>
            <a:pPr indent="0" lvl="0" marL="0" rtl="0" algn="l">
              <a:spcBef>
                <a:spcPts val="0"/>
              </a:spcBef>
              <a:spcAft>
                <a:spcPts val="1600"/>
              </a:spcAft>
              <a:buNone/>
            </a:pPr>
            <a:r>
              <a:rPr lang="en"/>
              <a:t>“This is a quote. Words full of wisdom that someone important said and can make the reader get inspired.”</a:t>
            </a:r>
            <a:endParaRPr/>
          </a:p>
        </p:txBody>
      </p:sp>
      <p:sp>
        <p:nvSpPr>
          <p:cNvPr id="1253" name="Google Shape;1253;p34"/>
          <p:cNvSpPr txBox="1"/>
          <p:nvPr>
            <p:ph idx="2" type="subTitle"/>
          </p:nvPr>
        </p:nvSpPr>
        <p:spPr>
          <a:xfrm>
            <a:off x="712350" y="2683475"/>
            <a:ext cx="3859800" cy="72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rPr>
              <a:t>—Someone Famous</a:t>
            </a:r>
            <a:endParaRPr>
              <a:solidFill>
                <a:schemeClr val="lt1"/>
              </a:solidFill>
            </a:endParaRPr>
          </a:p>
        </p:txBody>
      </p:sp>
      <p:grpSp>
        <p:nvGrpSpPr>
          <p:cNvPr id="1254" name="Google Shape;1254;p34"/>
          <p:cNvGrpSpPr/>
          <p:nvPr/>
        </p:nvGrpSpPr>
        <p:grpSpPr>
          <a:xfrm>
            <a:off x="3503700" y="433571"/>
            <a:ext cx="5127051" cy="4465175"/>
            <a:chOff x="3503700" y="433571"/>
            <a:chExt cx="5127051" cy="4465175"/>
          </a:xfrm>
        </p:grpSpPr>
        <p:sp>
          <p:nvSpPr>
            <p:cNvPr id="1255" name="Google Shape;1255;p34"/>
            <p:cNvSpPr/>
            <p:nvPr/>
          </p:nvSpPr>
          <p:spPr>
            <a:xfrm>
              <a:off x="3553771" y="4688150"/>
              <a:ext cx="4836784" cy="210596"/>
            </a:xfrm>
            <a:custGeom>
              <a:rect b="b" l="l" r="r" t="t"/>
              <a:pathLst>
                <a:path extrusionOk="0" h="18753" w="309802">
                  <a:moveTo>
                    <a:pt x="154901" y="1"/>
                  </a:moveTo>
                  <a:cubicBezTo>
                    <a:pt x="113812" y="1"/>
                    <a:pt x="74415" y="989"/>
                    <a:pt x="45363" y="2751"/>
                  </a:cubicBezTo>
                  <a:cubicBezTo>
                    <a:pt x="16312" y="4501"/>
                    <a:pt x="1" y="6894"/>
                    <a:pt x="1" y="9383"/>
                  </a:cubicBezTo>
                  <a:cubicBezTo>
                    <a:pt x="1" y="11859"/>
                    <a:pt x="16312" y="14252"/>
                    <a:pt x="45363" y="16003"/>
                  </a:cubicBezTo>
                  <a:cubicBezTo>
                    <a:pt x="74415" y="17765"/>
                    <a:pt x="113812" y="18753"/>
                    <a:pt x="154901" y="18753"/>
                  </a:cubicBezTo>
                  <a:cubicBezTo>
                    <a:pt x="195977" y="18753"/>
                    <a:pt x="235387" y="17765"/>
                    <a:pt x="264438" y="16003"/>
                  </a:cubicBezTo>
                  <a:cubicBezTo>
                    <a:pt x="293478" y="14252"/>
                    <a:pt x="309801" y="11859"/>
                    <a:pt x="309801" y="9383"/>
                  </a:cubicBezTo>
                  <a:cubicBezTo>
                    <a:pt x="309801" y="6894"/>
                    <a:pt x="293478" y="4501"/>
                    <a:pt x="264438" y="2751"/>
                  </a:cubicBezTo>
                  <a:cubicBezTo>
                    <a:pt x="235387" y="989"/>
                    <a:pt x="195977" y="1"/>
                    <a:pt x="154901" y="1"/>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 name="Google Shape;1256;p34"/>
            <p:cNvGrpSpPr/>
            <p:nvPr/>
          </p:nvGrpSpPr>
          <p:grpSpPr>
            <a:xfrm flipH="1">
              <a:off x="3503700" y="433571"/>
              <a:ext cx="5127051" cy="4387550"/>
              <a:chOff x="1528150" y="911500"/>
              <a:chExt cx="4568750" cy="3909775"/>
            </a:xfrm>
          </p:grpSpPr>
          <p:sp>
            <p:nvSpPr>
              <p:cNvPr id="1257" name="Google Shape;1257;p34"/>
              <p:cNvSpPr/>
              <p:nvPr/>
            </p:nvSpPr>
            <p:spPr>
              <a:xfrm>
                <a:off x="2561925" y="1731575"/>
                <a:ext cx="534300" cy="890450"/>
              </a:xfrm>
              <a:custGeom>
                <a:rect b="b" l="l" r="r" t="t"/>
                <a:pathLst>
                  <a:path extrusionOk="0" h="35618" w="21372">
                    <a:moveTo>
                      <a:pt x="12035" y="1"/>
                    </a:moveTo>
                    <a:cubicBezTo>
                      <a:pt x="11104" y="1"/>
                      <a:pt x="10038" y="152"/>
                      <a:pt x="8870" y="573"/>
                    </a:cubicBezTo>
                    <a:cubicBezTo>
                      <a:pt x="4667" y="2073"/>
                      <a:pt x="3715" y="7740"/>
                      <a:pt x="4751" y="12336"/>
                    </a:cubicBezTo>
                    <a:cubicBezTo>
                      <a:pt x="5787" y="16944"/>
                      <a:pt x="0" y="32636"/>
                      <a:pt x="0" y="32636"/>
                    </a:cubicBezTo>
                    <a:cubicBezTo>
                      <a:pt x="0" y="32636"/>
                      <a:pt x="2119" y="35617"/>
                      <a:pt x="9003" y="35617"/>
                    </a:cubicBezTo>
                    <a:cubicBezTo>
                      <a:pt x="10328" y="35617"/>
                      <a:pt x="11829" y="35507"/>
                      <a:pt x="13526" y="35244"/>
                    </a:cubicBezTo>
                    <a:cubicBezTo>
                      <a:pt x="13526" y="35244"/>
                      <a:pt x="21372" y="20992"/>
                      <a:pt x="20788" y="10753"/>
                    </a:cubicBezTo>
                    <a:cubicBezTo>
                      <a:pt x="20257" y="1436"/>
                      <a:pt x="16683" y="1021"/>
                      <a:pt x="16050" y="1021"/>
                    </a:cubicBezTo>
                    <a:cubicBezTo>
                      <a:pt x="15988" y="1021"/>
                      <a:pt x="15954" y="1025"/>
                      <a:pt x="15954" y="1025"/>
                    </a:cubicBezTo>
                    <a:cubicBezTo>
                      <a:pt x="15954" y="1025"/>
                      <a:pt x="14452" y="1"/>
                      <a:pt x="120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4"/>
              <p:cNvSpPr/>
              <p:nvPr/>
            </p:nvSpPr>
            <p:spPr>
              <a:xfrm>
                <a:off x="3043825" y="2192525"/>
                <a:ext cx="510200" cy="601425"/>
              </a:xfrm>
              <a:custGeom>
                <a:rect b="b" l="l" r="r" t="t"/>
                <a:pathLst>
                  <a:path extrusionOk="0" h="24057" w="20408">
                    <a:moveTo>
                      <a:pt x="1601" y="1"/>
                    </a:moveTo>
                    <a:cubicBezTo>
                      <a:pt x="1096" y="1"/>
                      <a:pt x="564" y="88"/>
                      <a:pt x="0" y="268"/>
                    </a:cubicBezTo>
                    <a:lnTo>
                      <a:pt x="1548" y="6150"/>
                    </a:lnTo>
                    <a:cubicBezTo>
                      <a:pt x="1548" y="6150"/>
                      <a:pt x="7335" y="16651"/>
                      <a:pt x="9347" y="18723"/>
                    </a:cubicBezTo>
                    <a:cubicBezTo>
                      <a:pt x="11359" y="20794"/>
                      <a:pt x="19681" y="24057"/>
                      <a:pt x="19681" y="24057"/>
                    </a:cubicBezTo>
                    <a:lnTo>
                      <a:pt x="20408" y="20782"/>
                    </a:lnTo>
                    <a:lnTo>
                      <a:pt x="11668" y="15163"/>
                    </a:lnTo>
                    <a:cubicBezTo>
                      <a:pt x="11668" y="15163"/>
                      <a:pt x="10906" y="14555"/>
                      <a:pt x="8632" y="8424"/>
                    </a:cubicBezTo>
                    <a:cubicBezTo>
                      <a:pt x="6693" y="3166"/>
                      <a:pt x="4639" y="1"/>
                      <a:pt x="1601" y="1"/>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4"/>
              <p:cNvSpPr/>
              <p:nvPr/>
            </p:nvSpPr>
            <p:spPr>
              <a:xfrm>
                <a:off x="2357125" y="3188925"/>
                <a:ext cx="541750" cy="1504375"/>
              </a:xfrm>
              <a:custGeom>
                <a:rect b="b" l="l" r="r" t="t"/>
                <a:pathLst>
                  <a:path extrusionOk="0" h="60175" w="21670">
                    <a:moveTo>
                      <a:pt x="8192" y="0"/>
                    </a:moveTo>
                    <a:cubicBezTo>
                      <a:pt x="8192" y="0"/>
                      <a:pt x="6478" y="8680"/>
                      <a:pt x="6763" y="21765"/>
                    </a:cubicBezTo>
                    <a:cubicBezTo>
                      <a:pt x="6763" y="21765"/>
                      <a:pt x="1" y="31730"/>
                      <a:pt x="5585" y="60174"/>
                    </a:cubicBezTo>
                    <a:lnTo>
                      <a:pt x="8502" y="60174"/>
                    </a:lnTo>
                    <a:cubicBezTo>
                      <a:pt x="8502" y="60174"/>
                      <a:pt x="10895" y="35969"/>
                      <a:pt x="12728" y="29420"/>
                    </a:cubicBezTo>
                    <a:cubicBezTo>
                      <a:pt x="14550" y="22860"/>
                      <a:pt x="21313" y="20848"/>
                      <a:pt x="21670" y="905"/>
                    </a:cubicBezTo>
                    <a:lnTo>
                      <a:pt x="8192" y="0"/>
                    </a:ln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4"/>
              <p:cNvSpPr/>
              <p:nvPr/>
            </p:nvSpPr>
            <p:spPr>
              <a:xfrm>
                <a:off x="1732350" y="3132050"/>
                <a:ext cx="495325" cy="695350"/>
              </a:xfrm>
              <a:custGeom>
                <a:rect b="b" l="l" r="r" t="t"/>
                <a:pathLst>
                  <a:path extrusionOk="0" h="27814" w="19813">
                    <a:moveTo>
                      <a:pt x="1977" y="1"/>
                    </a:moveTo>
                    <a:cubicBezTo>
                      <a:pt x="1707" y="1"/>
                      <a:pt x="1353" y="68"/>
                      <a:pt x="953" y="311"/>
                    </a:cubicBezTo>
                    <a:cubicBezTo>
                      <a:pt x="0" y="894"/>
                      <a:pt x="0" y="1585"/>
                      <a:pt x="0" y="1585"/>
                    </a:cubicBezTo>
                    <a:cubicBezTo>
                      <a:pt x="0" y="1585"/>
                      <a:pt x="5620" y="13836"/>
                      <a:pt x="9204" y="22813"/>
                    </a:cubicBezTo>
                    <a:cubicBezTo>
                      <a:pt x="10418" y="25826"/>
                      <a:pt x="13335" y="27814"/>
                      <a:pt x="16586" y="27814"/>
                    </a:cubicBezTo>
                    <a:lnTo>
                      <a:pt x="19812" y="27814"/>
                    </a:lnTo>
                    <a:cubicBezTo>
                      <a:pt x="18110" y="22218"/>
                      <a:pt x="13740" y="12824"/>
                      <a:pt x="2525" y="108"/>
                    </a:cubicBezTo>
                    <a:cubicBezTo>
                      <a:pt x="2525" y="108"/>
                      <a:pt x="2317" y="1"/>
                      <a:pt x="1977" y="1"/>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4"/>
              <p:cNvSpPr/>
              <p:nvPr/>
            </p:nvSpPr>
            <p:spPr>
              <a:xfrm>
                <a:off x="1825800" y="2818925"/>
                <a:ext cx="1116250" cy="1385675"/>
              </a:xfrm>
              <a:custGeom>
                <a:rect b="b" l="l" r="r" t="t"/>
                <a:pathLst>
                  <a:path extrusionOk="0" h="55427" w="44650">
                    <a:moveTo>
                      <a:pt x="31541" y="1"/>
                    </a:moveTo>
                    <a:cubicBezTo>
                      <a:pt x="31541" y="1"/>
                      <a:pt x="18599" y="2632"/>
                      <a:pt x="11336" y="22551"/>
                    </a:cubicBezTo>
                    <a:cubicBezTo>
                      <a:pt x="11336" y="22551"/>
                      <a:pt x="10383" y="20968"/>
                      <a:pt x="9014" y="20063"/>
                    </a:cubicBezTo>
                    <a:cubicBezTo>
                      <a:pt x="8716" y="19872"/>
                      <a:pt x="8419" y="19705"/>
                      <a:pt x="8085" y="19598"/>
                    </a:cubicBezTo>
                    <a:cubicBezTo>
                      <a:pt x="7805" y="19503"/>
                      <a:pt x="7514" y="19449"/>
                      <a:pt x="7216" y="19449"/>
                    </a:cubicBezTo>
                    <a:cubicBezTo>
                      <a:pt x="6918" y="19449"/>
                      <a:pt x="6615" y="19503"/>
                      <a:pt x="6311" y="19622"/>
                    </a:cubicBezTo>
                    <a:cubicBezTo>
                      <a:pt x="3728" y="20670"/>
                      <a:pt x="7264" y="22920"/>
                      <a:pt x="4799" y="24980"/>
                    </a:cubicBezTo>
                    <a:cubicBezTo>
                      <a:pt x="2323" y="27040"/>
                      <a:pt x="1" y="30873"/>
                      <a:pt x="4799" y="34302"/>
                    </a:cubicBezTo>
                    <a:cubicBezTo>
                      <a:pt x="9597" y="37731"/>
                      <a:pt x="7561" y="42280"/>
                      <a:pt x="9050" y="45828"/>
                    </a:cubicBezTo>
                    <a:cubicBezTo>
                      <a:pt x="11145" y="50815"/>
                      <a:pt x="16503" y="51596"/>
                      <a:pt x="20959" y="51596"/>
                    </a:cubicBezTo>
                    <a:cubicBezTo>
                      <a:pt x="22630" y="51596"/>
                      <a:pt x="24175" y="51486"/>
                      <a:pt x="25373" y="51447"/>
                    </a:cubicBezTo>
                    <a:cubicBezTo>
                      <a:pt x="25440" y="51445"/>
                      <a:pt x="25507" y="51444"/>
                      <a:pt x="25572" y="51444"/>
                    </a:cubicBezTo>
                    <a:cubicBezTo>
                      <a:pt x="29718" y="51444"/>
                      <a:pt x="29963" y="55426"/>
                      <a:pt x="33635" y="55426"/>
                    </a:cubicBezTo>
                    <a:cubicBezTo>
                      <a:pt x="33682" y="55426"/>
                      <a:pt x="33730" y="55425"/>
                      <a:pt x="33779" y="55424"/>
                    </a:cubicBezTo>
                    <a:cubicBezTo>
                      <a:pt x="36529" y="55353"/>
                      <a:pt x="36482" y="51174"/>
                      <a:pt x="36482" y="51174"/>
                    </a:cubicBezTo>
                    <a:cubicBezTo>
                      <a:pt x="36482" y="51174"/>
                      <a:pt x="44649" y="35398"/>
                      <a:pt x="44352" y="4418"/>
                    </a:cubicBezTo>
                    <a:lnTo>
                      <a:pt x="315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4"/>
              <p:cNvSpPr/>
              <p:nvPr/>
            </p:nvSpPr>
            <p:spPr>
              <a:xfrm>
                <a:off x="2535425" y="2154100"/>
                <a:ext cx="695050" cy="775475"/>
              </a:xfrm>
              <a:custGeom>
                <a:rect b="b" l="l" r="r" t="t"/>
                <a:pathLst>
                  <a:path extrusionOk="0" h="31019" w="27802">
                    <a:moveTo>
                      <a:pt x="6387" y="1"/>
                    </a:moveTo>
                    <a:cubicBezTo>
                      <a:pt x="5801" y="1"/>
                      <a:pt x="5184" y="161"/>
                      <a:pt x="4477" y="567"/>
                    </a:cubicBezTo>
                    <a:cubicBezTo>
                      <a:pt x="0" y="3150"/>
                      <a:pt x="2096" y="12020"/>
                      <a:pt x="3227" y="16628"/>
                    </a:cubicBezTo>
                    <a:cubicBezTo>
                      <a:pt x="3644" y="18355"/>
                      <a:pt x="4180" y="22867"/>
                      <a:pt x="3168" y="26594"/>
                    </a:cubicBezTo>
                    <a:cubicBezTo>
                      <a:pt x="3168" y="26594"/>
                      <a:pt x="8852" y="31019"/>
                      <a:pt x="15481" y="31019"/>
                    </a:cubicBezTo>
                    <a:cubicBezTo>
                      <a:pt x="15642" y="31019"/>
                      <a:pt x="15804" y="31016"/>
                      <a:pt x="15967" y="31011"/>
                    </a:cubicBezTo>
                    <a:lnTo>
                      <a:pt x="19693" y="22903"/>
                    </a:lnTo>
                    <a:cubicBezTo>
                      <a:pt x="19693" y="22903"/>
                      <a:pt x="27802" y="13211"/>
                      <a:pt x="20336" y="1805"/>
                    </a:cubicBezTo>
                    <a:lnTo>
                      <a:pt x="20336" y="1805"/>
                    </a:lnTo>
                    <a:cubicBezTo>
                      <a:pt x="20336" y="1805"/>
                      <a:pt x="18630" y="2383"/>
                      <a:pt x="15963" y="2383"/>
                    </a:cubicBezTo>
                    <a:cubicBezTo>
                      <a:pt x="15100" y="2383"/>
                      <a:pt x="14136" y="2322"/>
                      <a:pt x="13097" y="2162"/>
                    </a:cubicBezTo>
                    <a:cubicBezTo>
                      <a:pt x="9852" y="1671"/>
                      <a:pt x="8280" y="1"/>
                      <a:pt x="6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4"/>
              <p:cNvSpPr/>
              <p:nvPr/>
            </p:nvSpPr>
            <p:spPr>
              <a:xfrm>
                <a:off x="2827725" y="1996825"/>
                <a:ext cx="189475" cy="263025"/>
              </a:xfrm>
              <a:custGeom>
                <a:rect b="b" l="l" r="r" t="t"/>
                <a:pathLst>
                  <a:path extrusionOk="0" h="10521" w="7579">
                    <a:moveTo>
                      <a:pt x="5307" y="0"/>
                    </a:moveTo>
                    <a:cubicBezTo>
                      <a:pt x="3520" y="0"/>
                      <a:pt x="1060" y="654"/>
                      <a:pt x="1060" y="654"/>
                    </a:cubicBezTo>
                    <a:cubicBezTo>
                      <a:pt x="1060" y="654"/>
                      <a:pt x="1548" y="4845"/>
                      <a:pt x="0" y="8667"/>
                    </a:cubicBezTo>
                    <a:cubicBezTo>
                      <a:pt x="0" y="8667"/>
                      <a:pt x="1254" y="10521"/>
                      <a:pt x="2778" y="10521"/>
                    </a:cubicBezTo>
                    <a:cubicBezTo>
                      <a:pt x="3279" y="10521"/>
                      <a:pt x="3809" y="10320"/>
                      <a:pt x="4334" y="9787"/>
                    </a:cubicBezTo>
                    <a:cubicBezTo>
                      <a:pt x="4334" y="9787"/>
                      <a:pt x="4525" y="5941"/>
                      <a:pt x="6906" y="1595"/>
                    </a:cubicBezTo>
                    <a:cubicBezTo>
                      <a:pt x="7578" y="356"/>
                      <a:pt x="6626" y="0"/>
                      <a:pt x="5307" y="0"/>
                    </a:cubicBezTo>
                    <a:close/>
                  </a:path>
                </a:pathLst>
              </a:custGeom>
              <a:solidFill>
                <a:srgbClr val="492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4"/>
              <p:cNvSpPr/>
              <p:nvPr/>
            </p:nvSpPr>
            <p:spPr>
              <a:xfrm>
                <a:off x="2725375" y="2007375"/>
                <a:ext cx="71125" cy="78575"/>
              </a:xfrm>
              <a:custGeom>
                <a:rect b="b" l="l" r="r" t="t"/>
                <a:pathLst>
                  <a:path extrusionOk="0" h="3143" w="2845">
                    <a:moveTo>
                      <a:pt x="674" y="0"/>
                    </a:moveTo>
                    <a:cubicBezTo>
                      <a:pt x="303" y="0"/>
                      <a:pt x="0" y="224"/>
                      <a:pt x="94" y="1018"/>
                    </a:cubicBezTo>
                    <a:cubicBezTo>
                      <a:pt x="269" y="2496"/>
                      <a:pt x="1334" y="3142"/>
                      <a:pt x="2029" y="3142"/>
                    </a:cubicBezTo>
                    <a:cubicBezTo>
                      <a:pt x="2325" y="3142"/>
                      <a:pt x="2554" y="3025"/>
                      <a:pt x="2618" y="2804"/>
                    </a:cubicBezTo>
                    <a:cubicBezTo>
                      <a:pt x="2844" y="2066"/>
                      <a:pt x="1749" y="375"/>
                      <a:pt x="1749" y="375"/>
                    </a:cubicBezTo>
                    <a:cubicBezTo>
                      <a:pt x="1749" y="375"/>
                      <a:pt x="1154" y="0"/>
                      <a:pt x="674" y="0"/>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4"/>
              <p:cNvSpPr/>
              <p:nvPr/>
            </p:nvSpPr>
            <p:spPr>
              <a:xfrm>
                <a:off x="3030725" y="1937825"/>
                <a:ext cx="65050" cy="89400"/>
              </a:xfrm>
              <a:custGeom>
                <a:rect b="b" l="l" r="r" t="t"/>
                <a:pathLst>
                  <a:path extrusionOk="0" h="3576" w="2602">
                    <a:moveTo>
                      <a:pt x="1355" y="0"/>
                    </a:moveTo>
                    <a:cubicBezTo>
                      <a:pt x="817" y="0"/>
                      <a:pt x="262" y="871"/>
                      <a:pt x="262" y="871"/>
                    </a:cubicBezTo>
                    <a:cubicBezTo>
                      <a:pt x="262" y="871"/>
                      <a:pt x="0" y="2860"/>
                      <a:pt x="512" y="3431"/>
                    </a:cubicBezTo>
                    <a:cubicBezTo>
                      <a:pt x="598" y="3529"/>
                      <a:pt x="717" y="3575"/>
                      <a:pt x="851" y="3575"/>
                    </a:cubicBezTo>
                    <a:cubicBezTo>
                      <a:pt x="1523" y="3575"/>
                      <a:pt x="2602" y="2426"/>
                      <a:pt x="2036" y="740"/>
                    </a:cubicBezTo>
                    <a:cubicBezTo>
                      <a:pt x="1851" y="189"/>
                      <a:pt x="1605" y="0"/>
                      <a:pt x="1355" y="0"/>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4"/>
              <p:cNvSpPr/>
              <p:nvPr/>
            </p:nvSpPr>
            <p:spPr>
              <a:xfrm>
                <a:off x="2739325" y="1808450"/>
                <a:ext cx="332800" cy="370475"/>
              </a:xfrm>
              <a:custGeom>
                <a:rect b="b" l="l" r="r" t="t"/>
                <a:pathLst>
                  <a:path extrusionOk="0" h="14819" w="13312">
                    <a:moveTo>
                      <a:pt x="6847" y="1"/>
                    </a:moveTo>
                    <a:cubicBezTo>
                      <a:pt x="6303" y="1"/>
                      <a:pt x="5712" y="70"/>
                      <a:pt x="5072" y="212"/>
                    </a:cubicBezTo>
                    <a:cubicBezTo>
                      <a:pt x="1274" y="1058"/>
                      <a:pt x="0" y="3558"/>
                      <a:pt x="774" y="6987"/>
                    </a:cubicBezTo>
                    <a:cubicBezTo>
                      <a:pt x="2053" y="12697"/>
                      <a:pt x="4009" y="14818"/>
                      <a:pt x="6688" y="14818"/>
                    </a:cubicBezTo>
                    <a:cubicBezTo>
                      <a:pt x="7126" y="14818"/>
                      <a:pt x="7584" y="14762"/>
                      <a:pt x="8061" y="14655"/>
                    </a:cubicBezTo>
                    <a:cubicBezTo>
                      <a:pt x="11561" y="13869"/>
                      <a:pt x="13311" y="11666"/>
                      <a:pt x="11716" y="4534"/>
                    </a:cubicBezTo>
                    <a:cubicBezTo>
                      <a:pt x="11072" y="1683"/>
                      <a:pt x="9532" y="1"/>
                      <a:pt x="6847" y="1"/>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4"/>
              <p:cNvSpPr/>
              <p:nvPr/>
            </p:nvSpPr>
            <p:spPr>
              <a:xfrm>
                <a:off x="2669675" y="1772225"/>
                <a:ext cx="380125" cy="274300"/>
              </a:xfrm>
              <a:custGeom>
                <a:rect b="b" l="l" r="r" t="t"/>
                <a:pathLst>
                  <a:path extrusionOk="0" h="10972" w="15205">
                    <a:moveTo>
                      <a:pt x="9014" y="0"/>
                    </a:moveTo>
                    <a:cubicBezTo>
                      <a:pt x="8583" y="0"/>
                      <a:pt x="8133" y="37"/>
                      <a:pt x="7668" y="114"/>
                    </a:cubicBezTo>
                    <a:cubicBezTo>
                      <a:pt x="3965" y="733"/>
                      <a:pt x="0" y="4412"/>
                      <a:pt x="4251" y="10972"/>
                    </a:cubicBezTo>
                    <a:cubicBezTo>
                      <a:pt x="4251" y="10972"/>
                      <a:pt x="3203" y="7126"/>
                      <a:pt x="3822" y="4412"/>
                    </a:cubicBezTo>
                    <a:cubicBezTo>
                      <a:pt x="3822" y="4412"/>
                      <a:pt x="5723" y="1767"/>
                      <a:pt x="9414" y="1767"/>
                    </a:cubicBezTo>
                    <a:cubicBezTo>
                      <a:pt x="10323" y="1767"/>
                      <a:pt x="11341" y="1928"/>
                      <a:pt x="12466" y="2328"/>
                    </a:cubicBezTo>
                    <a:cubicBezTo>
                      <a:pt x="12466" y="2328"/>
                      <a:pt x="14157" y="5055"/>
                      <a:pt x="14990" y="8853"/>
                    </a:cubicBezTo>
                    <a:cubicBezTo>
                      <a:pt x="14990" y="8853"/>
                      <a:pt x="15204" y="7483"/>
                      <a:pt x="14645" y="4447"/>
                    </a:cubicBezTo>
                    <a:cubicBezTo>
                      <a:pt x="14145" y="1782"/>
                      <a:pt x="12016" y="0"/>
                      <a:pt x="90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4"/>
              <p:cNvSpPr/>
              <p:nvPr/>
            </p:nvSpPr>
            <p:spPr>
              <a:xfrm>
                <a:off x="2715500" y="1745875"/>
                <a:ext cx="313450" cy="224450"/>
              </a:xfrm>
              <a:custGeom>
                <a:rect b="b" l="l" r="r" t="t"/>
                <a:pathLst>
                  <a:path extrusionOk="0" h="8978" w="12538">
                    <a:moveTo>
                      <a:pt x="7264" y="0"/>
                    </a:moveTo>
                    <a:cubicBezTo>
                      <a:pt x="3462" y="0"/>
                      <a:pt x="141" y="3852"/>
                      <a:pt x="72" y="6251"/>
                    </a:cubicBezTo>
                    <a:cubicBezTo>
                      <a:pt x="1" y="8740"/>
                      <a:pt x="1513" y="8978"/>
                      <a:pt x="1513" y="8978"/>
                    </a:cubicBezTo>
                    <a:cubicBezTo>
                      <a:pt x="1370" y="7240"/>
                      <a:pt x="2477" y="5823"/>
                      <a:pt x="2477" y="5823"/>
                    </a:cubicBezTo>
                    <a:lnTo>
                      <a:pt x="2477" y="5823"/>
                    </a:lnTo>
                    <a:cubicBezTo>
                      <a:pt x="1977" y="7180"/>
                      <a:pt x="2477" y="8311"/>
                      <a:pt x="2477" y="8311"/>
                    </a:cubicBezTo>
                    <a:cubicBezTo>
                      <a:pt x="2477" y="8311"/>
                      <a:pt x="2477" y="7406"/>
                      <a:pt x="3049" y="7013"/>
                    </a:cubicBezTo>
                    <a:cubicBezTo>
                      <a:pt x="3620" y="6609"/>
                      <a:pt x="5287" y="6859"/>
                      <a:pt x="6109" y="6121"/>
                    </a:cubicBezTo>
                    <a:cubicBezTo>
                      <a:pt x="6382" y="5874"/>
                      <a:pt x="6643" y="5792"/>
                      <a:pt x="6869" y="5792"/>
                    </a:cubicBezTo>
                    <a:cubicBezTo>
                      <a:pt x="7320" y="5792"/>
                      <a:pt x="7633" y="6121"/>
                      <a:pt x="7633" y="6121"/>
                    </a:cubicBezTo>
                    <a:cubicBezTo>
                      <a:pt x="8609" y="3537"/>
                      <a:pt x="8383" y="2537"/>
                      <a:pt x="8383" y="2537"/>
                    </a:cubicBezTo>
                    <a:lnTo>
                      <a:pt x="8383" y="2537"/>
                    </a:lnTo>
                    <a:cubicBezTo>
                      <a:pt x="9204" y="4442"/>
                      <a:pt x="8657" y="5501"/>
                      <a:pt x="8657" y="5501"/>
                    </a:cubicBezTo>
                    <a:cubicBezTo>
                      <a:pt x="8776" y="5477"/>
                      <a:pt x="8899" y="5467"/>
                      <a:pt x="9022" y="5467"/>
                    </a:cubicBezTo>
                    <a:cubicBezTo>
                      <a:pt x="9814" y="5467"/>
                      <a:pt x="10633" y="5894"/>
                      <a:pt x="10633" y="5894"/>
                    </a:cubicBezTo>
                    <a:cubicBezTo>
                      <a:pt x="11050" y="4597"/>
                      <a:pt x="10633" y="3382"/>
                      <a:pt x="10633" y="3382"/>
                    </a:cubicBezTo>
                    <a:lnTo>
                      <a:pt x="10633" y="3382"/>
                    </a:lnTo>
                    <a:cubicBezTo>
                      <a:pt x="11526" y="5061"/>
                      <a:pt x="11609" y="6382"/>
                      <a:pt x="11609" y="6382"/>
                    </a:cubicBezTo>
                    <a:cubicBezTo>
                      <a:pt x="11708" y="6362"/>
                      <a:pt x="11800" y="6353"/>
                      <a:pt x="11885" y="6353"/>
                    </a:cubicBezTo>
                    <a:cubicBezTo>
                      <a:pt x="12293" y="6353"/>
                      <a:pt x="12538" y="6549"/>
                      <a:pt x="12538" y="6549"/>
                    </a:cubicBezTo>
                    <a:cubicBezTo>
                      <a:pt x="12538" y="6549"/>
                      <a:pt x="11597" y="275"/>
                      <a:pt x="7633" y="13"/>
                    </a:cubicBezTo>
                    <a:cubicBezTo>
                      <a:pt x="7509" y="4"/>
                      <a:pt x="7386" y="0"/>
                      <a:pt x="72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4"/>
              <p:cNvSpPr/>
              <p:nvPr/>
            </p:nvSpPr>
            <p:spPr>
              <a:xfrm>
                <a:off x="2535725" y="2174775"/>
                <a:ext cx="190650" cy="537725"/>
              </a:xfrm>
              <a:custGeom>
                <a:rect b="b" l="l" r="r" t="t"/>
                <a:pathLst>
                  <a:path extrusionOk="0" h="21509" w="7626">
                    <a:moveTo>
                      <a:pt x="4787" y="1"/>
                    </a:moveTo>
                    <a:cubicBezTo>
                      <a:pt x="4378" y="1"/>
                      <a:pt x="3934" y="167"/>
                      <a:pt x="3465" y="537"/>
                    </a:cubicBezTo>
                    <a:cubicBezTo>
                      <a:pt x="2465" y="1335"/>
                      <a:pt x="2036" y="2954"/>
                      <a:pt x="1727" y="6026"/>
                    </a:cubicBezTo>
                    <a:cubicBezTo>
                      <a:pt x="1048" y="12706"/>
                      <a:pt x="0" y="17135"/>
                      <a:pt x="0" y="17135"/>
                    </a:cubicBezTo>
                    <a:cubicBezTo>
                      <a:pt x="0" y="17135"/>
                      <a:pt x="417" y="21266"/>
                      <a:pt x="1453" y="21492"/>
                    </a:cubicBezTo>
                    <a:cubicBezTo>
                      <a:pt x="1502" y="21503"/>
                      <a:pt x="1551" y="21508"/>
                      <a:pt x="1600" y="21508"/>
                    </a:cubicBezTo>
                    <a:cubicBezTo>
                      <a:pt x="4269" y="21508"/>
                      <a:pt x="7626" y="6251"/>
                      <a:pt x="7263" y="3621"/>
                    </a:cubicBezTo>
                    <a:cubicBezTo>
                      <a:pt x="6984" y="1603"/>
                      <a:pt x="6057" y="1"/>
                      <a:pt x="4787" y="1"/>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4"/>
              <p:cNvSpPr/>
              <p:nvPr/>
            </p:nvSpPr>
            <p:spPr>
              <a:xfrm>
                <a:off x="2271400" y="2265000"/>
                <a:ext cx="356325" cy="447100"/>
              </a:xfrm>
              <a:custGeom>
                <a:rect b="b" l="l" r="r" t="t"/>
                <a:pathLst>
                  <a:path extrusionOk="0" h="17884" w="14253">
                    <a:moveTo>
                      <a:pt x="1965" y="0"/>
                    </a:moveTo>
                    <a:lnTo>
                      <a:pt x="1" y="798"/>
                    </a:lnTo>
                    <a:cubicBezTo>
                      <a:pt x="1179" y="4977"/>
                      <a:pt x="5835" y="13180"/>
                      <a:pt x="8430" y="15657"/>
                    </a:cubicBezTo>
                    <a:cubicBezTo>
                      <a:pt x="8844" y="16044"/>
                      <a:pt x="10582" y="17884"/>
                      <a:pt x="11926" y="17884"/>
                    </a:cubicBezTo>
                    <a:cubicBezTo>
                      <a:pt x="12362" y="17884"/>
                      <a:pt x="12756" y="17691"/>
                      <a:pt x="13050" y="17193"/>
                    </a:cubicBezTo>
                    <a:cubicBezTo>
                      <a:pt x="14252" y="15145"/>
                      <a:pt x="13312" y="12764"/>
                      <a:pt x="10597" y="10621"/>
                    </a:cubicBezTo>
                    <a:cubicBezTo>
                      <a:pt x="7894" y="8489"/>
                      <a:pt x="1965" y="0"/>
                      <a:pt x="1965" y="0"/>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4"/>
              <p:cNvSpPr/>
              <p:nvPr/>
            </p:nvSpPr>
            <p:spPr>
              <a:xfrm>
                <a:off x="2112750" y="2125025"/>
                <a:ext cx="230125" cy="178750"/>
              </a:xfrm>
              <a:custGeom>
                <a:rect b="b" l="l" r="r" t="t"/>
                <a:pathLst>
                  <a:path extrusionOk="0" h="7150" w="9205">
                    <a:moveTo>
                      <a:pt x="1942" y="1"/>
                    </a:moveTo>
                    <a:cubicBezTo>
                      <a:pt x="1905" y="1"/>
                      <a:pt x="1873" y="5"/>
                      <a:pt x="1846" y="15"/>
                    </a:cubicBezTo>
                    <a:cubicBezTo>
                      <a:pt x="1298" y="218"/>
                      <a:pt x="2298" y="503"/>
                      <a:pt x="3680" y="1813"/>
                    </a:cubicBezTo>
                    <a:cubicBezTo>
                      <a:pt x="3621" y="1784"/>
                      <a:pt x="1943" y="993"/>
                      <a:pt x="981" y="993"/>
                    </a:cubicBezTo>
                    <a:cubicBezTo>
                      <a:pt x="770" y="993"/>
                      <a:pt x="594" y="1031"/>
                      <a:pt x="477" y="1122"/>
                    </a:cubicBezTo>
                    <a:cubicBezTo>
                      <a:pt x="1" y="1492"/>
                      <a:pt x="703" y="1063"/>
                      <a:pt x="3322" y="2801"/>
                    </a:cubicBezTo>
                    <a:cubicBezTo>
                      <a:pt x="3322" y="2801"/>
                      <a:pt x="2009" y="2327"/>
                      <a:pt x="1209" y="2327"/>
                    </a:cubicBezTo>
                    <a:cubicBezTo>
                      <a:pt x="1019" y="2327"/>
                      <a:pt x="858" y="2354"/>
                      <a:pt x="751" y="2420"/>
                    </a:cubicBezTo>
                    <a:cubicBezTo>
                      <a:pt x="239" y="2730"/>
                      <a:pt x="798" y="2849"/>
                      <a:pt x="1489" y="3135"/>
                    </a:cubicBezTo>
                    <a:cubicBezTo>
                      <a:pt x="1584" y="3170"/>
                      <a:pt x="1679" y="3206"/>
                      <a:pt x="1775" y="3254"/>
                    </a:cubicBezTo>
                    <a:cubicBezTo>
                      <a:pt x="1775" y="3254"/>
                      <a:pt x="1215" y="3408"/>
                      <a:pt x="2191" y="3968"/>
                    </a:cubicBezTo>
                    <a:cubicBezTo>
                      <a:pt x="3049" y="4456"/>
                      <a:pt x="4656" y="5563"/>
                      <a:pt x="5692" y="6623"/>
                    </a:cubicBezTo>
                    <a:cubicBezTo>
                      <a:pt x="6021" y="6953"/>
                      <a:pt x="6464" y="7149"/>
                      <a:pt x="6910" y="7149"/>
                    </a:cubicBezTo>
                    <a:cubicBezTo>
                      <a:pt x="7077" y="7149"/>
                      <a:pt x="7244" y="7122"/>
                      <a:pt x="7406" y="7064"/>
                    </a:cubicBezTo>
                    <a:cubicBezTo>
                      <a:pt x="7728" y="6945"/>
                      <a:pt x="8037" y="6718"/>
                      <a:pt x="8228" y="6302"/>
                    </a:cubicBezTo>
                    <a:cubicBezTo>
                      <a:pt x="9204" y="4242"/>
                      <a:pt x="7013" y="3599"/>
                      <a:pt x="7156" y="920"/>
                    </a:cubicBezTo>
                    <a:cubicBezTo>
                      <a:pt x="7156" y="920"/>
                      <a:pt x="7125" y="906"/>
                      <a:pt x="7075" y="906"/>
                    </a:cubicBezTo>
                    <a:cubicBezTo>
                      <a:pt x="6894" y="906"/>
                      <a:pt x="6473" y="1090"/>
                      <a:pt x="6501" y="2813"/>
                    </a:cubicBezTo>
                    <a:cubicBezTo>
                      <a:pt x="6501" y="2813"/>
                      <a:pt x="6359" y="2706"/>
                      <a:pt x="6132" y="2539"/>
                    </a:cubicBezTo>
                    <a:cubicBezTo>
                      <a:pt x="5180" y="1825"/>
                      <a:pt x="2665" y="1"/>
                      <a:pt x="1942" y="1"/>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4"/>
              <p:cNvSpPr/>
              <p:nvPr/>
            </p:nvSpPr>
            <p:spPr>
              <a:xfrm>
                <a:off x="2250875" y="2188500"/>
                <a:ext cx="27700" cy="51800"/>
              </a:xfrm>
              <a:custGeom>
                <a:rect b="b" l="l" r="r" t="t"/>
                <a:pathLst>
                  <a:path extrusionOk="0" h="2072" w="1108">
                    <a:moveTo>
                      <a:pt x="607" y="0"/>
                    </a:moveTo>
                    <a:lnTo>
                      <a:pt x="607" y="0"/>
                    </a:lnTo>
                    <a:cubicBezTo>
                      <a:pt x="0" y="1346"/>
                      <a:pt x="1107" y="2072"/>
                      <a:pt x="1107" y="2072"/>
                    </a:cubicBezTo>
                    <a:cubicBezTo>
                      <a:pt x="500" y="1060"/>
                      <a:pt x="976" y="274"/>
                      <a:pt x="976" y="274"/>
                    </a:cubicBezTo>
                    <a:cubicBezTo>
                      <a:pt x="976" y="274"/>
                      <a:pt x="834" y="167"/>
                      <a:pt x="607" y="0"/>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4"/>
              <p:cNvSpPr/>
              <p:nvPr/>
            </p:nvSpPr>
            <p:spPr>
              <a:xfrm>
                <a:off x="2149950" y="2200750"/>
                <a:ext cx="58975" cy="26175"/>
              </a:xfrm>
              <a:custGeom>
                <a:rect b="b" l="l" r="r" t="t"/>
                <a:pathLst>
                  <a:path extrusionOk="0" h="1047" w="2359">
                    <a:moveTo>
                      <a:pt x="263" y="1"/>
                    </a:moveTo>
                    <a:cubicBezTo>
                      <a:pt x="149" y="1"/>
                      <a:pt x="57" y="32"/>
                      <a:pt x="1" y="106"/>
                    </a:cubicBezTo>
                    <a:cubicBezTo>
                      <a:pt x="96" y="141"/>
                      <a:pt x="191" y="177"/>
                      <a:pt x="287" y="225"/>
                    </a:cubicBezTo>
                    <a:cubicBezTo>
                      <a:pt x="303" y="223"/>
                      <a:pt x="319" y="222"/>
                      <a:pt x="337" y="222"/>
                    </a:cubicBezTo>
                    <a:cubicBezTo>
                      <a:pt x="890" y="222"/>
                      <a:pt x="2127" y="931"/>
                      <a:pt x="2358" y="1046"/>
                    </a:cubicBezTo>
                    <a:cubicBezTo>
                      <a:pt x="2138" y="886"/>
                      <a:pt x="872" y="1"/>
                      <a:pt x="263" y="1"/>
                    </a:cubicBezTo>
                    <a:close/>
                  </a:path>
                </a:pathLst>
              </a:custGeom>
              <a:solidFill>
                <a:srgbClr val="62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4"/>
              <p:cNvSpPr/>
              <p:nvPr/>
            </p:nvSpPr>
            <p:spPr>
              <a:xfrm>
                <a:off x="2441375" y="3209450"/>
                <a:ext cx="26500" cy="26225"/>
              </a:xfrm>
              <a:custGeom>
                <a:rect b="b" l="l" r="r" t="t"/>
                <a:pathLst>
                  <a:path extrusionOk="0" h="1049" w="1060">
                    <a:moveTo>
                      <a:pt x="536" y="1"/>
                    </a:moveTo>
                    <a:cubicBezTo>
                      <a:pt x="238" y="1"/>
                      <a:pt x="0" y="227"/>
                      <a:pt x="0" y="524"/>
                    </a:cubicBezTo>
                    <a:cubicBezTo>
                      <a:pt x="0" y="810"/>
                      <a:pt x="238" y="1048"/>
                      <a:pt x="536" y="1048"/>
                    </a:cubicBezTo>
                    <a:cubicBezTo>
                      <a:pt x="822" y="1048"/>
                      <a:pt x="1060" y="810"/>
                      <a:pt x="1060" y="524"/>
                    </a:cubicBezTo>
                    <a:cubicBezTo>
                      <a:pt x="1060" y="227"/>
                      <a:pt x="822" y="1"/>
                      <a:pt x="536"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4"/>
              <p:cNvSpPr/>
              <p:nvPr/>
            </p:nvSpPr>
            <p:spPr>
              <a:xfrm>
                <a:off x="2676800" y="3299950"/>
                <a:ext cx="26225" cy="26500"/>
              </a:xfrm>
              <a:custGeom>
                <a:rect b="b" l="l" r="r" t="t"/>
                <a:pathLst>
                  <a:path extrusionOk="0" h="1060" w="1049">
                    <a:moveTo>
                      <a:pt x="525" y="0"/>
                    </a:moveTo>
                    <a:cubicBezTo>
                      <a:pt x="239" y="0"/>
                      <a:pt x="1" y="238"/>
                      <a:pt x="1" y="536"/>
                    </a:cubicBezTo>
                    <a:cubicBezTo>
                      <a:pt x="1" y="822"/>
                      <a:pt x="239" y="1060"/>
                      <a:pt x="525" y="1060"/>
                    </a:cubicBezTo>
                    <a:cubicBezTo>
                      <a:pt x="811" y="1060"/>
                      <a:pt x="1049" y="822"/>
                      <a:pt x="1049" y="536"/>
                    </a:cubicBezTo>
                    <a:cubicBezTo>
                      <a:pt x="1049" y="238"/>
                      <a:pt x="811" y="0"/>
                      <a:pt x="525"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4"/>
              <p:cNvSpPr/>
              <p:nvPr/>
            </p:nvSpPr>
            <p:spPr>
              <a:xfrm>
                <a:off x="2877125" y="3348750"/>
                <a:ext cx="26525" cy="26225"/>
              </a:xfrm>
              <a:custGeom>
                <a:rect b="b" l="l" r="r" t="t"/>
                <a:pathLst>
                  <a:path extrusionOk="0" h="1049" w="1061">
                    <a:moveTo>
                      <a:pt x="525" y="1"/>
                    </a:moveTo>
                    <a:cubicBezTo>
                      <a:pt x="239" y="1"/>
                      <a:pt x="1" y="239"/>
                      <a:pt x="1" y="525"/>
                    </a:cubicBezTo>
                    <a:cubicBezTo>
                      <a:pt x="1" y="822"/>
                      <a:pt x="239" y="1048"/>
                      <a:pt x="525" y="1048"/>
                    </a:cubicBezTo>
                    <a:cubicBezTo>
                      <a:pt x="822" y="1048"/>
                      <a:pt x="1060" y="822"/>
                      <a:pt x="1060" y="525"/>
                    </a:cubicBezTo>
                    <a:cubicBezTo>
                      <a:pt x="1060" y="239"/>
                      <a:pt x="822" y="1"/>
                      <a:pt x="525"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4"/>
              <p:cNvSpPr/>
              <p:nvPr/>
            </p:nvSpPr>
            <p:spPr>
              <a:xfrm>
                <a:off x="2569050" y="3037100"/>
                <a:ext cx="26525" cy="26525"/>
              </a:xfrm>
              <a:custGeom>
                <a:rect b="b" l="l" r="r" t="t"/>
                <a:pathLst>
                  <a:path extrusionOk="0" h="1061" w="1061">
                    <a:moveTo>
                      <a:pt x="537" y="1"/>
                    </a:moveTo>
                    <a:cubicBezTo>
                      <a:pt x="239" y="1"/>
                      <a:pt x="1" y="239"/>
                      <a:pt x="1" y="525"/>
                    </a:cubicBezTo>
                    <a:cubicBezTo>
                      <a:pt x="1" y="822"/>
                      <a:pt x="239" y="1061"/>
                      <a:pt x="537" y="1061"/>
                    </a:cubicBezTo>
                    <a:cubicBezTo>
                      <a:pt x="822" y="1061"/>
                      <a:pt x="1061" y="822"/>
                      <a:pt x="1061" y="525"/>
                    </a:cubicBezTo>
                    <a:cubicBezTo>
                      <a:pt x="1061" y="239"/>
                      <a:pt x="822" y="1"/>
                      <a:pt x="537"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4"/>
              <p:cNvSpPr/>
              <p:nvPr/>
            </p:nvSpPr>
            <p:spPr>
              <a:xfrm>
                <a:off x="2613700" y="3162425"/>
                <a:ext cx="26225" cy="26525"/>
              </a:xfrm>
              <a:custGeom>
                <a:rect b="b" l="l" r="r" t="t"/>
                <a:pathLst>
                  <a:path extrusionOk="0" h="1061" w="1049">
                    <a:moveTo>
                      <a:pt x="525" y="0"/>
                    </a:moveTo>
                    <a:cubicBezTo>
                      <a:pt x="227" y="0"/>
                      <a:pt x="1" y="239"/>
                      <a:pt x="1" y="524"/>
                    </a:cubicBezTo>
                    <a:cubicBezTo>
                      <a:pt x="1" y="822"/>
                      <a:pt x="227" y="1060"/>
                      <a:pt x="525" y="1060"/>
                    </a:cubicBezTo>
                    <a:cubicBezTo>
                      <a:pt x="810" y="1060"/>
                      <a:pt x="1049" y="822"/>
                      <a:pt x="1049" y="524"/>
                    </a:cubicBezTo>
                    <a:cubicBezTo>
                      <a:pt x="1049" y="239"/>
                      <a:pt x="810" y="0"/>
                      <a:pt x="525"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4"/>
              <p:cNvSpPr/>
              <p:nvPr/>
            </p:nvSpPr>
            <p:spPr>
              <a:xfrm>
                <a:off x="2822075" y="3233850"/>
                <a:ext cx="26500" cy="26525"/>
              </a:xfrm>
              <a:custGeom>
                <a:rect b="b" l="l" r="r" t="t"/>
                <a:pathLst>
                  <a:path extrusionOk="0" h="1061" w="1060">
                    <a:moveTo>
                      <a:pt x="536" y="1"/>
                    </a:moveTo>
                    <a:cubicBezTo>
                      <a:pt x="238" y="1"/>
                      <a:pt x="0" y="239"/>
                      <a:pt x="0" y="525"/>
                    </a:cubicBezTo>
                    <a:cubicBezTo>
                      <a:pt x="0" y="822"/>
                      <a:pt x="238" y="1061"/>
                      <a:pt x="536" y="1061"/>
                    </a:cubicBezTo>
                    <a:cubicBezTo>
                      <a:pt x="822" y="1061"/>
                      <a:pt x="1060" y="822"/>
                      <a:pt x="1060" y="525"/>
                    </a:cubicBezTo>
                    <a:cubicBezTo>
                      <a:pt x="1060" y="239"/>
                      <a:pt x="822" y="1"/>
                      <a:pt x="536"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4"/>
              <p:cNvSpPr/>
              <p:nvPr/>
            </p:nvSpPr>
            <p:spPr>
              <a:xfrm>
                <a:off x="2850650" y="3017775"/>
                <a:ext cx="26500" cy="26200"/>
              </a:xfrm>
              <a:custGeom>
                <a:rect b="b" l="l" r="r" t="t"/>
                <a:pathLst>
                  <a:path extrusionOk="0" h="1048" w="1060">
                    <a:moveTo>
                      <a:pt x="536" y="0"/>
                    </a:moveTo>
                    <a:cubicBezTo>
                      <a:pt x="238" y="0"/>
                      <a:pt x="0" y="238"/>
                      <a:pt x="0" y="524"/>
                    </a:cubicBezTo>
                    <a:cubicBezTo>
                      <a:pt x="0" y="822"/>
                      <a:pt x="238" y="1048"/>
                      <a:pt x="536" y="1048"/>
                    </a:cubicBezTo>
                    <a:cubicBezTo>
                      <a:pt x="822" y="1048"/>
                      <a:pt x="1060" y="822"/>
                      <a:pt x="1060" y="524"/>
                    </a:cubicBezTo>
                    <a:cubicBezTo>
                      <a:pt x="1060" y="238"/>
                      <a:pt x="822" y="0"/>
                      <a:pt x="536"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4"/>
              <p:cNvSpPr/>
              <p:nvPr/>
            </p:nvSpPr>
            <p:spPr>
              <a:xfrm>
                <a:off x="2714025" y="2972825"/>
                <a:ext cx="26500" cy="26200"/>
              </a:xfrm>
              <a:custGeom>
                <a:rect b="b" l="l" r="r" t="t"/>
                <a:pathLst>
                  <a:path extrusionOk="0" h="1048" w="1060">
                    <a:moveTo>
                      <a:pt x="536" y="0"/>
                    </a:moveTo>
                    <a:cubicBezTo>
                      <a:pt x="238" y="0"/>
                      <a:pt x="0" y="238"/>
                      <a:pt x="0" y="524"/>
                    </a:cubicBezTo>
                    <a:cubicBezTo>
                      <a:pt x="0" y="810"/>
                      <a:pt x="238" y="1048"/>
                      <a:pt x="536" y="1048"/>
                    </a:cubicBezTo>
                    <a:cubicBezTo>
                      <a:pt x="822" y="1048"/>
                      <a:pt x="1060" y="810"/>
                      <a:pt x="1060" y="524"/>
                    </a:cubicBezTo>
                    <a:cubicBezTo>
                      <a:pt x="1060" y="238"/>
                      <a:pt x="822" y="0"/>
                      <a:pt x="536"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4"/>
              <p:cNvSpPr/>
              <p:nvPr/>
            </p:nvSpPr>
            <p:spPr>
              <a:xfrm>
                <a:off x="2324675" y="3466625"/>
                <a:ext cx="26525" cy="26225"/>
              </a:xfrm>
              <a:custGeom>
                <a:rect b="b" l="l" r="r" t="t"/>
                <a:pathLst>
                  <a:path extrusionOk="0" h="1049" w="1061">
                    <a:moveTo>
                      <a:pt x="537" y="1"/>
                    </a:moveTo>
                    <a:cubicBezTo>
                      <a:pt x="239" y="1"/>
                      <a:pt x="1" y="239"/>
                      <a:pt x="1" y="524"/>
                    </a:cubicBezTo>
                    <a:cubicBezTo>
                      <a:pt x="1" y="810"/>
                      <a:pt x="239" y="1048"/>
                      <a:pt x="537" y="1048"/>
                    </a:cubicBezTo>
                    <a:cubicBezTo>
                      <a:pt x="822" y="1048"/>
                      <a:pt x="1060" y="810"/>
                      <a:pt x="1060" y="524"/>
                    </a:cubicBezTo>
                    <a:cubicBezTo>
                      <a:pt x="1060" y="239"/>
                      <a:pt x="822" y="1"/>
                      <a:pt x="537"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4"/>
              <p:cNvSpPr/>
              <p:nvPr/>
            </p:nvSpPr>
            <p:spPr>
              <a:xfrm>
                <a:off x="2136850" y="3410375"/>
                <a:ext cx="26525" cy="26500"/>
              </a:xfrm>
              <a:custGeom>
                <a:rect b="b" l="l" r="r" t="t"/>
                <a:pathLst>
                  <a:path extrusionOk="0" h="1060" w="1061">
                    <a:moveTo>
                      <a:pt x="525" y="0"/>
                    </a:moveTo>
                    <a:cubicBezTo>
                      <a:pt x="239" y="0"/>
                      <a:pt x="1" y="238"/>
                      <a:pt x="1" y="536"/>
                    </a:cubicBezTo>
                    <a:cubicBezTo>
                      <a:pt x="1" y="822"/>
                      <a:pt x="239" y="1060"/>
                      <a:pt x="525" y="1060"/>
                    </a:cubicBezTo>
                    <a:cubicBezTo>
                      <a:pt x="823" y="1060"/>
                      <a:pt x="1061" y="822"/>
                      <a:pt x="1061" y="536"/>
                    </a:cubicBezTo>
                    <a:cubicBezTo>
                      <a:pt x="1061" y="238"/>
                      <a:pt x="823" y="0"/>
                      <a:pt x="525"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4"/>
              <p:cNvSpPr/>
              <p:nvPr/>
            </p:nvSpPr>
            <p:spPr>
              <a:xfrm>
                <a:off x="2027025" y="3308875"/>
                <a:ext cx="24125" cy="17575"/>
              </a:xfrm>
              <a:custGeom>
                <a:rect b="b" l="l" r="r" t="t"/>
                <a:pathLst>
                  <a:path extrusionOk="0" h="703" w="965">
                    <a:moveTo>
                      <a:pt x="36" y="0"/>
                    </a:moveTo>
                    <a:cubicBezTo>
                      <a:pt x="12" y="48"/>
                      <a:pt x="1" y="107"/>
                      <a:pt x="1" y="179"/>
                    </a:cubicBezTo>
                    <a:cubicBezTo>
                      <a:pt x="1" y="465"/>
                      <a:pt x="227" y="703"/>
                      <a:pt x="524" y="703"/>
                    </a:cubicBezTo>
                    <a:cubicBezTo>
                      <a:pt x="715" y="703"/>
                      <a:pt x="870" y="608"/>
                      <a:pt x="965" y="465"/>
                    </a:cubicBezTo>
                    <a:cubicBezTo>
                      <a:pt x="667" y="274"/>
                      <a:pt x="370" y="107"/>
                      <a:pt x="36" y="0"/>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4"/>
              <p:cNvSpPr/>
              <p:nvPr/>
            </p:nvSpPr>
            <p:spPr>
              <a:xfrm>
                <a:off x="2392250" y="3638375"/>
                <a:ext cx="26225" cy="26525"/>
              </a:xfrm>
              <a:custGeom>
                <a:rect b="b" l="l" r="r" t="t"/>
                <a:pathLst>
                  <a:path extrusionOk="0" h="1061" w="1049">
                    <a:moveTo>
                      <a:pt x="524" y="0"/>
                    </a:moveTo>
                    <a:cubicBezTo>
                      <a:pt x="227" y="0"/>
                      <a:pt x="1" y="239"/>
                      <a:pt x="1" y="536"/>
                    </a:cubicBezTo>
                    <a:cubicBezTo>
                      <a:pt x="1" y="822"/>
                      <a:pt x="227" y="1060"/>
                      <a:pt x="524" y="1060"/>
                    </a:cubicBezTo>
                    <a:cubicBezTo>
                      <a:pt x="810" y="1060"/>
                      <a:pt x="1048" y="822"/>
                      <a:pt x="1048" y="536"/>
                    </a:cubicBezTo>
                    <a:cubicBezTo>
                      <a:pt x="1048" y="239"/>
                      <a:pt x="810" y="0"/>
                      <a:pt x="524"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4"/>
              <p:cNvSpPr/>
              <p:nvPr/>
            </p:nvSpPr>
            <p:spPr>
              <a:xfrm>
                <a:off x="2054700" y="3825300"/>
                <a:ext cx="26525" cy="26525"/>
              </a:xfrm>
              <a:custGeom>
                <a:rect b="b" l="l" r="r" t="t"/>
                <a:pathLst>
                  <a:path extrusionOk="0" h="1061" w="1061">
                    <a:moveTo>
                      <a:pt x="537" y="1"/>
                    </a:moveTo>
                    <a:cubicBezTo>
                      <a:pt x="239" y="1"/>
                      <a:pt x="1" y="239"/>
                      <a:pt x="1" y="536"/>
                    </a:cubicBezTo>
                    <a:cubicBezTo>
                      <a:pt x="1" y="822"/>
                      <a:pt x="239" y="1060"/>
                      <a:pt x="537" y="1060"/>
                    </a:cubicBezTo>
                    <a:cubicBezTo>
                      <a:pt x="822" y="1060"/>
                      <a:pt x="1061" y="822"/>
                      <a:pt x="1061" y="536"/>
                    </a:cubicBezTo>
                    <a:cubicBezTo>
                      <a:pt x="1061" y="239"/>
                      <a:pt x="822" y="1"/>
                      <a:pt x="537"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4"/>
              <p:cNvSpPr/>
              <p:nvPr/>
            </p:nvSpPr>
            <p:spPr>
              <a:xfrm>
                <a:off x="2192525" y="3712200"/>
                <a:ext cx="26525" cy="26200"/>
              </a:xfrm>
              <a:custGeom>
                <a:rect b="b" l="l" r="r" t="t"/>
                <a:pathLst>
                  <a:path extrusionOk="0" h="1048" w="1061">
                    <a:moveTo>
                      <a:pt x="536" y="0"/>
                    </a:moveTo>
                    <a:cubicBezTo>
                      <a:pt x="239" y="0"/>
                      <a:pt x="0" y="238"/>
                      <a:pt x="0" y="524"/>
                    </a:cubicBezTo>
                    <a:cubicBezTo>
                      <a:pt x="0" y="822"/>
                      <a:pt x="239" y="1048"/>
                      <a:pt x="536" y="1048"/>
                    </a:cubicBezTo>
                    <a:cubicBezTo>
                      <a:pt x="822" y="1048"/>
                      <a:pt x="1060" y="822"/>
                      <a:pt x="1060" y="524"/>
                    </a:cubicBezTo>
                    <a:cubicBezTo>
                      <a:pt x="1060" y="238"/>
                      <a:pt x="822" y="0"/>
                      <a:pt x="536"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4"/>
              <p:cNvSpPr/>
              <p:nvPr/>
            </p:nvSpPr>
            <p:spPr>
              <a:xfrm>
                <a:off x="1987450" y="3611875"/>
                <a:ext cx="26200" cy="26525"/>
              </a:xfrm>
              <a:custGeom>
                <a:rect b="b" l="l" r="r" t="t"/>
                <a:pathLst>
                  <a:path extrusionOk="0" h="1061" w="1048">
                    <a:moveTo>
                      <a:pt x="524" y="1"/>
                    </a:moveTo>
                    <a:cubicBezTo>
                      <a:pt x="238" y="1"/>
                      <a:pt x="0" y="239"/>
                      <a:pt x="0" y="525"/>
                    </a:cubicBezTo>
                    <a:cubicBezTo>
                      <a:pt x="0" y="822"/>
                      <a:pt x="238" y="1060"/>
                      <a:pt x="524" y="1060"/>
                    </a:cubicBezTo>
                    <a:cubicBezTo>
                      <a:pt x="822" y="1060"/>
                      <a:pt x="1048" y="822"/>
                      <a:pt x="1048" y="525"/>
                    </a:cubicBezTo>
                    <a:cubicBezTo>
                      <a:pt x="1048" y="239"/>
                      <a:pt x="822" y="1"/>
                      <a:pt x="524"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4"/>
              <p:cNvSpPr/>
              <p:nvPr/>
            </p:nvSpPr>
            <p:spPr>
              <a:xfrm>
                <a:off x="2152925" y="4006575"/>
                <a:ext cx="26525" cy="26525"/>
              </a:xfrm>
              <a:custGeom>
                <a:rect b="b" l="l" r="r" t="t"/>
                <a:pathLst>
                  <a:path extrusionOk="0" h="1061" w="1061">
                    <a:moveTo>
                      <a:pt x="537" y="0"/>
                    </a:moveTo>
                    <a:cubicBezTo>
                      <a:pt x="239" y="0"/>
                      <a:pt x="1" y="239"/>
                      <a:pt x="1" y="524"/>
                    </a:cubicBezTo>
                    <a:cubicBezTo>
                      <a:pt x="1" y="822"/>
                      <a:pt x="239" y="1060"/>
                      <a:pt x="537" y="1060"/>
                    </a:cubicBezTo>
                    <a:cubicBezTo>
                      <a:pt x="822" y="1060"/>
                      <a:pt x="1061" y="822"/>
                      <a:pt x="1061" y="524"/>
                    </a:cubicBezTo>
                    <a:cubicBezTo>
                      <a:pt x="1061" y="239"/>
                      <a:pt x="822" y="0"/>
                      <a:pt x="537"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4"/>
              <p:cNvSpPr/>
              <p:nvPr/>
            </p:nvSpPr>
            <p:spPr>
              <a:xfrm>
                <a:off x="2278550" y="3313325"/>
                <a:ext cx="26500" cy="26225"/>
              </a:xfrm>
              <a:custGeom>
                <a:rect b="b" l="l" r="r" t="t"/>
                <a:pathLst>
                  <a:path extrusionOk="0" h="1049" w="1060">
                    <a:moveTo>
                      <a:pt x="524" y="1"/>
                    </a:moveTo>
                    <a:cubicBezTo>
                      <a:pt x="238" y="1"/>
                      <a:pt x="0" y="239"/>
                      <a:pt x="0" y="525"/>
                    </a:cubicBezTo>
                    <a:cubicBezTo>
                      <a:pt x="0" y="811"/>
                      <a:pt x="238" y="1049"/>
                      <a:pt x="524" y="1049"/>
                    </a:cubicBezTo>
                    <a:cubicBezTo>
                      <a:pt x="822" y="1049"/>
                      <a:pt x="1060" y="811"/>
                      <a:pt x="1060" y="525"/>
                    </a:cubicBezTo>
                    <a:cubicBezTo>
                      <a:pt x="1060" y="239"/>
                      <a:pt x="822" y="1"/>
                      <a:pt x="524"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4"/>
              <p:cNvSpPr/>
              <p:nvPr/>
            </p:nvSpPr>
            <p:spPr>
              <a:xfrm>
                <a:off x="2405350" y="3091275"/>
                <a:ext cx="26225" cy="26225"/>
              </a:xfrm>
              <a:custGeom>
                <a:rect b="b" l="l" r="r" t="t"/>
                <a:pathLst>
                  <a:path extrusionOk="0" h="1049" w="1049">
                    <a:moveTo>
                      <a:pt x="524" y="1"/>
                    </a:moveTo>
                    <a:cubicBezTo>
                      <a:pt x="239" y="1"/>
                      <a:pt x="0" y="227"/>
                      <a:pt x="0" y="525"/>
                    </a:cubicBezTo>
                    <a:cubicBezTo>
                      <a:pt x="0" y="810"/>
                      <a:pt x="239" y="1049"/>
                      <a:pt x="524" y="1049"/>
                    </a:cubicBezTo>
                    <a:cubicBezTo>
                      <a:pt x="822" y="1049"/>
                      <a:pt x="1048" y="810"/>
                      <a:pt x="1048" y="525"/>
                    </a:cubicBezTo>
                    <a:cubicBezTo>
                      <a:pt x="1048" y="227"/>
                      <a:pt x="822" y="1"/>
                      <a:pt x="524"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4"/>
              <p:cNvSpPr/>
              <p:nvPr/>
            </p:nvSpPr>
            <p:spPr>
              <a:xfrm>
                <a:off x="2548825" y="2906450"/>
                <a:ext cx="26200" cy="26200"/>
              </a:xfrm>
              <a:custGeom>
                <a:rect b="b" l="l" r="r" t="t"/>
                <a:pathLst>
                  <a:path extrusionOk="0" h="1048" w="1048">
                    <a:moveTo>
                      <a:pt x="524" y="0"/>
                    </a:moveTo>
                    <a:cubicBezTo>
                      <a:pt x="226" y="0"/>
                      <a:pt x="0" y="226"/>
                      <a:pt x="0" y="524"/>
                    </a:cubicBezTo>
                    <a:cubicBezTo>
                      <a:pt x="0" y="810"/>
                      <a:pt x="226" y="1048"/>
                      <a:pt x="524" y="1048"/>
                    </a:cubicBezTo>
                    <a:cubicBezTo>
                      <a:pt x="810" y="1048"/>
                      <a:pt x="1048" y="810"/>
                      <a:pt x="1048" y="524"/>
                    </a:cubicBezTo>
                    <a:cubicBezTo>
                      <a:pt x="1048" y="226"/>
                      <a:pt x="810" y="0"/>
                      <a:pt x="524"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4"/>
              <p:cNvSpPr/>
              <p:nvPr/>
            </p:nvSpPr>
            <p:spPr>
              <a:xfrm>
                <a:off x="2258000" y="3175525"/>
                <a:ext cx="26525" cy="26500"/>
              </a:xfrm>
              <a:custGeom>
                <a:rect b="b" l="l" r="r" t="t"/>
                <a:pathLst>
                  <a:path extrusionOk="0" h="1060" w="1061">
                    <a:moveTo>
                      <a:pt x="537" y="0"/>
                    </a:moveTo>
                    <a:cubicBezTo>
                      <a:pt x="239" y="0"/>
                      <a:pt x="1" y="238"/>
                      <a:pt x="1" y="536"/>
                    </a:cubicBezTo>
                    <a:cubicBezTo>
                      <a:pt x="1" y="822"/>
                      <a:pt x="239" y="1060"/>
                      <a:pt x="537" y="1060"/>
                    </a:cubicBezTo>
                    <a:cubicBezTo>
                      <a:pt x="822" y="1060"/>
                      <a:pt x="1060" y="822"/>
                      <a:pt x="1060" y="536"/>
                    </a:cubicBezTo>
                    <a:cubicBezTo>
                      <a:pt x="1060" y="238"/>
                      <a:pt x="822" y="0"/>
                      <a:pt x="537"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4"/>
              <p:cNvSpPr/>
              <p:nvPr/>
            </p:nvSpPr>
            <p:spPr>
              <a:xfrm>
                <a:off x="2418450" y="2959425"/>
                <a:ext cx="26500" cy="26525"/>
              </a:xfrm>
              <a:custGeom>
                <a:rect b="b" l="l" r="r" t="t"/>
                <a:pathLst>
                  <a:path extrusionOk="0" h="1061" w="1060">
                    <a:moveTo>
                      <a:pt x="524" y="0"/>
                    </a:moveTo>
                    <a:cubicBezTo>
                      <a:pt x="238" y="0"/>
                      <a:pt x="0" y="239"/>
                      <a:pt x="0" y="536"/>
                    </a:cubicBezTo>
                    <a:cubicBezTo>
                      <a:pt x="0" y="822"/>
                      <a:pt x="238" y="1060"/>
                      <a:pt x="524" y="1060"/>
                    </a:cubicBezTo>
                    <a:cubicBezTo>
                      <a:pt x="822" y="1060"/>
                      <a:pt x="1060" y="822"/>
                      <a:pt x="1060" y="536"/>
                    </a:cubicBezTo>
                    <a:cubicBezTo>
                      <a:pt x="1060" y="239"/>
                      <a:pt x="822" y="0"/>
                      <a:pt x="524"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4"/>
              <p:cNvSpPr/>
              <p:nvPr/>
            </p:nvSpPr>
            <p:spPr>
              <a:xfrm>
                <a:off x="2166325" y="3553250"/>
                <a:ext cx="26225" cy="26500"/>
              </a:xfrm>
              <a:custGeom>
                <a:rect b="b" l="l" r="r" t="t"/>
                <a:pathLst>
                  <a:path extrusionOk="0" h="1060" w="1049">
                    <a:moveTo>
                      <a:pt x="525" y="0"/>
                    </a:moveTo>
                    <a:cubicBezTo>
                      <a:pt x="239" y="0"/>
                      <a:pt x="1" y="238"/>
                      <a:pt x="1" y="536"/>
                    </a:cubicBezTo>
                    <a:cubicBezTo>
                      <a:pt x="1" y="822"/>
                      <a:pt x="239" y="1060"/>
                      <a:pt x="525" y="1060"/>
                    </a:cubicBezTo>
                    <a:cubicBezTo>
                      <a:pt x="810" y="1060"/>
                      <a:pt x="1048" y="822"/>
                      <a:pt x="1048" y="536"/>
                    </a:cubicBezTo>
                    <a:cubicBezTo>
                      <a:pt x="1048" y="238"/>
                      <a:pt x="810" y="0"/>
                      <a:pt x="525"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4"/>
              <p:cNvSpPr/>
              <p:nvPr/>
            </p:nvSpPr>
            <p:spPr>
              <a:xfrm>
                <a:off x="2000525" y="3436850"/>
                <a:ext cx="26525" cy="26525"/>
              </a:xfrm>
              <a:custGeom>
                <a:rect b="b" l="l" r="r" t="t"/>
                <a:pathLst>
                  <a:path extrusionOk="0" h="1061" w="1061">
                    <a:moveTo>
                      <a:pt x="525" y="1"/>
                    </a:moveTo>
                    <a:cubicBezTo>
                      <a:pt x="239" y="1"/>
                      <a:pt x="1" y="239"/>
                      <a:pt x="1" y="525"/>
                    </a:cubicBezTo>
                    <a:cubicBezTo>
                      <a:pt x="1" y="823"/>
                      <a:pt x="239" y="1061"/>
                      <a:pt x="525" y="1061"/>
                    </a:cubicBezTo>
                    <a:cubicBezTo>
                      <a:pt x="822" y="1061"/>
                      <a:pt x="1061" y="823"/>
                      <a:pt x="1061" y="525"/>
                    </a:cubicBezTo>
                    <a:cubicBezTo>
                      <a:pt x="1061" y="239"/>
                      <a:pt x="822" y="1"/>
                      <a:pt x="525"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4"/>
              <p:cNvSpPr/>
              <p:nvPr/>
            </p:nvSpPr>
            <p:spPr>
              <a:xfrm>
                <a:off x="2480950" y="3397275"/>
                <a:ext cx="26525" cy="26525"/>
              </a:xfrm>
              <a:custGeom>
                <a:rect b="b" l="l" r="r" t="t"/>
                <a:pathLst>
                  <a:path extrusionOk="0" h="1061" w="1061">
                    <a:moveTo>
                      <a:pt x="536" y="0"/>
                    </a:moveTo>
                    <a:cubicBezTo>
                      <a:pt x="239" y="0"/>
                      <a:pt x="1" y="239"/>
                      <a:pt x="1" y="524"/>
                    </a:cubicBezTo>
                    <a:cubicBezTo>
                      <a:pt x="1" y="822"/>
                      <a:pt x="239" y="1060"/>
                      <a:pt x="536" y="1060"/>
                    </a:cubicBezTo>
                    <a:cubicBezTo>
                      <a:pt x="822" y="1060"/>
                      <a:pt x="1060" y="822"/>
                      <a:pt x="1060" y="524"/>
                    </a:cubicBezTo>
                    <a:cubicBezTo>
                      <a:pt x="1060" y="239"/>
                      <a:pt x="822" y="0"/>
                      <a:pt x="536"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4"/>
              <p:cNvSpPr/>
              <p:nvPr/>
            </p:nvSpPr>
            <p:spPr>
              <a:xfrm>
                <a:off x="2753600" y="3466625"/>
                <a:ext cx="26525" cy="26225"/>
              </a:xfrm>
              <a:custGeom>
                <a:rect b="b" l="l" r="r" t="t"/>
                <a:pathLst>
                  <a:path extrusionOk="0" h="1049" w="1061">
                    <a:moveTo>
                      <a:pt x="537" y="1"/>
                    </a:moveTo>
                    <a:cubicBezTo>
                      <a:pt x="239" y="1"/>
                      <a:pt x="1" y="239"/>
                      <a:pt x="1" y="524"/>
                    </a:cubicBezTo>
                    <a:cubicBezTo>
                      <a:pt x="1" y="810"/>
                      <a:pt x="239" y="1048"/>
                      <a:pt x="537" y="1048"/>
                    </a:cubicBezTo>
                    <a:cubicBezTo>
                      <a:pt x="822" y="1048"/>
                      <a:pt x="1060" y="810"/>
                      <a:pt x="1060" y="524"/>
                    </a:cubicBezTo>
                    <a:cubicBezTo>
                      <a:pt x="1060" y="239"/>
                      <a:pt x="822" y="1"/>
                      <a:pt x="537"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4"/>
              <p:cNvSpPr/>
              <p:nvPr/>
            </p:nvSpPr>
            <p:spPr>
              <a:xfrm>
                <a:off x="2740500" y="3091275"/>
                <a:ext cx="26525" cy="26225"/>
              </a:xfrm>
              <a:custGeom>
                <a:rect b="b" l="l" r="r" t="t"/>
                <a:pathLst>
                  <a:path extrusionOk="0" h="1049" w="1061">
                    <a:moveTo>
                      <a:pt x="525" y="1"/>
                    </a:moveTo>
                    <a:cubicBezTo>
                      <a:pt x="239" y="1"/>
                      <a:pt x="1" y="227"/>
                      <a:pt x="1" y="525"/>
                    </a:cubicBezTo>
                    <a:cubicBezTo>
                      <a:pt x="1" y="810"/>
                      <a:pt x="239" y="1049"/>
                      <a:pt x="525" y="1049"/>
                    </a:cubicBezTo>
                    <a:cubicBezTo>
                      <a:pt x="822" y="1049"/>
                      <a:pt x="1061" y="810"/>
                      <a:pt x="1061" y="525"/>
                    </a:cubicBezTo>
                    <a:cubicBezTo>
                      <a:pt x="1061" y="227"/>
                      <a:pt x="822" y="1"/>
                      <a:pt x="525"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4"/>
              <p:cNvSpPr/>
              <p:nvPr/>
            </p:nvSpPr>
            <p:spPr>
              <a:xfrm>
                <a:off x="2898850" y="3118675"/>
                <a:ext cx="26525" cy="26500"/>
              </a:xfrm>
              <a:custGeom>
                <a:rect b="b" l="l" r="r" t="t"/>
                <a:pathLst>
                  <a:path extrusionOk="0" h="1060" w="1061">
                    <a:moveTo>
                      <a:pt x="537" y="0"/>
                    </a:moveTo>
                    <a:cubicBezTo>
                      <a:pt x="239" y="0"/>
                      <a:pt x="1" y="238"/>
                      <a:pt x="1" y="536"/>
                    </a:cubicBezTo>
                    <a:cubicBezTo>
                      <a:pt x="1" y="822"/>
                      <a:pt x="239" y="1060"/>
                      <a:pt x="537" y="1060"/>
                    </a:cubicBezTo>
                    <a:cubicBezTo>
                      <a:pt x="823" y="1060"/>
                      <a:pt x="1061" y="822"/>
                      <a:pt x="1061" y="536"/>
                    </a:cubicBezTo>
                    <a:cubicBezTo>
                      <a:pt x="1061" y="238"/>
                      <a:pt x="823" y="0"/>
                      <a:pt x="537"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4"/>
              <p:cNvSpPr/>
              <p:nvPr/>
            </p:nvSpPr>
            <p:spPr>
              <a:xfrm>
                <a:off x="2582450" y="3566650"/>
                <a:ext cx="26225" cy="26200"/>
              </a:xfrm>
              <a:custGeom>
                <a:rect b="b" l="l" r="r" t="t"/>
                <a:pathLst>
                  <a:path extrusionOk="0" h="1048" w="1049">
                    <a:moveTo>
                      <a:pt x="525" y="0"/>
                    </a:moveTo>
                    <a:cubicBezTo>
                      <a:pt x="239" y="0"/>
                      <a:pt x="1" y="226"/>
                      <a:pt x="1" y="524"/>
                    </a:cubicBezTo>
                    <a:cubicBezTo>
                      <a:pt x="1" y="810"/>
                      <a:pt x="239" y="1048"/>
                      <a:pt x="525" y="1048"/>
                    </a:cubicBezTo>
                    <a:cubicBezTo>
                      <a:pt x="810" y="1048"/>
                      <a:pt x="1048" y="810"/>
                      <a:pt x="1048" y="524"/>
                    </a:cubicBezTo>
                    <a:cubicBezTo>
                      <a:pt x="1048" y="226"/>
                      <a:pt x="810" y="0"/>
                      <a:pt x="525"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4"/>
              <p:cNvSpPr/>
              <p:nvPr/>
            </p:nvSpPr>
            <p:spPr>
              <a:xfrm>
                <a:off x="2467850" y="3801200"/>
                <a:ext cx="26525" cy="26200"/>
              </a:xfrm>
              <a:custGeom>
                <a:rect b="b" l="l" r="r" t="t"/>
                <a:pathLst>
                  <a:path extrusionOk="0" h="1048" w="1061">
                    <a:moveTo>
                      <a:pt x="525" y="0"/>
                    </a:moveTo>
                    <a:cubicBezTo>
                      <a:pt x="239" y="0"/>
                      <a:pt x="1" y="226"/>
                      <a:pt x="1" y="524"/>
                    </a:cubicBezTo>
                    <a:cubicBezTo>
                      <a:pt x="1" y="810"/>
                      <a:pt x="239" y="1048"/>
                      <a:pt x="525" y="1048"/>
                    </a:cubicBezTo>
                    <a:cubicBezTo>
                      <a:pt x="822" y="1048"/>
                      <a:pt x="1060" y="810"/>
                      <a:pt x="1060" y="524"/>
                    </a:cubicBezTo>
                    <a:cubicBezTo>
                      <a:pt x="1060" y="226"/>
                      <a:pt x="822" y="0"/>
                      <a:pt x="525"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4"/>
              <p:cNvSpPr/>
              <p:nvPr/>
            </p:nvSpPr>
            <p:spPr>
              <a:xfrm>
                <a:off x="2265450" y="3838700"/>
                <a:ext cx="26225" cy="26225"/>
              </a:xfrm>
              <a:custGeom>
                <a:rect b="b" l="l" r="r" t="t"/>
                <a:pathLst>
                  <a:path extrusionOk="0" h="1049" w="1049">
                    <a:moveTo>
                      <a:pt x="524" y="0"/>
                    </a:moveTo>
                    <a:cubicBezTo>
                      <a:pt x="239" y="0"/>
                      <a:pt x="0" y="239"/>
                      <a:pt x="0" y="524"/>
                    </a:cubicBezTo>
                    <a:cubicBezTo>
                      <a:pt x="0" y="810"/>
                      <a:pt x="239" y="1048"/>
                      <a:pt x="524" y="1048"/>
                    </a:cubicBezTo>
                    <a:cubicBezTo>
                      <a:pt x="822" y="1048"/>
                      <a:pt x="1048" y="810"/>
                      <a:pt x="1048" y="524"/>
                    </a:cubicBezTo>
                    <a:cubicBezTo>
                      <a:pt x="1048" y="239"/>
                      <a:pt x="822" y="0"/>
                      <a:pt x="524"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4"/>
              <p:cNvSpPr/>
              <p:nvPr/>
            </p:nvSpPr>
            <p:spPr>
              <a:xfrm>
                <a:off x="2822075" y="3638375"/>
                <a:ext cx="26500" cy="26525"/>
              </a:xfrm>
              <a:custGeom>
                <a:rect b="b" l="l" r="r" t="t"/>
                <a:pathLst>
                  <a:path extrusionOk="0" h="1061" w="1060">
                    <a:moveTo>
                      <a:pt x="536" y="0"/>
                    </a:moveTo>
                    <a:cubicBezTo>
                      <a:pt x="238" y="0"/>
                      <a:pt x="0" y="239"/>
                      <a:pt x="0" y="536"/>
                    </a:cubicBezTo>
                    <a:cubicBezTo>
                      <a:pt x="0" y="822"/>
                      <a:pt x="238" y="1060"/>
                      <a:pt x="536" y="1060"/>
                    </a:cubicBezTo>
                    <a:cubicBezTo>
                      <a:pt x="822" y="1060"/>
                      <a:pt x="1060" y="822"/>
                      <a:pt x="1060" y="536"/>
                    </a:cubicBezTo>
                    <a:cubicBezTo>
                      <a:pt x="1060" y="239"/>
                      <a:pt x="822" y="0"/>
                      <a:pt x="536"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4"/>
              <p:cNvSpPr/>
              <p:nvPr/>
            </p:nvSpPr>
            <p:spPr>
              <a:xfrm>
                <a:off x="2639900" y="3738375"/>
                <a:ext cx="26525" cy="26525"/>
              </a:xfrm>
              <a:custGeom>
                <a:rect b="b" l="l" r="r" t="t"/>
                <a:pathLst>
                  <a:path extrusionOk="0" h="1061" w="1061">
                    <a:moveTo>
                      <a:pt x="524" y="1"/>
                    </a:moveTo>
                    <a:cubicBezTo>
                      <a:pt x="239" y="1"/>
                      <a:pt x="1" y="239"/>
                      <a:pt x="1" y="537"/>
                    </a:cubicBezTo>
                    <a:cubicBezTo>
                      <a:pt x="1" y="823"/>
                      <a:pt x="239" y="1061"/>
                      <a:pt x="524" y="1061"/>
                    </a:cubicBezTo>
                    <a:cubicBezTo>
                      <a:pt x="822" y="1061"/>
                      <a:pt x="1060" y="823"/>
                      <a:pt x="1060" y="537"/>
                    </a:cubicBezTo>
                    <a:cubicBezTo>
                      <a:pt x="1060" y="239"/>
                      <a:pt x="822" y="1"/>
                      <a:pt x="524"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4"/>
              <p:cNvSpPr/>
              <p:nvPr/>
            </p:nvSpPr>
            <p:spPr>
              <a:xfrm>
                <a:off x="2365750" y="4033075"/>
                <a:ext cx="26525" cy="26200"/>
              </a:xfrm>
              <a:custGeom>
                <a:rect b="b" l="l" r="r" t="t"/>
                <a:pathLst>
                  <a:path extrusionOk="0" h="1048" w="1061">
                    <a:moveTo>
                      <a:pt x="525" y="0"/>
                    </a:moveTo>
                    <a:cubicBezTo>
                      <a:pt x="239" y="0"/>
                      <a:pt x="1" y="238"/>
                      <a:pt x="1" y="524"/>
                    </a:cubicBezTo>
                    <a:cubicBezTo>
                      <a:pt x="1" y="810"/>
                      <a:pt x="239" y="1048"/>
                      <a:pt x="525" y="1048"/>
                    </a:cubicBezTo>
                    <a:cubicBezTo>
                      <a:pt x="822" y="1048"/>
                      <a:pt x="1061" y="810"/>
                      <a:pt x="1061" y="524"/>
                    </a:cubicBezTo>
                    <a:cubicBezTo>
                      <a:pt x="1061" y="238"/>
                      <a:pt x="822" y="0"/>
                      <a:pt x="525"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4"/>
              <p:cNvSpPr/>
              <p:nvPr/>
            </p:nvSpPr>
            <p:spPr>
              <a:xfrm>
                <a:off x="2569050" y="3964300"/>
                <a:ext cx="26525" cy="26525"/>
              </a:xfrm>
              <a:custGeom>
                <a:rect b="b" l="l" r="r" t="t"/>
                <a:pathLst>
                  <a:path extrusionOk="0" h="1061" w="1061">
                    <a:moveTo>
                      <a:pt x="537" y="1"/>
                    </a:moveTo>
                    <a:cubicBezTo>
                      <a:pt x="239" y="1"/>
                      <a:pt x="1" y="239"/>
                      <a:pt x="1" y="525"/>
                    </a:cubicBezTo>
                    <a:cubicBezTo>
                      <a:pt x="1" y="822"/>
                      <a:pt x="239" y="1060"/>
                      <a:pt x="537" y="1060"/>
                    </a:cubicBezTo>
                    <a:cubicBezTo>
                      <a:pt x="822" y="1060"/>
                      <a:pt x="1061" y="822"/>
                      <a:pt x="1061" y="525"/>
                    </a:cubicBezTo>
                    <a:cubicBezTo>
                      <a:pt x="1061" y="239"/>
                      <a:pt x="822" y="1"/>
                      <a:pt x="537"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4"/>
              <p:cNvSpPr/>
              <p:nvPr/>
            </p:nvSpPr>
            <p:spPr>
              <a:xfrm>
                <a:off x="2765225" y="3886625"/>
                <a:ext cx="26200" cy="26500"/>
              </a:xfrm>
              <a:custGeom>
                <a:rect b="b" l="l" r="r" t="t"/>
                <a:pathLst>
                  <a:path extrusionOk="0" h="1060" w="1048">
                    <a:moveTo>
                      <a:pt x="524" y="0"/>
                    </a:moveTo>
                    <a:cubicBezTo>
                      <a:pt x="238" y="0"/>
                      <a:pt x="0" y="238"/>
                      <a:pt x="0" y="524"/>
                    </a:cubicBezTo>
                    <a:cubicBezTo>
                      <a:pt x="0" y="822"/>
                      <a:pt x="238" y="1060"/>
                      <a:pt x="524" y="1060"/>
                    </a:cubicBezTo>
                    <a:cubicBezTo>
                      <a:pt x="822" y="1060"/>
                      <a:pt x="1048" y="822"/>
                      <a:pt x="1048" y="524"/>
                    </a:cubicBezTo>
                    <a:cubicBezTo>
                      <a:pt x="1048" y="238"/>
                      <a:pt x="822" y="0"/>
                      <a:pt x="524" y="0"/>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4"/>
              <p:cNvSpPr/>
              <p:nvPr/>
            </p:nvSpPr>
            <p:spPr>
              <a:xfrm>
                <a:off x="2676800" y="4113425"/>
                <a:ext cx="26225" cy="26525"/>
              </a:xfrm>
              <a:custGeom>
                <a:rect b="b" l="l" r="r" t="t"/>
                <a:pathLst>
                  <a:path extrusionOk="0" h="1061" w="1049">
                    <a:moveTo>
                      <a:pt x="525" y="1"/>
                    </a:moveTo>
                    <a:cubicBezTo>
                      <a:pt x="239" y="1"/>
                      <a:pt x="1" y="239"/>
                      <a:pt x="1" y="525"/>
                    </a:cubicBezTo>
                    <a:cubicBezTo>
                      <a:pt x="1" y="822"/>
                      <a:pt x="239" y="1060"/>
                      <a:pt x="525" y="1060"/>
                    </a:cubicBezTo>
                    <a:cubicBezTo>
                      <a:pt x="811" y="1060"/>
                      <a:pt x="1049" y="822"/>
                      <a:pt x="1049" y="525"/>
                    </a:cubicBezTo>
                    <a:cubicBezTo>
                      <a:pt x="1049" y="239"/>
                      <a:pt x="811" y="1"/>
                      <a:pt x="525" y="1"/>
                    </a:cubicBezTo>
                    <a:close/>
                  </a:path>
                </a:pathLst>
              </a:custGeom>
              <a:solidFill>
                <a:srgbClr val="C3C3C3">
                  <a:alpha val="258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4"/>
              <p:cNvSpPr/>
              <p:nvPr/>
            </p:nvSpPr>
            <p:spPr>
              <a:xfrm>
                <a:off x="2458025" y="4615100"/>
                <a:ext cx="243525" cy="206175"/>
              </a:xfrm>
              <a:custGeom>
                <a:rect b="b" l="l" r="r" t="t"/>
                <a:pathLst>
                  <a:path extrusionOk="0" h="8247" w="9741">
                    <a:moveTo>
                      <a:pt x="4861" y="1"/>
                    </a:moveTo>
                    <a:cubicBezTo>
                      <a:pt x="3778" y="1"/>
                      <a:pt x="2123" y="792"/>
                      <a:pt x="1965" y="2508"/>
                    </a:cubicBezTo>
                    <a:cubicBezTo>
                      <a:pt x="1965" y="2508"/>
                      <a:pt x="1580" y="2146"/>
                      <a:pt x="1256" y="2146"/>
                    </a:cubicBezTo>
                    <a:cubicBezTo>
                      <a:pt x="961" y="2146"/>
                      <a:pt x="716" y="2446"/>
                      <a:pt x="858" y="3591"/>
                    </a:cubicBezTo>
                    <a:cubicBezTo>
                      <a:pt x="1037" y="5008"/>
                      <a:pt x="1" y="6628"/>
                      <a:pt x="560" y="8247"/>
                    </a:cubicBezTo>
                    <a:lnTo>
                      <a:pt x="9228" y="8247"/>
                    </a:lnTo>
                    <a:cubicBezTo>
                      <a:pt x="9228" y="8247"/>
                      <a:pt x="9740" y="7997"/>
                      <a:pt x="9478" y="6735"/>
                    </a:cubicBezTo>
                    <a:cubicBezTo>
                      <a:pt x="9454" y="6639"/>
                      <a:pt x="9431" y="6544"/>
                      <a:pt x="9407" y="6449"/>
                    </a:cubicBezTo>
                    <a:cubicBezTo>
                      <a:pt x="9133" y="5437"/>
                      <a:pt x="7526" y="5449"/>
                      <a:pt x="6549" y="4044"/>
                    </a:cubicBezTo>
                    <a:cubicBezTo>
                      <a:pt x="6073" y="3341"/>
                      <a:pt x="5740" y="2294"/>
                      <a:pt x="5799" y="591"/>
                    </a:cubicBezTo>
                    <a:cubicBezTo>
                      <a:pt x="5811" y="203"/>
                      <a:pt x="5409" y="1"/>
                      <a:pt x="48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4"/>
              <p:cNvSpPr/>
              <p:nvPr/>
            </p:nvSpPr>
            <p:spPr>
              <a:xfrm>
                <a:off x="1528150" y="3030950"/>
                <a:ext cx="285475" cy="252125"/>
              </a:xfrm>
              <a:custGeom>
                <a:rect b="b" l="l" r="r" t="t"/>
                <a:pathLst>
                  <a:path extrusionOk="0" h="10085" w="11419">
                    <a:moveTo>
                      <a:pt x="8225" y="0"/>
                    </a:moveTo>
                    <a:cubicBezTo>
                      <a:pt x="7462" y="0"/>
                      <a:pt x="6422" y="294"/>
                      <a:pt x="5180" y="1378"/>
                    </a:cubicBezTo>
                    <a:cubicBezTo>
                      <a:pt x="2465" y="3735"/>
                      <a:pt x="1" y="6307"/>
                      <a:pt x="382" y="8510"/>
                    </a:cubicBezTo>
                    <a:cubicBezTo>
                      <a:pt x="585" y="9679"/>
                      <a:pt x="1256" y="10085"/>
                      <a:pt x="1957" y="10085"/>
                    </a:cubicBezTo>
                    <a:cubicBezTo>
                      <a:pt x="2570" y="10085"/>
                      <a:pt x="3206" y="9774"/>
                      <a:pt x="3573" y="9391"/>
                    </a:cubicBezTo>
                    <a:cubicBezTo>
                      <a:pt x="3692" y="9272"/>
                      <a:pt x="3823" y="9129"/>
                      <a:pt x="3954" y="8974"/>
                    </a:cubicBezTo>
                    <a:cubicBezTo>
                      <a:pt x="4632" y="8212"/>
                      <a:pt x="5466" y="7200"/>
                      <a:pt x="6263" y="6724"/>
                    </a:cubicBezTo>
                    <a:cubicBezTo>
                      <a:pt x="6347" y="6676"/>
                      <a:pt x="6442" y="6629"/>
                      <a:pt x="6513" y="6581"/>
                    </a:cubicBezTo>
                    <a:cubicBezTo>
                      <a:pt x="6706" y="6492"/>
                      <a:pt x="6884" y="6458"/>
                      <a:pt x="7049" y="6458"/>
                    </a:cubicBezTo>
                    <a:cubicBezTo>
                      <a:pt x="7604" y="6458"/>
                      <a:pt x="8012" y="6847"/>
                      <a:pt x="8366" y="6847"/>
                    </a:cubicBezTo>
                    <a:cubicBezTo>
                      <a:pt x="8471" y="6847"/>
                      <a:pt x="8571" y="6813"/>
                      <a:pt x="8668" y="6724"/>
                    </a:cubicBezTo>
                    <a:cubicBezTo>
                      <a:pt x="9192" y="6236"/>
                      <a:pt x="8383" y="5045"/>
                      <a:pt x="8383" y="5045"/>
                    </a:cubicBezTo>
                    <a:cubicBezTo>
                      <a:pt x="8383" y="5045"/>
                      <a:pt x="9266" y="4225"/>
                      <a:pt x="10091" y="4225"/>
                    </a:cubicBezTo>
                    <a:cubicBezTo>
                      <a:pt x="10341" y="4225"/>
                      <a:pt x="10586" y="4301"/>
                      <a:pt x="10800" y="4497"/>
                    </a:cubicBezTo>
                    <a:cubicBezTo>
                      <a:pt x="10800" y="4497"/>
                      <a:pt x="11419" y="4116"/>
                      <a:pt x="11109" y="3533"/>
                    </a:cubicBezTo>
                    <a:cubicBezTo>
                      <a:pt x="10800" y="2950"/>
                      <a:pt x="10252" y="2640"/>
                      <a:pt x="10252" y="2021"/>
                    </a:cubicBezTo>
                    <a:cubicBezTo>
                      <a:pt x="10252" y="1402"/>
                      <a:pt x="9645" y="414"/>
                      <a:pt x="9645" y="414"/>
                    </a:cubicBezTo>
                    <a:cubicBezTo>
                      <a:pt x="9645" y="414"/>
                      <a:pt x="9130" y="0"/>
                      <a:pt x="8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4"/>
              <p:cNvSpPr/>
              <p:nvPr/>
            </p:nvSpPr>
            <p:spPr>
              <a:xfrm>
                <a:off x="4208950" y="4493275"/>
                <a:ext cx="261550" cy="328000"/>
              </a:xfrm>
              <a:custGeom>
                <a:rect b="b" l="l" r="r" t="t"/>
                <a:pathLst>
                  <a:path extrusionOk="0" h="13120" w="10462">
                    <a:moveTo>
                      <a:pt x="3072" y="1"/>
                    </a:moveTo>
                    <a:cubicBezTo>
                      <a:pt x="1078" y="1"/>
                      <a:pt x="0" y="1605"/>
                      <a:pt x="520" y="6202"/>
                    </a:cubicBezTo>
                    <a:cubicBezTo>
                      <a:pt x="115" y="8429"/>
                      <a:pt x="32" y="10977"/>
                      <a:pt x="961" y="13120"/>
                    </a:cubicBezTo>
                    <a:lnTo>
                      <a:pt x="9164" y="13120"/>
                    </a:lnTo>
                    <a:cubicBezTo>
                      <a:pt x="9164" y="13120"/>
                      <a:pt x="10462" y="10334"/>
                      <a:pt x="8617" y="9369"/>
                    </a:cubicBezTo>
                    <a:cubicBezTo>
                      <a:pt x="8188" y="9143"/>
                      <a:pt x="7795" y="8655"/>
                      <a:pt x="7438" y="8024"/>
                    </a:cubicBezTo>
                    <a:cubicBezTo>
                      <a:pt x="7438" y="8024"/>
                      <a:pt x="7140" y="6178"/>
                      <a:pt x="7438" y="4250"/>
                    </a:cubicBezTo>
                    <a:cubicBezTo>
                      <a:pt x="7747" y="2309"/>
                      <a:pt x="6902" y="725"/>
                      <a:pt x="4152" y="130"/>
                    </a:cubicBezTo>
                    <a:cubicBezTo>
                      <a:pt x="3768" y="46"/>
                      <a:pt x="3407" y="1"/>
                      <a:pt x="3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4"/>
              <p:cNvSpPr/>
              <p:nvPr/>
            </p:nvSpPr>
            <p:spPr>
              <a:xfrm>
                <a:off x="4253500" y="3993375"/>
                <a:ext cx="350950" cy="632325"/>
              </a:xfrm>
              <a:custGeom>
                <a:rect b="b" l="l" r="r" t="t"/>
                <a:pathLst>
                  <a:path extrusionOk="0" h="25293" w="14038">
                    <a:moveTo>
                      <a:pt x="10449" y="0"/>
                    </a:moveTo>
                    <a:cubicBezTo>
                      <a:pt x="8083" y="0"/>
                      <a:pt x="5168" y="647"/>
                      <a:pt x="3751" y="3481"/>
                    </a:cubicBezTo>
                    <a:cubicBezTo>
                      <a:pt x="1143" y="8696"/>
                      <a:pt x="0" y="22936"/>
                      <a:pt x="0" y="22936"/>
                    </a:cubicBezTo>
                    <a:cubicBezTo>
                      <a:pt x="734" y="24786"/>
                      <a:pt x="1653" y="25292"/>
                      <a:pt x="2440" y="25292"/>
                    </a:cubicBezTo>
                    <a:cubicBezTo>
                      <a:pt x="3389" y="25292"/>
                      <a:pt x="4144" y="24555"/>
                      <a:pt x="4144" y="24555"/>
                    </a:cubicBezTo>
                    <a:cubicBezTo>
                      <a:pt x="4144" y="24555"/>
                      <a:pt x="7942" y="16888"/>
                      <a:pt x="11014" y="11304"/>
                    </a:cubicBezTo>
                    <a:cubicBezTo>
                      <a:pt x="14038" y="5815"/>
                      <a:pt x="14038" y="457"/>
                      <a:pt x="14038" y="457"/>
                    </a:cubicBezTo>
                    <a:cubicBezTo>
                      <a:pt x="14038" y="457"/>
                      <a:pt x="12437" y="0"/>
                      <a:pt x="10449" y="0"/>
                    </a:cubicBezTo>
                    <a:close/>
                  </a:path>
                </a:pathLst>
              </a:custGeom>
              <a:solidFill>
                <a:srgbClr val="FF8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4"/>
              <p:cNvSpPr/>
              <p:nvPr/>
            </p:nvSpPr>
            <p:spPr>
              <a:xfrm>
                <a:off x="5386375" y="3569325"/>
                <a:ext cx="402150" cy="723625"/>
              </a:xfrm>
              <a:custGeom>
                <a:rect b="b" l="l" r="r" t="t"/>
                <a:pathLst>
                  <a:path extrusionOk="0" h="28945" w="16086">
                    <a:moveTo>
                      <a:pt x="8085" y="0"/>
                    </a:moveTo>
                    <a:cubicBezTo>
                      <a:pt x="8085" y="0"/>
                      <a:pt x="1" y="143"/>
                      <a:pt x="679" y="6727"/>
                    </a:cubicBezTo>
                    <a:cubicBezTo>
                      <a:pt x="1370" y="13311"/>
                      <a:pt x="12002" y="28944"/>
                      <a:pt x="12002" y="28944"/>
                    </a:cubicBezTo>
                    <a:cubicBezTo>
                      <a:pt x="15371" y="28266"/>
                      <a:pt x="16086" y="25992"/>
                      <a:pt x="16086" y="25992"/>
                    </a:cubicBezTo>
                    <a:cubicBezTo>
                      <a:pt x="12978" y="20562"/>
                      <a:pt x="8085" y="0"/>
                      <a:pt x="8085" y="0"/>
                    </a:cubicBezTo>
                    <a:close/>
                  </a:path>
                </a:pathLst>
              </a:custGeom>
              <a:solidFill>
                <a:srgbClr val="FF8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4"/>
              <p:cNvSpPr/>
              <p:nvPr/>
            </p:nvSpPr>
            <p:spPr>
              <a:xfrm>
                <a:off x="4287125" y="2721900"/>
                <a:ext cx="1360625" cy="1377225"/>
              </a:xfrm>
              <a:custGeom>
                <a:rect b="b" l="l" r="r" t="t"/>
                <a:pathLst>
                  <a:path extrusionOk="0" h="55089" w="54425">
                    <a:moveTo>
                      <a:pt x="775" y="0"/>
                    </a:moveTo>
                    <a:lnTo>
                      <a:pt x="2811" y="14145"/>
                    </a:lnTo>
                    <a:cubicBezTo>
                      <a:pt x="2811" y="14145"/>
                      <a:pt x="2513" y="14490"/>
                      <a:pt x="2239" y="17955"/>
                    </a:cubicBezTo>
                    <a:cubicBezTo>
                      <a:pt x="2227" y="18038"/>
                      <a:pt x="2215" y="18133"/>
                      <a:pt x="2215" y="18229"/>
                    </a:cubicBezTo>
                    <a:cubicBezTo>
                      <a:pt x="2061" y="20288"/>
                      <a:pt x="1906" y="23372"/>
                      <a:pt x="1822" y="28004"/>
                    </a:cubicBezTo>
                    <a:lnTo>
                      <a:pt x="1822" y="28289"/>
                    </a:lnTo>
                    <a:cubicBezTo>
                      <a:pt x="1799" y="29301"/>
                      <a:pt x="1787" y="30373"/>
                      <a:pt x="1775" y="31540"/>
                    </a:cubicBezTo>
                    <a:lnTo>
                      <a:pt x="1775" y="31814"/>
                    </a:lnTo>
                    <a:cubicBezTo>
                      <a:pt x="1751" y="34469"/>
                      <a:pt x="1739" y="37529"/>
                      <a:pt x="1763" y="41041"/>
                    </a:cubicBezTo>
                    <a:cubicBezTo>
                      <a:pt x="1763" y="41136"/>
                      <a:pt x="1763" y="41231"/>
                      <a:pt x="1763" y="41327"/>
                    </a:cubicBezTo>
                    <a:cubicBezTo>
                      <a:pt x="1775" y="42422"/>
                      <a:pt x="1787" y="43553"/>
                      <a:pt x="1799" y="44732"/>
                    </a:cubicBezTo>
                    <a:cubicBezTo>
                      <a:pt x="1799" y="45815"/>
                      <a:pt x="953" y="47851"/>
                      <a:pt x="417" y="49018"/>
                    </a:cubicBezTo>
                    <a:cubicBezTo>
                      <a:pt x="382" y="49125"/>
                      <a:pt x="334" y="49221"/>
                      <a:pt x="298" y="49292"/>
                    </a:cubicBezTo>
                    <a:cubicBezTo>
                      <a:pt x="120" y="49673"/>
                      <a:pt x="1" y="49911"/>
                      <a:pt x="1" y="49911"/>
                    </a:cubicBezTo>
                    <a:cubicBezTo>
                      <a:pt x="1" y="49911"/>
                      <a:pt x="2131" y="55088"/>
                      <a:pt x="8157" y="55088"/>
                    </a:cubicBezTo>
                    <a:cubicBezTo>
                      <a:pt x="9683" y="55088"/>
                      <a:pt x="11459" y="54756"/>
                      <a:pt x="13514" y="53924"/>
                    </a:cubicBezTo>
                    <a:cubicBezTo>
                      <a:pt x="13514" y="53924"/>
                      <a:pt x="13681" y="53531"/>
                      <a:pt x="13919" y="52911"/>
                    </a:cubicBezTo>
                    <a:cubicBezTo>
                      <a:pt x="13967" y="52804"/>
                      <a:pt x="14014" y="52685"/>
                      <a:pt x="14062" y="52566"/>
                    </a:cubicBezTo>
                    <a:cubicBezTo>
                      <a:pt x="14491" y="51447"/>
                      <a:pt x="15050" y="49828"/>
                      <a:pt x="15300" y="48447"/>
                    </a:cubicBezTo>
                    <a:cubicBezTo>
                      <a:pt x="17932" y="33802"/>
                      <a:pt x="18134" y="25087"/>
                      <a:pt x="20372" y="23491"/>
                    </a:cubicBezTo>
                    <a:cubicBezTo>
                      <a:pt x="20456" y="23432"/>
                      <a:pt x="20551" y="23384"/>
                      <a:pt x="20646" y="23336"/>
                    </a:cubicBezTo>
                    <a:cubicBezTo>
                      <a:pt x="20777" y="23281"/>
                      <a:pt x="20929" y="23255"/>
                      <a:pt x="21100" y="23255"/>
                    </a:cubicBezTo>
                    <a:cubicBezTo>
                      <a:pt x="25199" y="23255"/>
                      <a:pt x="40542" y="38291"/>
                      <a:pt x="40542" y="38291"/>
                    </a:cubicBezTo>
                    <a:lnTo>
                      <a:pt x="42101" y="40612"/>
                    </a:lnTo>
                    <a:lnTo>
                      <a:pt x="42316" y="40910"/>
                    </a:lnTo>
                    <a:lnTo>
                      <a:pt x="43078" y="42041"/>
                    </a:lnTo>
                    <a:cubicBezTo>
                      <a:pt x="43078" y="42041"/>
                      <a:pt x="53126" y="41863"/>
                      <a:pt x="54424" y="38731"/>
                    </a:cubicBezTo>
                    <a:cubicBezTo>
                      <a:pt x="54424" y="38731"/>
                      <a:pt x="54222" y="38064"/>
                      <a:pt x="53877" y="37017"/>
                    </a:cubicBezTo>
                    <a:cubicBezTo>
                      <a:pt x="53841" y="36921"/>
                      <a:pt x="53805" y="36826"/>
                      <a:pt x="53769" y="36731"/>
                    </a:cubicBezTo>
                    <a:cubicBezTo>
                      <a:pt x="53007" y="34564"/>
                      <a:pt x="51638" y="31052"/>
                      <a:pt x="49876" y="28361"/>
                    </a:cubicBezTo>
                    <a:cubicBezTo>
                      <a:pt x="49209" y="27337"/>
                      <a:pt x="47292" y="25146"/>
                      <a:pt x="44756" y="22408"/>
                    </a:cubicBezTo>
                    <a:cubicBezTo>
                      <a:pt x="44697" y="22348"/>
                      <a:pt x="44637" y="22277"/>
                      <a:pt x="44566" y="22217"/>
                    </a:cubicBezTo>
                    <a:cubicBezTo>
                      <a:pt x="42720" y="20217"/>
                      <a:pt x="40565" y="17943"/>
                      <a:pt x="38327" y="15633"/>
                    </a:cubicBezTo>
                    <a:cubicBezTo>
                      <a:pt x="38244" y="15550"/>
                      <a:pt x="38172" y="15466"/>
                      <a:pt x="38089" y="15383"/>
                    </a:cubicBezTo>
                    <a:cubicBezTo>
                      <a:pt x="37422" y="14692"/>
                      <a:pt x="36755" y="14002"/>
                      <a:pt x="36089" y="13311"/>
                    </a:cubicBezTo>
                    <a:cubicBezTo>
                      <a:pt x="36029" y="13252"/>
                      <a:pt x="35958" y="13180"/>
                      <a:pt x="35886" y="13109"/>
                    </a:cubicBezTo>
                    <a:cubicBezTo>
                      <a:pt x="34184" y="11347"/>
                      <a:pt x="32493" y="9620"/>
                      <a:pt x="30921" y="8013"/>
                    </a:cubicBezTo>
                    <a:cubicBezTo>
                      <a:pt x="30838" y="7930"/>
                      <a:pt x="30743" y="7835"/>
                      <a:pt x="30659" y="7751"/>
                    </a:cubicBezTo>
                    <a:cubicBezTo>
                      <a:pt x="26325" y="3334"/>
                      <a:pt x="22992" y="0"/>
                      <a:pt x="229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4"/>
              <p:cNvSpPr/>
              <p:nvPr/>
            </p:nvSpPr>
            <p:spPr>
              <a:xfrm>
                <a:off x="4342500" y="3016875"/>
                <a:ext cx="138125" cy="160750"/>
              </a:xfrm>
              <a:custGeom>
                <a:rect b="b" l="l" r="r" t="t"/>
                <a:pathLst>
                  <a:path extrusionOk="0" h="6430" w="5525">
                    <a:moveTo>
                      <a:pt x="5263" y="0"/>
                    </a:moveTo>
                    <a:lnTo>
                      <a:pt x="4989" y="36"/>
                    </a:lnTo>
                    <a:cubicBezTo>
                      <a:pt x="4989" y="60"/>
                      <a:pt x="5239" y="2489"/>
                      <a:pt x="3715" y="4287"/>
                    </a:cubicBezTo>
                    <a:cubicBezTo>
                      <a:pt x="2870" y="5299"/>
                      <a:pt x="1620" y="5918"/>
                      <a:pt x="24" y="6156"/>
                    </a:cubicBezTo>
                    <a:cubicBezTo>
                      <a:pt x="12" y="6239"/>
                      <a:pt x="0" y="6334"/>
                      <a:pt x="0" y="6430"/>
                    </a:cubicBezTo>
                    <a:cubicBezTo>
                      <a:pt x="1703" y="6192"/>
                      <a:pt x="3013" y="5537"/>
                      <a:pt x="3929" y="4465"/>
                    </a:cubicBezTo>
                    <a:cubicBezTo>
                      <a:pt x="5525" y="2572"/>
                      <a:pt x="5275" y="107"/>
                      <a:pt x="5263" y="0"/>
                    </a:cubicBezTo>
                    <a:close/>
                  </a:path>
                </a:pathLst>
              </a:custGeom>
              <a:solidFill>
                <a:srgbClr val="909090">
                  <a:alpha val="41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4"/>
              <p:cNvSpPr/>
              <p:nvPr/>
            </p:nvSpPr>
            <p:spPr>
              <a:xfrm>
                <a:off x="4924425" y="2846900"/>
                <a:ext cx="135750" cy="75650"/>
              </a:xfrm>
              <a:custGeom>
                <a:rect b="b" l="l" r="r" t="t"/>
                <a:pathLst>
                  <a:path extrusionOk="0" h="3026" w="5430">
                    <a:moveTo>
                      <a:pt x="191" y="1"/>
                    </a:moveTo>
                    <a:lnTo>
                      <a:pt x="0" y="191"/>
                    </a:lnTo>
                    <a:cubicBezTo>
                      <a:pt x="131" y="334"/>
                      <a:pt x="2703" y="3025"/>
                      <a:pt x="5179" y="3025"/>
                    </a:cubicBezTo>
                    <a:cubicBezTo>
                      <a:pt x="5263" y="3025"/>
                      <a:pt x="5346" y="3025"/>
                      <a:pt x="5429" y="3013"/>
                    </a:cubicBezTo>
                    <a:cubicBezTo>
                      <a:pt x="5346" y="2930"/>
                      <a:pt x="5251" y="2835"/>
                      <a:pt x="5167" y="2751"/>
                    </a:cubicBezTo>
                    <a:cubicBezTo>
                      <a:pt x="2798" y="2727"/>
                      <a:pt x="226" y="37"/>
                      <a:pt x="191" y="1"/>
                    </a:cubicBezTo>
                    <a:close/>
                  </a:path>
                </a:pathLst>
              </a:custGeom>
              <a:solidFill>
                <a:srgbClr val="909090">
                  <a:alpha val="41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4"/>
              <p:cNvSpPr/>
              <p:nvPr/>
            </p:nvSpPr>
            <p:spPr>
              <a:xfrm>
                <a:off x="4294575" y="3947350"/>
                <a:ext cx="344100" cy="118775"/>
              </a:xfrm>
              <a:custGeom>
                <a:rect b="b" l="l" r="r" t="t"/>
                <a:pathLst>
                  <a:path extrusionOk="0" h="4751" w="13764">
                    <a:moveTo>
                      <a:pt x="119" y="0"/>
                    </a:moveTo>
                    <a:cubicBezTo>
                      <a:pt x="84" y="107"/>
                      <a:pt x="36" y="203"/>
                      <a:pt x="0" y="274"/>
                    </a:cubicBezTo>
                    <a:cubicBezTo>
                      <a:pt x="1667" y="2203"/>
                      <a:pt x="4703" y="4751"/>
                      <a:pt x="9097" y="4751"/>
                    </a:cubicBezTo>
                    <a:cubicBezTo>
                      <a:pt x="10466" y="4751"/>
                      <a:pt x="11978" y="4501"/>
                      <a:pt x="13621" y="3893"/>
                    </a:cubicBezTo>
                    <a:cubicBezTo>
                      <a:pt x="13669" y="3786"/>
                      <a:pt x="13716" y="3667"/>
                      <a:pt x="13764" y="3548"/>
                    </a:cubicBezTo>
                    <a:lnTo>
                      <a:pt x="13764" y="3548"/>
                    </a:lnTo>
                    <a:cubicBezTo>
                      <a:pt x="12066" y="4198"/>
                      <a:pt x="10510" y="4468"/>
                      <a:pt x="9097" y="4468"/>
                    </a:cubicBezTo>
                    <a:cubicBezTo>
                      <a:pt x="4736" y="4468"/>
                      <a:pt x="1738" y="1898"/>
                      <a:pt x="119" y="0"/>
                    </a:cubicBezTo>
                    <a:close/>
                  </a:path>
                </a:pathLst>
              </a:custGeom>
              <a:solidFill>
                <a:srgbClr val="909090">
                  <a:alpha val="41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4"/>
              <p:cNvSpPr/>
              <p:nvPr/>
            </p:nvSpPr>
            <p:spPr>
              <a:xfrm>
                <a:off x="4674675" y="2934725"/>
                <a:ext cx="163450" cy="374475"/>
              </a:xfrm>
              <a:custGeom>
                <a:rect b="b" l="l" r="r" t="t"/>
                <a:pathLst>
                  <a:path extrusionOk="0" h="14979" w="6538">
                    <a:moveTo>
                      <a:pt x="227" y="0"/>
                    </a:moveTo>
                    <a:lnTo>
                      <a:pt x="1" y="167"/>
                    </a:lnTo>
                    <a:cubicBezTo>
                      <a:pt x="60" y="238"/>
                      <a:pt x="4858" y="6703"/>
                      <a:pt x="4870" y="14978"/>
                    </a:cubicBezTo>
                    <a:cubicBezTo>
                      <a:pt x="4954" y="14919"/>
                      <a:pt x="5049" y="14871"/>
                      <a:pt x="5144" y="14823"/>
                    </a:cubicBezTo>
                    <a:cubicBezTo>
                      <a:pt x="5132" y="13014"/>
                      <a:pt x="4894" y="11299"/>
                      <a:pt x="4525" y="9728"/>
                    </a:cubicBezTo>
                    <a:cubicBezTo>
                      <a:pt x="5192" y="9311"/>
                      <a:pt x="5632" y="8716"/>
                      <a:pt x="5823" y="7930"/>
                    </a:cubicBezTo>
                    <a:cubicBezTo>
                      <a:pt x="6537" y="4906"/>
                      <a:pt x="3430" y="203"/>
                      <a:pt x="3299" y="0"/>
                    </a:cubicBezTo>
                    <a:lnTo>
                      <a:pt x="3072" y="155"/>
                    </a:lnTo>
                    <a:cubicBezTo>
                      <a:pt x="3096" y="203"/>
                      <a:pt x="6240" y="4953"/>
                      <a:pt x="5549" y="7870"/>
                    </a:cubicBezTo>
                    <a:cubicBezTo>
                      <a:pt x="5394" y="8549"/>
                      <a:pt x="5013" y="9073"/>
                      <a:pt x="4454" y="9442"/>
                    </a:cubicBezTo>
                    <a:cubicBezTo>
                      <a:pt x="3108" y="3894"/>
                      <a:pt x="263" y="48"/>
                      <a:pt x="227" y="0"/>
                    </a:cubicBezTo>
                    <a:close/>
                  </a:path>
                </a:pathLst>
              </a:custGeom>
              <a:solidFill>
                <a:srgbClr val="909090">
                  <a:alpha val="41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4"/>
              <p:cNvSpPr/>
              <p:nvPr/>
            </p:nvSpPr>
            <p:spPr>
              <a:xfrm>
                <a:off x="5155700" y="3049600"/>
                <a:ext cx="250350" cy="278950"/>
              </a:xfrm>
              <a:custGeom>
                <a:rect b="b" l="l" r="r" t="t"/>
                <a:pathLst>
                  <a:path extrusionOk="0" h="11158" w="10014">
                    <a:moveTo>
                      <a:pt x="1143" y="1"/>
                    </a:moveTo>
                    <a:lnTo>
                      <a:pt x="0" y="1906"/>
                    </a:lnTo>
                    <a:lnTo>
                      <a:pt x="72" y="1989"/>
                    </a:lnTo>
                    <a:cubicBezTo>
                      <a:pt x="143" y="2049"/>
                      <a:pt x="7061" y="8145"/>
                      <a:pt x="8132" y="10967"/>
                    </a:cubicBezTo>
                    <a:lnTo>
                      <a:pt x="8204" y="11157"/>
                    </a:lnTo>
                    <a:lnTo>
                      <a:pt x="8358" y="11014"/>
                    </a:lnTo>
                    <a:cubicBezTo>
                      <a:pt x="8430" y="10943"/>
                      <a:pt x="9192" y="10193"/>
                      <a:pt x="10013" y="9300"/>
                    </a:cubicBezTo>
                    <a:cubicBezTo>
                      <a:pt x="9954" y="9240"/>
                      <a:pt x="9894" y="9169"/>
                      <a:pt x="9823" y="9109"/>
                    </a:cubicBezTo>
                    <a:cubicBezTo>
                      <a:pt x="9299" y="9681"/>
                      <a:pt x="8751" y="10252"/>
                      <a:pt x="8311" y="10669"/>
                    </a:cubicBezTo>
                    <a:cubicBezTo>
                      <a:pt x="7192" y="8157"/>
                      <a:pt x="2310" y="3632"/>
                      <a:pt x="750" y="2216"/>
                    </a:cubicBezTo>
                    <a:lnTo>
                      <a:pt x="750" y="2216"/>
                    </a:lnTo>
                    <a:cubicBezTo>
                      <a:pt x="1536" y="2466"/>
                      <a:pt x="2250" y="2585"/>
                      <a:pt x="2870" y="2585"/>
                    </a:cubicBezTo>
                    <a:cubicBezTo>
                      <a:pt x="3120" y="2585"/>
                      <a:pt x="3358" y="2561"/>
                      <a:pt x="3584" y="2525"/>
                    </a:cubicBezTo>
                    <a:cubicBezTo>
                      <a:pt x="3501" y="2442"/>
                      <a:pt x="3429" y="2358"/>
                      <a:pt x="3346" y="2275"/>
                    </a:cubicBezTo>
                    <a:cubicBezTo>
                      <a:pt x="3200" y="2293"/>
                      <a:pt x="3040" y="2304"/>
                      <a:pt x="2865" y="2304"/>
                    </a:cubicBezTo>
                    <a:cubicBezTo>
                      <a:pt x="2243" y="2304"/>
                      <a:pt x="1432" y="2173"/>
                      <a:pt x="381" y="1811"/>
                    </a:cubicBezTo>
                    <a:lnTo>
                      <a:pt x="1346" y="203"/>
                    </a:lnTo>
                    <a:cubicBezTo>
                      <a:pt x="1286" y="144"/>
                      <a:pt x="1215" y="72"/>
                      <a:pt x="1143" y="1"/>
                    </a:cubicBezTo>
                    <a:close/>
                  </a:path>
                </a:pathLst>
              </a:custGeom>
              <a:solidFill>
                <a:srgbClr val="909090">
                  <a:alpha val="41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4"/>
              <p:cNvSpPr/>
              <p:nvPr/>
            </p:nvSpPr>
            <p:spPr>
              <a:xfrm>
                <a:off x="4331175" y="3421975"/>
                <a:ext cx="126525" cy="339650"/>
              </a:xfrm>
              <a:custGeom>
                <a:rect b="b" l="l" r="r" t="t"/>
                <a:pathLst>
                  <a:path extrusionOk="0" h="13586" w="5061">
                    <a:moveTo>
                      <a:pt x="60" y="1"/>
                    </a:moveTo>
                    <a:lnTo>
                      <a:pt x="60" y="286"/>
                    </a:lnTo>
                    <a:cubicBezTo>
                      <a:pt x="1301" y="665"/>
                      <a:pt x="2893" y="1071"/>
                      <a:pt x="3880" y="1071"/>
                    </a:cubicBezTo>
                    <a:cubicBezTo>
                      <a:pt x="4011" y="1071"/>
                      <a:pt x="4132" y="1064"/>
                      <a:pt x="4239" y="1048"/>
                    </a:cubicBezTo>
                    <a:lnTo>
                      <a:pt x="4239" y="1048"/>
                    </a:lnTo>
                    <a:cubicBezTo>
                      <a:pt x="4097" y="1537"/>
                      <a:pt x="3632" y="2775"/>
                      <a:pt x="2465" y="3346"/>
                    </a:cubicBezTo>
                    <a:cubicBezTo>
                      <a:pt x="2050" y="3558"/>
                      <a:pt x="1577" y="3662"/>
                      <a:pt x="1057" y="3662"/>
                    </a:cubicBezTo>
                    <a:cubicBezTo>
                      <a:pt x="727" y="3662"/>
                      <a:pt x="378" y="3620"/>
                      <a:pt x="13" y="3537"/>
                    </a:cubicBezTo>
                    <a:lnTo>
                      <a:pt x="13" y="3811"/>
                    </a:lnTo>
                    <a:cubicBezTo>
                      <a:pt x="382" y="3894"/>
                      <a:pt x="739" y="3930"/>
                      <a:pt x="1072" y="3930"/>
                    </a:cubicBezTo>
                    <a:cubicBezTo>
                      <a:pt x="1632" y="3930"/>
                      <a:pt x="2144" y="3823"/>
                      <a:pt x="2596" y="3596"/>
                    </a:cubicBezTo>
                    <a:cubicBezTo>
                      <a:pt x="3549" y="3120"/>
                      <a:pt x="4061" y="2263"/>
                      <a:pt x="4311" y="1644"/>
                    </a:cubicBezTo>
                    <a:lnTo>
                      <a:pt x="4775" y="13062"/>
                    </a:lnTo>
                    <a:cubicBezTo>
                      <a:pt x="4434" y="13121"/>
                      <a:pt x="3366" y="13301"/>
                      <a:pt x="2172" y="13301"/>
                    </a:cubicBezTo>
                    <a:cubicBezTo>
                      <a:pt x="1450" y="13301"/>
                      <a:pt x="682" y="13235"/>
                      <a:pt x="1" y="13038"/>
                    </a:cubicBezTo>
                    <a:cubicBezTo>
                      <a:pt x="1" y="13133"/>
                      <a:pt x="1" y="13228"/>
                      <a:pt x="1" y="13324"/>
                    </a:cubicBezTo>
                    <a:cubicBezTo>
                      <a:pt x="691" y="13514"/>
                      <a:pt x="1442" y="13586"/>
                      <a:pt x="2168" y="13586"/>
                    </a:cubicBezTo>
                    <a:cubicBezTo>
                      <a:pt x="3597" y="13586"/>
                      <a:pt x="4847" y="13324"/>
                      <a:pt x="4942" y="13300"/>
                    </a:cubicBezTo>
                    <a:lnTo>
                      <a:pt x="5061" y="13276"/>
                    </a:lnTo>
                    <a:lnTo>
                      <a:pt x="4549" y="679"/>
                    </a:lnTo>
                    <a:lnTo>
                      <a:pt x="4382" y="739"/>
                    </a:lnTo>
                    <a:cubicBezTo>
                      <a:pt x="4248" y="784"/>
                      <a:pt x="4073" y="804"/>
                      <a:pt x="3866" y="804"/>
                    </a:cubicBezTo>
                    <a:cubicBezTo>
                      <a:pt x="2917" y="804"/>
                      <a:pt x="1312" y="382"/>
                      <a:pt x="60" y="1"/>
                    </a:cubicBezTo>
                    <a:close/>
                  </a:path>
                </a:pathLst>
              </a:custGeom>
              <a:solidFill>
                <a:srgbClr val="4452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4"/>
              <p:cNvSpPr/>
              <p:nvPr/>
            </p:nvSpPr>
            <p:spPr>
              <a:xfrm>
                <a:off x="5339650" y="3640150"/>
                <a:ext cx="294400" cy="106600"/>
              </a:xfrm>
              <a:custGeom>
                <a:rect b="b" l="l" r="r" t="t"/>
                <a:pathLst>
                  <a:path extrusionOk="0" h="4264" w="11776">
                    <a:moveTo>
                      <a:pt x="11668" y="1"/>
                    </a:moveTo>
                    <a:cubicBezTo>
                      <a:pt x="10135" y="1534"/>
                      <a:pt x="6907" y="3991"/>
                      <a:pt x="1865" y="3991"/>
                    </a:cubicBezTo>
                    <a:cubicBezTo>
                      <a:pt x="1269" y="3991"/>
                      <a:pt x="647" y="3957"/>
                      <a:pt x="0" y="3882"/>
                    </a:cubicBezTo>
                    <a:lnTo>
                      <a:pt x="0" y="3882"/>
                    </a:lnTo>
                    <a:lnTo>
                      <a:pt x="215" y="4180"/>
                    </a:lnTo>
                    <a:cubicBezTo>
                      <a:pt x="786" y="4240"/>
                      <a:pt x="1334" y="4263"/>
                      <a:pt x="1870" y="4263"/>
                    </a:cubicBezTo>
                    <a:cubicBezTo>
                      <a:pt x="6906" y="4263"/>
                      <a:pt x="10168" y="1858"/>
                      <a:pt x="11776" y="287"/>
                    </a:cubicBezTo>
                    <a:cubicBezTo>
                      <a:pt x="11740" y="191"/>
                      <a:pt x="11704" y="96"/>
                      <a:pt x="11668" y="1"/>
                    </a:cubicBezTo>
                    <a:close/>
                  </a:path>
                </a:pathLst>
              </a:custGeom>
              <a:solidFill>
                <a:srgbClr val="909090">
                  <a:alpha val="41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4"/>
              <p:cNvSpPr/>
              <p:nvPr/>
            </p:nvSpPr>
            <p:spPr>
              <a:xfrm>
                <a:off x="4368700" y="1182425"/>
                <a:ext cx="659625" cy="963525"/>
              </a:xfrm>
              <a:custGeom>
                <a:rect b="b" l="l" r="r" t="t"/>
                <a:pathLst>
                  <a:path extrusionOk="0" h="38541" w="26385">
                    <a:moveTo>
                      <a:pt x="20645" y="0"/>
                    </a:moveTo>
                    <a:cubicBezTo>
                      <a:pt x="18657" y="0"/>
                      <a:pt x="17895" y="1108"/>
                      <a:pt x="17895" y="1108"/>
                    </a:cubicBezTo>
                    <a:cubicBezTo>
                      <a:pt x="16705" y="4572"/>
                      <a:pt x="15431" y="17883"/>
                      <a:pt x="14966" y="18360"/>
                    </a:cubicBezTo>
                    <a:cubicBezTo>
                      <a:pt x="14740" y="18598"/>
                      <a:pt x="0" y="28528"/>
                      <a:pt x="0" y="28528"/>
                    </a:cubicBezTo>
                    <a:cubicBezTo>
                      <a:pt x="8001" y="28670"/>
                      <a:pt x="12990" y="38541"/>
                      <a:pt x="12990" y="38541"/>
                    </a:cubicBezTo>
                    <a:cubicBezTo>
                      <a:pt x="13252" y="35290"/>
                      <a:pt x="22277" y="22455"/>
                      <a:pt x="22372" y="21312"/>
                    </a:cubicBezTo>
                    <a:cubicBezTo>
                      <a:pt x="22562" y="19145"/>
                      <a:pt x="26384" y="9501"/>
                      <a:pt x="23836" y="1405"/>
                    </a:cubicBezTo>
                    <a:cubicBezTo>
                      <a:pt x="23836" y="1405"/>
                      <a:pt x="23217" y="0"/>
                      <a:pt x="20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4"/>
              <p:cNvSpPr/>
              <p:nvPr/>
            </p:nvSpPr>
            <p:spPr>
              <a:xfrm>
                <a:off x="4322850" y="2767175"/>
                <a:ext cx="684925" cy="283125"/>
              </a:xfrm>
              <a:custGeom>
                <a:rect b="b" l="l" r="r" t="t"/>
                <a:pathLst>
                  <a:path extrusionOk="0" h="11325" w="27397">
                    <a:moveTo>
                      <a:pt x="23622" y="0"/>
                    </a:moveTo>
                    <a:cubicBezTo>
                      <a:pt x="18178" y="0"/>
                      <a:pt x="72" y="7595"/>
                      <a:pt x="72" y="7595"/>
                    </a:cubicBezTo>
                    <a:cubicBezTo>
                      <a:pt x="72" y="7595"/>
                      <a:pt x="0" y="10369"/>
                      <a:pt x="893" y="10548"/>
                    </a:cubicBezTo>
                    <a:cubicBezTo>
                      <a:pt x="1381" y="10651"/>
                      <a:pt x="3732" y="11325"/>
                      <a:pt x="7114" y="11325"/>
                    </a:cubicBezTo>
                    <a:cubicBezTo>
                      <a:pt x="10004" y="11325"/>
                      <a:pt x="13648" y="10832"/>
                      <a:pt x="17526" y="9072"/>
                    </a:cubicBezTo>
                    <a:cubicBezTo>
                      <a:pt x="25944" y="5250"/>
                      <a:pt x="27397" y="2416"/>
                      <a:pt x="24932" y="309"/>
                    </a:cubicBezTo>
                    <a:cubicBezTo>
                      <a:pt x="24684" y="96"/>
                      <a:pt x="24232" y="0"/>
                      <a:pt x="236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4"/>
              <p:cNvSpPr/>
              <p:nvPr/>
            </p:nvSpPr>
            <p:spPr>
              <a:xfrm>
                <a:off x="3908800" y="1891100"/>
                <a:ext cx="1080825" cy="1097400"/>
              </a:xfrm>
              <a:custGeom>
                <a:rect b="b" l="l" r="r" t="t"/>
                <a:pathLst>
                  <a:path extrusionOk="0" h="43896" w="43233">
                    <a:moveTo>
                      <a:pt x="20344" y="0"/>
                    </a:moveTo>
                    <a:cubicBezTo>
                      <a:pt x="18260" y="0"/>
                      <a:pt x="15898" y="620"/>
                      <a:pt x="13264" y="2097"/>
                    </a:cubicBezTo>
                    <a:cubicBezTo>
                      <a:pt x="13264" y="2097"/>
                      <a:pt x="11447" y="1883"/>
                      <a:pt x="9076" y="1883"/>
                    </a:cubicBezTo>
                    <a:cubicBezTo>
                      <a:pt x="6579" y="1883"/>
                      <a:pt x="3468" y="2121"/>
                      <a:pt x="1215" y="3098"/>
                    </a:cubicBezTo>
                    <a:cubicBezTo>
                      <a:pt x="1215" y="3098"/>
                      <a:pt x="1" y="8527"/>
                      <a:pt x="6025" y="20683"/>
                    </a:cubicBezTo>
                    <a:cubicBezTo>
                      <a:pt x="12062" y="32839"/>
                      <a:pt x="10657" y="40495"/>
                      <a:pt x="17455" y="43376"/>
                    </a:cubicBezTo>
                    <a:cubicBezTo>
                      <a:pt x="18305" y="43737"/>
                      <a:pt x="19387" y="43895"/>
                      <a:pt x="20621" y="43895"/>
                    </a:cubicBezTo>
                    <a:cubicBezTo>
                      <a:pt x="28154" y="43895"/>
                      <a:pt x="41347" y="37973"/>
                      <a:pt x="41828" y="35804"/>
                    </a:cubicBezTo>
                    <a:cubicBezTo>
                      <a:pt x="43232" y="29458"/>
                      <a:pt x="32362" y="18314"/>
                      <a:pt x="31672" y="11861"/>
                    </a:cubicBezTo>
                    <a:cubicBezTo>
                      <a:pt x="31149" y="6896"/>
                      <a:pt x="27294" y="0"/>
                      <a:pt x="203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4"/>
              <p:cNvSpPr/>
              <p:nvPr/>
            </p:nvSpPr>
            <p:spPr>
              <a:xfrm>
                <a:off x="3654600" y="1968250"/>
                <a:ext cx="390850" cy="370575"/>
              </a:xfrm>
              <a:custGeom>
                <a:rect b="b" l="l" r="r" t="t"/>
                <a:pathLst>
                  <a:path extrusionOk="0" h="14823" w="15634">
                    <a:moveTo>
                      <a:pt x="11474" y="0"/>
                    </a:moveTo>
                    <a:cubicBezTo>
                      <a:pt x="11415" y="0"/>
                      <a:pt x="11383" y="12"/>
                      <a:pt x="11383" y="12"/>
                    </a:cubicBezTo>
                    <a:cubicBezTo>
                      <a:pt x="6037" y="1905"/>
                      <a:pt x="25" y="7917"/>
                      <a:pt x="13" y="10811"/>
                    </a:cubicBezTo>
                    <a:cubicBezTo>
                      <a:pt x="1" y="13704"/>
                      <a:pt x="5037" y="14823"/>
                      <a:pt x="5037" y="14823"/>
                    </a:cubicBezTo>
                    <a:lnTo>
                      <a:pt x="13276" y="10811"/>
                    </a:lnTo>
                    <a:cubicBezTo>
                      <a:pt x="13276" y="10811"/>
                      <a:pt x="15634" y="9156"/>
                      <a:pt x="14134" y="4357"/>
                    </a:cubicBezTo>
                    <a:cubicBezTo>
                      <a:pt x="12872" y="320"/>
                      <a:pt x="11786" y="0"/>
                      <a:pt x="114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4"/>
              <p:cNvSpPr/>
              <p:nvPr/>
            </p:nvSpPr>
            <p:spPr>
              <a:xfrm>
                <a:off x="4331775" y="1953650"/>
                <a:ext cx="233100" cy="148550"/>
              </a:xfrm>
              <a:custGeom>
                <a:rect b="b" l="l" r="r" t="t"/>
                <a:pathLst>
                  <a:path extrusionOk="0" h="5942" w="9324">
                    <a:moveTo>
                      <a:pt x="1929" y="0"/>
                    </a:moveTo>
                    <a:cubicBezTo>
                      <a:pt x="1846" y="48"/>
                      <a:pt x="1" y="1012"/>
                      <a:pt x="298" y="2905"/>
                    </a:cubicBezTo>
                    <a:cubicBezTo>
                      <a:pt x="382" y="3465"/>
                      <a:pt x="786" y="4001"/>
                      <a:pt x="1465" y="4489"/>
                    </a:cubicBezTo>
                    <a:cubicBezTo>
                      <a:pt x="2703" y="5370"/>
                      <a:pt x="4680" y="5941"/>
                      <a:pt x="6287" y="5941"/>
                    </a:cubicBezTo>
                    <a:cubicBezTo>
                      <a:pt x="6609" y="5941"/>
                      <a:pt x="6918" y="5918"/>
                      <a:pt x="7204" y="5870"/>
                    </a:cubicBezTo>
                    <a:cubicBezTo>
                      <a:pt x="8073" y="5715"/>
                      <a:pt x="8668" y="5370"/>
                      <a:pt x="8954" y="4834"/>
                    </a:cubicBezTo>
                    <a:cubicBezTo>
                      <a:pt x="9323" y="4144"/>
                      <a:pt x="9026" y="3417"/>
                      <a:pt x="9002" y="3382"/>
                    </a:cubicBezTo>
                    <a:lnTo>
                      <a:pt x="9002" y="3382"/>
                    </a:lnTo>
                    <a:lnTo>
                      <a:pt x="8502" y="3608"/>
                    </a:lnTo>
                    <a:cubicBezTo>
                      <a:pt x="8502" y="3608"/>
                      <a:pt x="8716" y="4120"/>
                      <a:pt x="8466" y="4584"/>
                    </a:cubicBezTo>
                    <a:cubicBezTo>
                      <a:pt x="8264" y="4953"/>
                      <a:pt x="7811" y="5203"/>
                      <a:pt x="7109" y="5334"/>
                    </a:cubicBezTo>
                    <a:cubicBezTo>
                      <a:pt x="6848" y="5380"/>
                      <a:pt x="6565" y="5402"/>
                      <a:pt x="6267" y="5402"/>
                    </a:cubicBezTo>
                    <a:cubicBezTo>
                      <a:pt x="4781" y="5402"/>
                      <a:pt x="2937" y="4860"/>
                      <a:pt x="1787" y="4036"/>
                    </a:cubicBezTo>
                    <a:cubicBezTo>
                      <a:pt x="1239" y="3644"/>
                      <a:pt x="906" y="3227"/>
                      <a:pt x="846" y="2822"/>
                    </a:cubicBezTo>
                    <a:cubicBezTo>
                      <a:pt x="608" y="1322"/>
                      <a:pt x="2108" y="524"/>
                      <a:pt x="2180" y="488"/>
                    </a:cubicBezTo>
                    <a:lnTo>
                      <a:pt x="19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4"/>
              <p:cNvSpPr/>
              <p:nvPr/>
            </p:nvSpPr>
            <p:spPr>
              <a:xfrm>
                <a:off x="4161825" y="1990850"/>
                <a:ext cx="163425" cy="256000"/>
              </a:xfrm>
              <a:custGeom>
                <a:rect b="b" l="l" r="r" t="t"/>
                <a:pathLst>
                  <a:path extrusionOk="0" h="10240" w="6537">
                    <a:moveTo>
                      <a:pt x="24" y="1"/>
                    </a:moveTo>
                    <a:lnTo>
                      <a:pt x="0" y="548"/>
                    </a:lnTo>
                    <a:cubicBezTo>
                      <a:pt x="60" y="548"/>
                      <a:pt x="1453" y="655"/>
                      <a:pt x="2489" y="2334"/>
                    </a:cubicBezTo>
                    <a:cubicBezTo>
                      <a:pt x="3108" y="3346"/>
                      <a:pt x="3024" y="4192"/>
                      <a:pt x="2905" y="5263"/>
                    </a:cubicBezTo>
                    <a:cubicBezTo>
                      <a:pt x="2822" y="5989"/>
                      <a:pt x="2739" y="6823"/>
                      <a:pt x="2870" y="7811"/>
                    </a:cubicBezTo>
                    <a:cubicBezTo>
                      <a:pt x="3143" y="9752"/>
                      <a:pt x="5120" y="10240"/>
                      <a:pt x="6299" y="10240"/>
                    </a:cubicBezTo>
                    <a:lnTo>
                      <a:pt x="6537" y="10240"/>
                    </a:lnTo>
                    <a:lnTo>
                      <a:pt x="6501" y="9692"/>
                    </a:lnTo>
                    <a:cubicBezTo>
                      <a:pt x="6488" y="9692"/>
                      <a:pt x="6443" y="9694"/>
                      <a:pt x="6374" y="9694"/>
                    </a:cubicBezTo>
                    <a:cubicBezTo>
                      <a:pt x="5819" y="9694"/>
                      <a:pt x="3682" y="9590"/>
                      <a:pt x="3417" y="7728"/>
                    </a:cubicBezTo>
                    <a:cubicBezTo>
                      <a:pt x="3286" y="6811"/>
                      <a:pt x="3370" y="6061"/>
                      <a:pt x="3453" y="5323"/>
                    </a:cubicBezTo>
                    <a:cubicBezTo>
                      <a:pt x="3572" y="4239"/>
                      <a:pt x="3679" y="3215"/>
                      <a:pt x="2953" y="2048"/>
                    </a:cubicBezTo>
                    <a:cubicBezTo>
                      <a:pt x="1762" y="120"/>
                      <a:pt x="95" y="1"/>
                      <a:pt x="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4"/>
              <p:cNvSpPr/>
              <p:nvPr/>
            </p:nvSpPr>
            <p:spPr>
              <a:xfrm>
                <a:off x="3920125" y="1805400"/>
                <a:ext cx="542050" cy="220000"/>
              </a:xfrm>
              <a:custGeom>
                <a:rect b="b" l="l" r="r" t="t"/>
                <a:pathLst>
                  <a:path extrusionOk="0" h="8800" w="21682">
                    <a:moveTo>
                      <a:pt x="13796" y="0"/>
                    </a:moveTo>
                    <a:cubicBezTo>
                      <a:pt x="9778" y="0"/>
                      <a:pt x="5176" y="944"/>
                      <a:pt x="3370" y="2858"/>
                    </a:cubicBezTo>
                    <a:cubicBezTo>
                      <a:pt x="0" y="6430"/>
                      <a:pt x="10633" y="8800"/>
                      <a:pt x="10633" y="8800"/>
                    </a:cubicBezTo>
                    <a:cubicBezTo>
                      <a:pt x="11142" y="7774"/>
                      <a:pt x="13356" y="7311"/>
                      <a:pt x="15185" y="7311"/>
                    </a:cubicBezTo>
                    <a:cubicBezTo>
                      <a:pt x="16308" y="7311"/>
                      <a:pt x="17285" y="7485"/>
                      <a:pt x="17633" y="7811"/>
                    </a:cubicBezTo>
                    <a:cubicBezTo>
                      <a:pt x="17633" y="7811"/>
                      <a:pt x="21682" y="5061"/>
                      <a:pt x="20717" y="2073"/>
                    </a:cubicBezTo>
                    <a:cubicBezTo>
                      <a:pt x="20271" y="697"/>
                      <a:pt x="17250" y="0"/>
                      <a:pt x="137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4"/>
              <p:cNvSpPr/>
              <p:nvPr/>
            </p:nvSpPr>
            <p:spPr>
              <a:xfrm>
                <a:off x="4102575" y="1866500"/>
                <a:ext cx="297950" cy="137975"/>
              </a:xfrm>
              <a:custGeom>
                <a:rect b="b" l="l" r="r" t="t"/>
                <a:pathLst>
                  <a:path extrusionOk="0" h="5519" w="11918">
                    <a:moveTo>
                      <a:pt x="5570" y="0"/>
                    </a:moveTo>
                    <a:cubicBezTo>
                      <a:pt x="3088" y="0"/>
                      <a:pt x="628" y="407"/>
                      <a:pt x="406" y="1260"/>
                    </a:cubicBezTo>
                    <a:cubicBezTo>
                      <a:pt x="1" y="2867"/>
                      <a:pt x="1132" y="4248"/>
                      <a:pt x="3061" y="4903"/>
                    </a:cubicBezTo>
                    <a:cubicBezTo>
                      <a:pt x="4338" y="5337"/>
                      <a:pt x="5455" y="5519"/>
                      <a:pt x="6417" y="5519"/>
                    </a:cubicBezTo>
                    <a:cubicBezTo>
                      <a:pt x="10685" y="5519"/>
                      <a:pt x="11918" y="1942"/>
                      <a:pt x="10645" y="903"/>
                    </a:cubicBezTo>
                    <a:cubicBezTo>
                      <a:pt x="9913" y="309"/>
                      <a:pt x="7733" y="0"/>
                      <a:pt x="55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4"/>
              <p:cNvSpPr/>
              <p:nvPr/>
            </p:nvSpPr>
            <p:spPr>
              <a:xfrm>
                <a:off x="4156150" y="1857200"/>
                <a:ext cx="168500" cy="147225"/>
              </a:xfrm>
              <a:custGeom>
                <a:rect b="b" l="l" r="r" t="t"/>
                <a:pathLst>
                  <a:path extrusionOk="0" h="5889" w="6740">
                    <a:moveTo>
                      <a:pt x="6061" y="1"/>
                    </a:moveTo>
                    <a:lnTo>
                      <a:pt x="1" y="775"/>
                    </a:lnTo>
                    <a:cubicBezTo>
                      <a:pt x="1" y="775"/>
                      <a:pt x="1704" y="3680"/>
                      <a:pt x="918" y="5275"/>
                    </a:cubicBezTo>
                    <a:cubicBezTo>
                      <a:pt x="918" y="5275"/>
                      <a:pt x="2694" y="5889"/>
                      <a:pt x="4284" y="5889"/>
                    </a:cubicBezTo>
                    <a:cubicBezTo>
                      <a:pt x="5573" y="5889"/>
                      <a:pt x="6740" y="5486"/>
                      <a:pt x="6740" y="4025"/>
                    </a:cubicBezTo>
                    <a:cubicBezTo>
                      <a:pt x="6740" y="4025"/>
                      <a:pt x="5645" y="1584"/>
                      <a:pt x="6061" y="1"/>
                    </a:cubicBezTo>
                    <a:close/>
                  </a:path>
                </a:pathLst>
              </a:custGeom>
              <a:solidFill>
                <a:srgbClr val="EF6E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4"/>
              <p:cNvSpPr/>
              <p:nvPr/>
            </p:nvSpPr>
            <p:spPr>
              <a:xfrm>
                <a:off x="4035900" y="1433050"/>
                <a:ext cx="398900" cy="380125"/>
              </a:xfrm>
              <a:custGeom>
                <a:rect b="b" l="l" r="r" t="t"/>
                <a:pathLst>
                  <a:path extrusionOk="0" h="15205" w="15956">
                    <a:moveTo>
                      <a:pt x="1596" y="0"/>
                    </a:moveTo>
                    <a:cubicBezTo>
                      <a:pt x="620" y="1929"/>
                      <a:pt x="1525" y="3191"/>
                      <a:pt x="1525" y="3191"/>
                    </a:cubicBezTo>
                    <a:cubicBezTo>
                      <a:pt x="1525" y="3191"/>
                      <a:pt x="406" y="4048"/>
                      <a:pt x="275" y="6239"/>
                    </a:cubicBezTo>
                    <a:cubicBezTo>
                      <a:pt x="1" y="10621"/>
                      <a:pt x="2870" y="15205"/>
                      <a:pt x="2870" y="15205"/>
                    </a:cubicBezTo>
                    <a:lnTo>
                      <a:pt x="11478" y="15205"/>
                    </a:lnTo>
                    <a:cubicBezTo>
                      <a:pt x="13753" y="14204"/>
                      <a:pt x="15955" y="4334"/>
                      <a:pt x="12693" y="3846"/>
                    </a:cubicBezTo>
                    <a:cubicBezTo>
                      <a:pt x="12693" y="3846"/>
                      <a:pt x="12300" y="1024"/>
                      <a:pt x="8558" y="1024"/>
                    </a:cubicBezTo>
                    <a:cubicBezTo>
                      <a:pt x="8284" y="1024"/>
                      <a:pt x="7992" y="1039"/>
                      <a:pt x="7680" y="1072"/>
                    </a:cubicBezTo>
                    <a:cubicBezTo>
                      <a:pt x="7039" y="1138"/>
                      <a:pt x="6460" y="1166"/>
                      <a:pt x="5938" y="1166"/>
                    </a:cubicBezTo>
                    <a:cubicBezTo>
                      <a:pt x="2602" y="1166"/>
                      <a:pt x="1596" y="0"/>
                      <a:pt x="15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4"/>
              <p:cNvSpPr/>
              <p:nvPr/>
            </p:nvSpPr>
            <p:spPr>
              <a:xfrm>
                <a:off x="4026450" y="1691100"/>
                <a:ext cx="69025" cy="89550"/>
              </a:xfrm>
              <a:custGeom>
                <a:rect b="b" l="l" r="r" t="t"/>
                <a:pathLst>
                  <a:path extrusionOk="0" h="3582" w="2761">
                    <a:moveTo>
                      <a:pt x="836" y="0"/>
                    </a:moveTo>
                    <a:cubicBezTo>
                      <a:pt x="523" y="0"/>
                      <a:pt x="251" y="223"/>
                      <a:pt x="176" y="930"/>
                    </a:cubicBezTo>
                    <a:cubicBezTo>
                      <a:pt x="1" y="2657"/>
                      <a:pt x="1172" y="3581"/>
                      <a:pt x="1896" y="3581"/>
                    </a:cubicBezTo>
                    <a:cubicBezTo>
                      <a:pt x="2105" y="3581"/>
                      <a:pt x="2276" y="3504"/>
                      <a:pt x="2367" y="3347"/>
                    </a:cubicBezTo>
                    <a:cubicBezTo>
                      <a:pt x="2760" y="2632"/>
                      <a:pt x="2034" y="656"/>
                      <a:pt x="2034" y="656"/>
                    </a:cubicBezTo>
                    <a:cubicBezTo>
                      <a:pt x="2034" y="656"/>
                      <a:pt x="1374" y="0"/>
                      <a:pt x="836" y="0"/>
                    </a:cubicBezTo>
                    <a:close/>
                  </a:path>
                </a:pathLst>
              </a:custGeom>
              <a:solidFill>
                <a:srgbClr val="FF8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4"/>
              <p:cNvSpPr/>
              <p:nvPr/>
            </p:nvSpPr>
            <p:spPr>
              <a:xfrm>
                <a:off x="4347250" y="1693975"/>
                <a:ext cx="68925" cy="89500"/>
              </a:xfrm>
              <a:custGeom>
                <a:rect b="b" l="l" r="r" t="t"/>
                <a:pathLst>
                  <a:path extrusionOk="0" h="3580" w="2757">
                    <a:moveTo>
                      <a:pt x="1912" y="1"/>
                    </a:moveTo>
                    <a:cubicBezTo>
                      <a:pt x="1379" y="1"/>
                      <a:pt x="727" y="648"/>
                      <a:pt x="727" y="648"/>
                    </a:cubicBezTo>
                    <a:cubicBezTo>
                      <a:pt x="727" y="648"/>
                      <a:pt x="1" y="2636"/>
                      <a:pt x="394" y="3339"/>
                    </a:cubicBezTo>
                    <a:cubicBezTo>
                      <a:pt x="483" y="3501"/>
                      <a:pt x="656" y="3580"/>
                      <a:pt x="867" y="3580"/>
                    </a:cubicBezTo>
                    <a:cubicBezTo>
                      <a:pt x="1588" y="3580"/>
                      <a:pt x="2757" y="2656"/>
                      <a:pt x="2573" y="934"/>
                    </a:cubicBezTo>
                    <a:cubicBezTo>
                      <a:pt x="2498" y="224"/>
                      <a:pt x="2225" y="1"/>
                      <a:pt x="1912" y="1"/>
                    </a:cubicBezTo>
                    <a:close/>
                  </a:path>
                </a:pathLst>
              </a:custGeom>
              <a:solidFill>
                <a:srgbClr val="FF8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4"/>
              <p:cNvSpPr/>
              <p:nvPr/>
            </p:nvSpPr>
            <p:spPr>
              <a:xfrm>
                <a:off x="4074000" y="1521450"/>
                <a:ext cx="294725" cy="387275"/>
              </a:xfrm>
              <a:custGeom>
                <a:rect b="b" l="l" r="r" t="t"/>
                <a:pathLst>
                  <a:path extrusionOk="0" h="15491" w="11789">
                    <a:moveTo>
                      <a:pt x="5978" y="0"/>
                    </a:moveTo>
                    <a:cubicBezTo>
                      <a:pt x="1882" y="0"/>
                      <a:pt x="1" y="2263"/>
                      <a:pt x="1" y="5954"/>
                    </a:cubicBezTo>
                    <a:cubicBezTo>
                      <a:pt x="1" y="13109"/>
                      <a:pt x="2061" y="15490"/>
                      <a:pt x="5716" y="15490"/>
                    </a:cubicBezTo>
                    <a:cubicBezTo>
                      <a:pt x="9490" y="15490"/>
                      <a:pt x="11788" y="13645"/>
                      <a:pt x="11788" y="5954"/>
                    </a:cubicBezTo>
                    <a:cubicBezTo>
                      <a:pt x="11788" y="2263"/>
                      <a:pt x="10062" y="0"/>
                      <a:pt x="5978" y="0"/>
                    </a:cubicBezTo>
                    <a:close/>
                  </a:path>
                </a:pathLst>
              </a:custGeom>
              <a:solidFill>
                <a:srgbClr val="FF8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4"/>
              <p:cNvSpPr/>
              <p:nvPr/>
            </p:nvSpPr>
            <p:spPr>
              <a:xfrm>
                <a:off x="3969825" y="1499125"/>
                <a:ext cx="476875" cy="235775"/>
              </a:xfrm>
              <a:custGeom>
                <a:rect b="b" l="l" r="r" t="t"/>
                <a:pathLst>
                  <a:path extrusionOk="0" h="9431" w="19075">
                    <a:moveTo>
                      <a:pt x="9538" y="0"/>
                    </a:moveTo>
                    <a:cubicBezTo>
                      <a:pt x="1" y="0"/>
                      <a:pt x="4299" y="9216"/>
                      <a:pt x="4299" y="9216"/>
                    </a:cubicBezTo>
                    <a:cubicBezTo>
                      <a:pt x="4299" y="9216"/>
                      <a:pt x="3513" y="3453"/>
                      <a:pt x="5287" y="1691"/>
                    </a:cubicBezTo>
                    <a:cubicBezTo>
                      <a:pt x="5287" y="1691"/>
                      <a:pt x="8290" y="2784"/>
                      <a:pt x="12804" y="2784"/>
                    </a:cubicBezTo>
                    <a:cubicBezTo>
                      <a:pt x="13430" y="2784"/>
                      <a:pt x="14084" y="2763"/>
                      <a:pt x="14764" y="2715"/>
                    </a:cubicBezTo>
                    <a:cubicBezTo>
                      <a:pt x="14764" y="2715"/>
                      <a:pt x="15955" y="4191"/>
                      <a:pt x="15812" y="9430"/>
                    </a:cubicBezTo>
                    <a:cubicBezTo>
                      <a:pt x="15812" y="9430"/>
                      <a:pt x="19074" y="0"/>
                      <a:pt x="9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4"/>
              <p:cNvSpPr/>
              <p:nvPr/>
            </p:nvSpPr>
            <p:spPr>
              <a:xfrm>
                <a:off x="4528825" y="2027600"/>
                <a:ext cx="32500" cy="31150"/>
              </a:xfrm>
              <a:custGeom>
                <a:rect b="b" l="l" r="r" t="t"/>
                <a:pathLst>
                  <a:path extrusionOk="0" h="1246" w="1300">
                    <a:moveTo>
                      <a:pt x="762" y="0"/>
                    </a:moveTo>
                    <a:cubicBezTo>
                      <a:pt x="739" y="0"/>
                      <a:pt x="716" y="2"/>
                      <a:pt x="691" y="7"/>
                    </a:cubicBezTo>
                    <a:cubicBezTo>
                      <a:pt x="1" y="126"/>
                      <a:pt x="72" y="626"/>
                      <a:pt x="691" y="1150"/>
                    </a:cubicBezTo>
                    <a:cubicBezTo>
                      <a:pt x="770" y="1217"/>
                      <a:pt x="840" y="1246"/>
                      <a:pt x="901" y="1246"/>
                    </a:cubicBezTo>
                    <a:cubicBezTo>
                      <a:pt x="1299" y="1246"/>
                      <a:pt x="1295" y="0"/>
                      <a:pt x="762" y="0"/>
                    </a:cubicBezTo>
                    <a:close/>
                  </a:path>
                </a:pathLst>
              </a:custGeom>
              <a:solidFill>
                <a:srgbClr val="CFD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4"/>
              <p:cNvSpPr/>
              <p:nvPr/>
            </p:nvSpPr>
            <p:spPr>
              <a:xfrm>
                <a:off x="4300325" y="2229600"/>
                <a:ext cx="40550" cy="23025"/>
              </a:xfrm>
              <a:custGeom>
                <a:rect b="b" l="l" r="r" t="t"/>
                <a:pathLst>
                  <a:path extrusionOk="0" h="921" w="1622">
                    <a:moveTo>
                      <a:pt x="1175" y="0"/>
                    </a:moveTo>
                    <a:cubicBezTo>
                      <a:pt x="988" y="0"/>
                      <a:pt x="745" y="85"/>
                      <a:pt x="473" y="249"/>
                    </a:cubicBezTo>
                    <a:cubicBezTo>
                      <a:pt x="0" y="526"/>
                      <a:pt x="632" y="920"/>
                      <a:pt x="1112" y="920"/>
                    </a:cubicBezTo>
                    <a:cubicBezTo>
                      <a:pt x="1333" y="920"/>
                      <a:pt x="1522" y="836"/>
                      <a:pt x="1556" y="618"/>
                    </a:cubicBezTo>
                    <a:cubicBezTo>
                      <a:pt x="1621" y="200"/>
                      <a:pt x="1463" y="0"/>
                      <a:pt x="1175" y="0"/>
                    </a:cubicBezTo>
                    <a:close/>
                  </a:path>
                </a:pathLst>
              </a:custGeom>
              <a:solidFill>
                <a:srgbClr val="CFD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4"/>
              <p:cNvSpPr/>
              <p:nvPr/>
            </p:nvSpPr>
            <p:spPr>
              <a:xfrm>
                <a:off x="4115675" y="2338800"/>
                <a:ext cx="114325" cy="213750"/>
              </a:xfrm>
              <a:custGeom>
                <a:rect b="b" l="l" r="r" t="t"/>
                <a:pathLst>
                  <a:path extrusionOk="0" h="8550" w="4573">
                    <a:moveTo>
                      <a:pt x="1584" y="1"/>
                    </a:moveTo>
                    <a:cubicBezTo>
                      <a:pt x="1584" y="1"/>
                      <a:pt x="489" y="2787"/>
                      <a:pt x="560" y="4370"/>
                    </a:cubicBezTo>
                    <a:cubicBezTo>
                      <a:pt x="608" y="5620"/>
                      <a:pt x="941" y="5748"/>
                      <a:pt x="1076" y="5748"/>
                    </a:cubicBezTo>
                    <a:cubicBezTo>
                      <a:pt x="1110" y="5748"/>
                      <a:pt x="1131" y="5740"/>
                      <a:pt x="1132" y="5740"/>
                    </a:cubicBezTo>
                    <a:lnTo>
                      <a:pt x="1132" y="5740"/>
                    </a:lnTo>
                    <a:cubicBezTo>
                      <a:pt x="1127" y="5741"/>
                      <a:pt x="310" y="6064"/>
                      <a:pt x="156" y="6978"/>
                    </a:cubicBezTo>
                    <a:cubicBezTo>
                      <a:pt x="1" y="7883"/>
                      <a:pt x="2287" y="8550"/>
                      <a:pt x="2453" y="8550"/>
                    </a:cubicBezTo>
                    <a:cubicBezTo>
                      <a:pt x="2608" y="8550"/>
                      <a:pt x="4227" y="7930"/>
                      <a:pt x="4227" y="7930"/>
                    </a:cubicBezTo>
                    <a:lnTo>
                      <a:pt x="4573" y="2775"/>
                    </a:lnTo>
                    <a:lnTo>
                      <a:pt x="3132" y="1870"/>
                    </a:lnTo>
                    <a:lnTo>
                      <a:pt x="1584" y="1"/>
                    </a:lnTo>
                    <a:close/>
                  </a:path>
                </a:pathLst>
              </a:custGeom>
              <a:solidFill>
                <a:srgbClr val="EF6E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4"/>
              <p:cNvSpPr/>
              <p:nvPr/>
            </p:nvSpPr>
            <p:spPr>
              <a:xfrm>
                <a:off x="4149900" y="2329575"/>
                <a:ext cx="114925" cy="236675"/>
              </a:xfrm>
              <a:custGeom>
                <a:rect b="b" l="l" r="r" t="t"/>
                <a:pathLst>
                  <a:path extrusionOk="0" h="9467" w="4597">
                    <a:moveTo>
                      <a:pt x="1084" y="1"/>
                    </a:moveTo>
                    <a:cubicBezTo>
                      <a:pt x="1084" y="1"/>
                      <a:pt x="1" y="489"/>
                      <a:pt x="251" y="2239"/>
                    </a:cubicBezTo>
                    <a:cubicBezTo>
                      <a:pt x="501" y="4001"/>
                      <a:pt x="2537" y="5013"/>
                      <a:pt x="2287" y="5966"/>
                    </a:cubicBezTo>
                    <a:cubicBezTo>
                      <a:pt x="2025" y="6930"/>
                      <a:pt x="2287" y="8240"/>
                      <a:pt x="2287" y="8240"/>
                    </a:cubicBezTo>
                    <a:lnTo>
                      <a:pt x="1763" y="8442"/>
                    </a:lnTo>
                    <a:cubicBezTo>
                      <a:pt x="1763" y="8442"/>
                      <a:pt x="1584" y="8026"/>
                      <a:pt x="1763" y="7549"/>
                    </a:cubicBezTo>
                    <a:cubicBezTo>
                      <a:pt x="1846" y="7328"/>
                      <a:pt x="1618" y="7269"/>
                      <a:pt x="1349" y="7269"/>
                    </a:cubicBezTo>
                    <a:cubicBezTo>
                      <a:pt x="1041" y="7269"/>
                      <a:pt x="680" y="7347"/>
                      <a:pt x="680" y="7347"/>
                    </a:cubicBezTo>
                    <a:cubicBezTo>
                      <a:pt x="680" y="7347"/>
                      <a:pt x="1" y="9061"/>
                      <a:pt x="489" y="9371"/>
                    </a:cubicBezTo>
                    <a:cubicBezTo>
                      <a:pt x="591" y="9438"/>
                      <a:pt x="782" y="9466"/>
                      <a:pt x="1024" y="9466"/>
                    </a:cubicBezTo>
                    <a:cubicBezTo>
                      <a:pt x="1937" y="9466"/>
                      <a:pt x="3571" y="9064"/>
                      <a:pt x="3835" y="8847"/>
                    </a:cubicBezTo>
                    <a:cubicBezTo>
                      <a:pt x="4156" y="8573"/>
                      <a:pt x="4597" y="2751"/>
                      <a:pt x="3835" y="1989"/>
                    </a:cubicBezTo>
                    <a:cubicBezTo>
                      <a:pt x="3061" y="1239"/>
                      <a:pt x="1084" y="1"/>
                      <a:pt x="1084" y="1"/>
                    </a:cubicBezTo>
                    <a:close/>
                  </a:path>
                </a:pathLst>
              </a:custGeom>
              <a:solidFill>
                <a:srgbClr val="FF8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4"/>
              <p:cNvSpPr/>
              <p:nvPr/>
            </p:nvSpPr>
            <p:spPr>
              <a:xfrm>
                <a:off x="3649725" y="2174700"/>
                <a:ext cx="560325" cy="254825"/>
              </a:xfrm>
              <a:custGeom>
                <a:rect b="b" l="l" r="r" t="t"/>
                <a:pathLst>
                  <a:path extrusionOk="0" h="10193" w="22413">
                    <a:moveTo>
                      <a:pt x="4691" y="0"/>
                    </a:moveTo>
                    <a:cubicBezTo>
                      <a:pt x="1842" y="0"/>
                      <a:pt x="1" y="1050"/>
                      <a:pt x="541" y="3362"/>
                    </a:cubicBezTo>
                    <a:cubicBezTo>
                      <a:pt x="1454" y="7306"/>
                      <a:pt x="10129" y="10192"/>
                      <a:pt x="16214" y="10192"/>
                    </a:cubicBezTo>
                    <a:cubicBezTo>
                      <a:pt x="18066" y="10192"/>
                      <a:pt x="19678" y="9925"/>
                      <a:pt x="20758" y="9339"/>
                    </a:cubicBezTo>
                    <a:cubicBezTo>
                      <a:pt x="22413" y="8434"/>
                      <a:pt x="21770" y="6565"/>
                      <a:pt x="21770" y="6565"/>
                    </a:cubicBezTo>
                    <a:cubicBezTo>
                      <a:pt x="19817" y="1802"/>
                      <a:pt x="10793" y="659"/>
                      <a:pt x="6411" y="112"/>
                    </a:cubicBezTo>
                    <a:cubicBezTo>
                      <a:pt x="5808" y="38"/>
                      <a:pt x="5231" y="0"/>
                      <a:pt x="4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4"/>
              <p:cNvSpPr/>
              <p:nvPr/>
            </p:nvSpPr>
            <p:spPr>
              <a:xfrm>
                <a:off x="3759200" y="2153025"/>
                <a:ext cx="247275" cy="60200"/>
              </a:xfrm>
              <a:custGeom>
                <a:rect b="b" l="l" r="r" t="t"/>
                <a:pathLst>
                  <a:path extrusionOk="0" h="2408" w="9891">
                    <a:moveTo>
                      <a:pt x="1757" y="0"/>
                    </a:moveTo>
                    <a:cubicBezTo>
                      <a:pt x="1" y="0"/>
                      <a:pt x="5842" y="2089"/>
                      <a:pt x="9890" y="2407"/>
                    </a:cubicBezTo>
                    <a:cubicBezTo>
                      <a:pt x="9890" y="2407"/>
                      <a:pt x="4663" y="241"/>
                      <a:pt x="2056" y="14"/>
                    </a:cubicBezTo>
                    <a:cubicBezTo>
                      <a:pt x="1939" y="5"/>
                      <a:pt x="1840" y="0"/>
                      <a:pt x="17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4"/>
              <p:cNvSpPr/>
              <p:nvPr/>
            </p:nvSpPr>
            <p:spPr>
              <a:xfrm>
                <a:off x="4755350" y="911500"/>
                <a:ext cx="253325" cy="309625"/>
              </a:xfrm>
              <a:custGeom>
                <a:rect b="b" l="l" r="r" t="t"/>
                <a:pathLst>
                  <a:path extrusionOk="0" h="12385" w="10133">
                    <a:moveTo>
                      <a:pt x="6438" y="1"/>
                    </a:moveTo>
                    <a:cubicBezTo>
                      <a:pt x="6228" y="1"/>
                      <a:pt x="6030" y="180"/>
                      <a:pt x="5989" y="729"/>
                    </a:cubicBezTo>
                    <a:cubicBezTo>
                      <a:pt x="5887" y="2265"/>
                      <a:pt x="5443" y="3898"/>
                      <a:pt x="5357" y="3898"/>
                    </a:cubicBezTo>
                    <a:cubicBezTo>
                      <a:pt x="5352" y="3898"/>
                      <a:pt x="5349" y="3894"/>
                      <a:pt x="5346" y="3884"/>
                    </a:cubicBezTo>
                    <a:lnTo>
                      <a:pt x="5084" y="3860"/>
                    </a:lnTo>
                    <a:cubicBezTo>
                      <a:pt x="4537" y="1312"/>
                      <a:pt x="5179" y="669"/>
                      <a:pt x="4477" y="407"/>
                    </a:cubicBezTo>
                    <a:cubicBezTo>
                      <a:pt x="4423" y="386"/>
                      <a:pt x="4373" y="376"/>
                      <a:pt x="4326" y="376"/>
                    </a:cubicBezTo>
                    <a:cubicBezTo>
                      <a:pt x="3769" y="376"/>
                      <a:pt x="3741" y="1818"/>
                      <a:pt x="3763" y="2884"/>
                    </a:cubicBezTo>
                    <a:cubicBezTo>
                      <a:pt x="3786" y="3705"/>
                      <a:pt x="3667" y="5563"/>
                      <a:pt x="3120" y="6194"/>
                    </a:cubicBezTo>
                    <a:cubicBezTo>
                      <a:pt x="3108" y="6206"/>
                      <a:pt x="3096" y="6218"/>
                      <a:pt x="3084" y="6230"/>
                    </a:cubicBezTo>
                    <a:cubicBezTo>
                      <a:pt x="2959" y="6345"/>
                      <a:pt x="2771" y="6406"/>
                      <a:pt x="2571" y="6406"/>
                    </a:cubicBezTo>
                    <a:cubicBezTo>
                      <a:pt x="2524" y="6406"/>
                      <a:pt x="2477" y="6403"/>
                      <a:pt x="2429" y="6396"/>
                    </a:cubicBezTo>
                    <a:lnTo>
                      <a:pt x="2417" y="6396"/>
                    </a:lnTo>
                    <a:cubicBezTo>
                      <a:pt x="2346" y="6384"/>
                      <a:pt x="2274" y="6372"/>
                      <a:pt x="2215" y="6349"/>
                    </a:cubicBezTo>
                    <a:cubicBezTo>
                      <a:pt x="1893" y="6241"/>
                      <a:pt x="1512" y="5158"/>
                      <a:pt x="917" y="4729"/>
                    </a:cubicBezTo>
                    <a:cubicBezTo>
                      <a:pt x="778" y="4629"/>
                      <a:pt x="654" y="4591"/>
                      <a:pt x="545" y="4591"/>
                    </a:cubicBezTo>
                    <a:cubicBezTo>
                      <a:pt x="189" y="4591"/>
                      <a:pt x="0" y="5003"/>
                      <a:pt x="0" y="5003"/>
                    </a:cubicBezTo>
                    <a:cubicBezTo>
                      <a:pt x="0" y="5003"/>
                      <a:pt x="1131" y="6503"/>
                      <a:pt x="1512" y="7861"/>
                    </a:cubicBezTo>
                    <a:cubicBezTo>
                      <a:pt x="1893" y="9206"/>
                      <a:pt x="3001" y="9563"/>
                      <a:pt x="3346" y="10242"/>
                    </a:cubicBezTo>
                    <a:cubicBezTo>
                      <a:pt x="3525" y="10575"/>
                      <a:pt x="3346" y="11754"/>
                      <a:pt x="3346" y="11754"/>
                    </a:cubicBezTo>
                    <a:cubicBezTo>
                      <a:pt x="3986" y="12235"/>
                      <a:pt x="4673" y="12384"/>
                      <a:pt x="5278" y="12384"/>
                    </a:cubicBezTo>
                    <a:cubicBezTo>
                      <a:pt x="6259" y="12384"/>
                      <a:pt x="7025" y="11992"/>
                      <a:pt x="7025" y="11992"/>
                    </a:cubicBezTo>
                    <a:cubicBezTo>
                      <a:pt x="7025" y="11992"/>
                      <a:pt x="6751" y="10802"/>
                      <a:pt x="7263" y="10123"/>
                    </a:cubicBezTo>
                    <a:cubicBezTo>
                      <a:pt x="7775" y="9456"/>
                      <a:pt x="7942" y="8646"/>
                      <a:pt x="8216" y="7170"/>
                    </a:cubicBezTo>
                    <a:cubicBezTo>
                      <a:pt x="8216" y="7170"/>
                      <a:pt x="8859" y="5420"/>
                      <a:pt x="9263" y="4967"/>
                    </a:cubicBezTo>
                    <a:cubicBezTo>
                      <a:pt x="9656" y="4515"/>
                      <a:pt x="10132" y="3217"/>
                      <a:pt x="9597" y="3134"/>
                    </a:cubicBezTo>
                    <a:cubicBezTo>
                      <a:pt x="9568" y="3129"/>
                      <a:pt x="9542" y="3127"/>
                      <a:pt x="9517" y="3127"/>
                    </a:cubicBezTo>
                    <a:cubicBezTo>
                      <a:pt x="9083" y="3127"/>
                      <a:pt x="9143" y="3812"/>
                      <a:pt x="8073" y="5051"/>
                    </a:cubicBezTo>
                    <a:cubicBezTo>
                      <a:pt x="8180" y="4503"/>
                      <a:pt x="8323" y="3944"/>
                      <a:pt x="8478" y="3670"/>
                    </a:cubicBezTo>
                    <a:cubicBezTo>
                      <a:pt x="8819" y="3057"/>
                      <a:pt x="9044" y="1455"/>
                      <a:pt x="8427" y="1455"/>
                    </a:cubicBezTo>
                    <a:cubicBezTo>
                      <a:pt x="8420" y="1455"/>
                      <a:pt x="8413" y="1455"/>
                      <a:pt x="8406" y="1455"/>
                    </a:cubicBezTo>
                    <a:cubicBezTo>
                      <a:pt x="7763" y="1503"/>
                      <a:pt x="8144" y="2300"/>
                      <a:pt x="7037" y="4229"/>
                    </a:cubicBezTo>
                    <a:lnTo>
                      <a:pt x="6727" y="4063"/>
                    </a:lnTo>
                    <a:cubicBezTo>
                      <a:pt x="6751" y="3729"/>
                      <a:pt x="6799" y="3182"/>
                      <a:pt x="6834" y="2646"/>
                    </a:cubicBezTo>
                    <a:cubicBezTo>
                      <a:pt x="6882" y="1836"/>
                      <a:pt x="7132" y="729"/>
                      <a:pt x="6965" y="372"/>
                    </a:cubicBezTo>
                    <a:cubicBezTo>
                      <a:pt x="6886" y="196"/>
                      <a:pt x="6656" y="1"/>
                      <a:pt x="6438" y="1"/>
                    </a:cubicBezTo>
                    <a:close/>
                  </a:path>
                </a:pathLst>
              </a:custGeom>
              <a:solidFill>
                <a:srgbClr val="FF8B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4"/>
              <p:cNvSpPr/>
              <p:nvPr/>
            </p:nvSpPr>
            <p:spPr>
              <a:xfrm>
                <a:off x="4816075" y="1067225"/>
                <a:ext cx="50025" cy="44075"/>
              </a:xfrm>
              <a:custGeom>
                <a:rect b="b" l="l" r="r" t="t"/>
                <a:pathLst>
                  <a:path extrusionOk="0" h="1763" w="2001">
                    <a:moveTo>
                      <a:pt x="655" y="1"/>
                    </a:moveTo>
                    <a:cubicBezTo>
                      <a:pt x="530" y="116"/>
                      <a:pt x="342" y="177"/>
                      <a:pt x="142" y="177"/>
                    </a:cubicBezTo>
                    <a:cubicBezTo>
                      <a:pt x="95" y="177"/>
                      <a:pt x="48" y="174"/>
                      <a:pt x="0" y="167"/>
                    </a:cubicBezTo>
                    <a:lnTo>
                      <a:pt x="0" y="167"/>
                    </a:lnTo>
                    <a:cubicBezTo>
                      <a:pt x="167" y="227"/>
                      <a:pt x="1536" y="703"/>
                      <a:pt x="1929" y="1763"/>
                    </a:cubicBezTo>
                    <a:cubicBezTo>
                      <a:pt x="1929" y="1763"/>
                      <a:pt x="2000" y="596"/>
                      <a:pt x="655" y="1"/>
                    </a:cubicBezTo>
                    <a:close/>
                  </a:path>
                </a:pathLst>
              </a:custGeom>
              <a:solidFill>
                <a:srgbClr val="EF6E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4"/>
              <p:cNvSpPr/>
              <p:nvPr/>
            </p:nvSpPr>
            <p:spPr>
              <a:xfrm>
                <a:off x="4259150" y="4618250"/>
                <a:ext cx="117900" cy="35500"/>
              </a:xfrm>
              <a:custGeom>
                <a:rect b="b" l="l" r="r" t="t"/>
                <a:pathLst>
                  <a:path extrusionOk="0" h="1420" w="4716">
                    <a:moveTo>
                      <a:pt x="4715" y="1"/>
                    </a:moveTo>
                    <a:lnTo>
                      <a:pt x="4715" y="1"/>
                    </a:lnTo>
                    <a:cubicBezTo>
                      <a:pt x="4715" y="1"/>
                      <a:pt x="3334" y="488"/>
                      <a:pt x="1937" y="488"/>
                    </a:cubicBezTo>
                    <a:cubicBezTo>
                      <a:pt x="1239" y="488"/>
                      <a:pt x="536" y="366"/>
                      <a:pt x="1" y="1"/>
                    </a:cubicBezTo>
                    <a:lnTo>
                      <a:pt x="1" y="1"/>
                    </a:lnTo>
                    <a:lnTo>
                      <a:pt x="417" y="1346"/>
                    </a:lnTo>
                    <a:cubicBezTo>
                      <a:pt x="417" y="1346"/>
                      <a:pt x="1113" y="1420"/>
                      <a:pt x="1916" y="1420"/>
                    </a:cubicBezTo>
                    <a:cubicBezTo>
                      <a:pt x="2880" y="1420"/>
                      <a:pt x="3998" y="1314"/>
                      <a:pt x="4251" y="846"/>
                    </a:cubicBezTo>
                    <a:lnTo>
                      <a:pt x="4715" y="1"/>
                    </a:ln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4"/>
              <p:cNvSpPr/>
              <p:nvPr/>
            </p:nvSpPr>
            <p:spPr>
              <a:xfrm>
                <a:off x="4270750" y="4657200"/>
                <a:ext cx="122675" cy="27150"/>
              </a:xfrm>
              <a:custGeom>
                <a:rect b="b" l="l" r="r" t="t"/>
                <a:pathLst>
                  <a:path extrusionOk="0" h="1086" w="4907">
                    <a:moveTo>
                      <a:pt x="2472" y="0"/>
                    </a:moveTo>
                    <a:cubicBezTo>
                      <a:pt x="1622" y="0"/>
                      <a:pt x="647" y="88"/>
                      <a:pt x="1" y="419"/>
                    </a:cubicBezTo>
                    <a:lnTo>
                      <a:pt x="1" y="1086"/>
                    </a:lnTo>
                    <a:cubicBezTo>
                      <a:pt x="1" y="1086"/>
                      <a:pt x="1647" y="705"/>
                      <a:pt x="3100" y="705"/>
                    </a:cubicBezTo>
                    <a:cubicBezTo>
                      <a:pt x="3827" y="705"/>
                      <a:pt x="4505" y="800"/>
                      <a:pt x="4906" y="1086"/>
                    </a:cubicBezTo>
                    <a:lnTo>
                      <a:pt x="4216" y="110"/>
                    </a:lnTo>
                    <a:cubicBezTo>
                      <a:pt x="4216" y="110"/>
                      <a:pt x="3422" y="0"/>
                      <a:pt x="2472"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4"/>
              <p:cNvSpPr/>
              <p:nvPr/>
            </p:nvSpPr>
            <p:spPr>
              <a:xfrm>
                <a:off x="4267200" y="4682925"/>
                <a:ext cx="129500" cy="36250"/>
              </a:xfrm>
              <a:custGeom>
                <a:rect b="b" l="l" r="r" t="t"/>
                <a:pathLst>
                  <a:path extrusionOk="0" h="1450" w="5180">
                    <a:moveTo>
                      <a:pt x="2557" y="1"/>
                    </a:moveTo>
                    <a:cubicBezTo>
                      <a:pt x="2468" y="1"/>
                      <a:pt x="2378" y="4"/>
                      <a:pt x="2286" y="9"/>
                    </a:cubicBezTo>
                    <a:cubicBezTo>
                      <a:pt x="560" y="105"/>
                      <a:pt x="0" y="1450"/>
                      <a:pt x="0" y="1450"/>
                    </a:cubicBezTo>
                    <a:cubicBezTo>
                      <a:pt x="1056" y="703"/>
                      <a:pt x="2169" y="491"/>
                      <a:pt x="3090" y="491"/>
                    </a:cubicBezTo>
                    <a:cubicBezTo>
                      <a:pt x="4298" y="491"/>
                      <a:pt x="5179" y="855"/>
                      <a:pt x="5179" y="855"/>
                    </a:cubicBezTo>
                    <a:cubicBezTo>
                      <a:pt x="5179" y="855"/>
                      <a:pt x="4133" y="1"/>
                      <a:pt x="2557" y="1"/>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4"/>
              <p:cNvSpPr/>
              <p:nvPr/>
            </p:nvSpPr>
            <p:spPr>
              <a:xfrm>
                <a:off x="5654000" y="4182925"/>
                <a:ext cx="442900" cy="286525"/>
              </a:xfrm>
              <a:custGeom>
                <a:rect b="b" l="l" r="r" t="t"/>
                <a:pathLst>
                  <a:path extrusionOk="0" h="11461" w="17716">
                    <a:moveTo>
                      <a:pt x="5688" y="0"/>
                    </a:moveTo>
                    <a:cubicBezTo>
                      <a:pt x="4510" y="0"/>
                      <a:pt x="3934" y="853"/>
                      <a:pt x="4857" y="2924"/>
                    </a:cubicBezTo>
                    <a:cubicBezTo>
                      <a:pt x="4631" y="2531"/>
                      <a:pt x="4131" y="1852"/>
                      <a:pt x="3285" y="1662"/>
                    </a:cubicBezTo>
                    <a:cubicBezTo>
                      <a:pt x="3226" y="1649"/>
                      <a:pt x="3164" y="1642"/>
                      <a:pt x="3101" y="1642"/>
                    </a:cubicBezTo>
                    <a:cubicBezTo>
                      <a:pt x="1854" y="1642"/>
                      <a:pt x="1" y="4109"/>
                      <a:pt x="261" y="4948"/>
                    </a:cubicBezTo>
                    <a:cubicBezTo>
                      <a:pt x="535" y="5841"/>
                      <a:pt x="2619" y="7698"/>
                      <a:pt x="2619" y="7698"/>
                    </a:cubicBezTo>
                    <a:cubicBezTo>
                      <a:pt x="2619" y="7698"/>
                      <a:pt x="2678" y="9734"/>
                      <a:pt x="4833" y="11461"/>
                    </a:cubicBezTo>
                    <a:cubicBezTo>
                      <a:pt x="4833" y="11461"/>
                      <a:pt x="12263" y="10056"/>
                      <a:pt x="17716" y="2769"/>
                    </a:cubicBezTo>
                    <a:lnTo>
                      <a:pt x="17216" y="1924"/>
                    </a:lnTo>
                    <a:cubicBezTo>
                      <a:pt x="17216" y="1924"/>
                      <a:pt x="17239" y="840"/>
                      <a:pt x="15811" y="471"/>
                    </a:cubicBezTo>
                    <a:cubicBezTo>
                      <a:pt x="15442" y="377"/>
                      <a:pt x="15115" y="330"/>
                      <a:pt x="14801" y="330"/>
                    </a:cubicBezTo>
                    <a:cubicBezTo>
                      <a:pt x="13889" y="330"/>
                      <a:pt x="13087" y="725"/>
                      <a:pt x="11679" y="1495"/>
                    </a:cubicBezTo>
                    <a:cubicBezTo>
                      <a:pt x="11227" y="1745"/>
                      <a:pt x="10751" y="1948"/>
                      <a:pt x="10298" y="2090"/>
                    </a:cubicBezTo>
                    <a:cubicBezTo>
                      <a:pt x="10000" y="2186"/>
                      <a:pt x="9715" y="2257"/>
                      <a:pt x="9429" y="2293"/>
                    </a:cubicBezTo>
                    <a:cubicBezTo>
                      <a:pt x="9286" y="2317"/>
                      <a:pt x="9143" y="2340"/>
                      <a:pt x="9000" y="2340"/>
                    </a:cubicBezTo>
                    <a:cubicBezTo>
                      <a:pt x="8932" y="2343"/>
                      <a:pt x="8863" y="2345"/>
                      <a:pt x="8796" y="2345"/>
                    </a:cubicBezTo>
                    <a:cubicBezTo>
                      <a:pt x="8593" y="2345"/>
                      <a:pt x="8396" y="2332"/>
                      <a:pt x="8226" y="2305"/>
                    </a:cubicBezTo>
                    <a:cubicBezTo>
                      <a:pt x="7953" y="2257"/>
                      <a:pt x="7714" y="2162"/>
                      <a:pt x="7524" y="2019"/>
                    </a:cubicBezTo>
                    <a:cubicBezTo>
                      <a:pt x="7429" y="1959"/>
                      <a:pt x="7333" y="1888"/>
                      <a:pt x="7262" y="1793"/>
                    </a:cubicBezTo>
                    <a:cubicBezTo>
                      <a:pt x="6179" y="590"/>
                      <a:pt x="7607" y="233"/>
                      <a:pt x="6095" y="31"/>
                    </a:cubicBezTo>
                    <a:cubicBezTo>
                      <a:pt x="5953" y="11"/>
                      <a:pt x="5817" y="0"/>
                      <a:pt x="56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4"/>
              <p:cNvSpPr/>
              <p:nvPr/>
            </p:nvSpPr>
            <p:spPr>
              <a:xfrm>
                <a:off x="5774825" y="4251800"/>
                <a:ext cx="322075" cy="217650"/>
              </a:xfrm>
              <a:custGeom>
                <a:rect b="b" l="l" r="r" t="t"/>
                <a:pathLst>
                  <a:path extrusionOk="0" h="8706" w="12883">
                    <a:moveTo>
                      <a:pt x="12772" y="0"/>
                    </a:moveTo>
                    <a:cubicBezTo>
                      <a:pt x="12474" y="0"/>
                      <a:pt x="11546" y="213"/>
                      <a:pt x="9656" y="2312"/>
                    </a:cubicBezTo>
                    <a:cubicBezTo>
                      <a:pt x="7275" y="4943"/>
                      <a:pt x="3786" y="7075"/>
                      <a:pt x="0" y="8706"/>
                    </a:cubicBezTo>
                    <a:cubicBezTo>
                      <a:pt x="0" y="8706"/>
                      <a:pt x="7430" y="7301"/>
                      <a:pt x="12883" y="14"/>
                    </a:cubicBezTo>
                    <a:cubicBezTo>
                      <a:pt x="12883" y="14"/>
                      <a:pt x="12848" y="0"/>
                      <a:pt x="12772"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4"/>
              <p:cNvSpPr/>
              <p:nvPr/>
            </p:nvSpPr>
            <p:spPr>
              <a:xfrm>
                <a:off x="5805475" y="4233400"/>
                <a:ext cx="54200" cy="46450"/>
              </a:xfrm>
              <a:custGeom>
                <a:rect b="b" l="l" r="r" t="t"/>
                <a:pathLst>
                  <a:path extrusionOk="0" h="1858" w="2168">
                    <a:moveTo>
                      <a:pt x="1465" y="0"/>
                    </a:moveTo>
                    <a:cubicBezTo>
                      <a:pt x="1358" y="12"/>
                      <a:pt x="131" y="119"/>
                      <a:pt x="1" y="1667"/>
                    </a:cubicBezTo>
                    <a:lnTo>
                      <a:pt x="620" y="1857"/>
                    </a:lnTo>
                    <a:cubicBezTo>
                      <a:pt x="620" y="1857"/>
                      <a:pt x="715" y="572"/>
                      <a:pt x="2167" y="286"/>
                    </a:cubicBezTo>
                    <a:cubicBezTo>
                      <a:pt x="1894" y="238"/>
                      <a:pt x="1655" y="143"/>
                      <a:pt x="1465"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4"/>
              <p:cNvSpPr/>
              <p:nvPr/>
            </p:nvSpPr>
            <p:spPr>
              <a:xfrm>
                <a:off x="5844175" y="4240525"/>
                <a:ext cx="34850" cy="43775"/>
              </a:xfrm>
              <a:custGeom>
                <a:rect b="b" l="l" r="r" t="t"/>
                <a:pathLst>
                  <a:path extrusionOk="0" h="1751" w="1394">
                    <a:moveTo>
                      <a:pt x="619" y="1"/>
                    </a:moveTo>
                    <a:cubicBezTo>
                      <a:pt x="310" y="298"/>
                      <a:pt x="0" y="846"/>
                      <a:pt x="238" y="1751"/>
                    </a:cubicBezTo>
                    <a:lnTo>
                      <a:pt x="881" y="1727"/>
                    </a:lnTo>
                    <a:cubicBezTo>
                      <a:pt x="881" y="1727"/>
                      <a:pt x="631" y="787"/>
                      <a:pt x="1393" y="36"/>
                    </a:cubicBezTo>
                    <a:lnTo>
                      <a:pt x="1393" y="36"/>
                    </a:lnTo>
                    <a:cubicBezTo>
                      <a:pt x="1325" y="39"/>
                      <a:pt x="1256" y="41"/>
                      <a:pt x="1189" y="41"/>
                    </a:cubicBezTo>
                    <a:cubicBezTo>
                      <a:pt x="986" y="41"/>
                      <a:pt x="789" y="28"/>
                      <a:pt x="619" y="1"/>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4"/>
              <p:cNvSpPr/>
              <p:nvPr/>
            </p:nvSpPr>
            <p:spPr>
              <a:xfrm>
                <a:off x="5883750" y="4235175"/>
                <a:ext cx="27725" cy="42000"/>
              </a:xfrm>
              <a:custGeom>
                <a:rect b="b" l="l" r="r" t="t"/>
                <a:pathLst>
                  <a:path extrusionOk="0" h="1680" w="1109">
                    <a:moveTo>
                      <a:pt x="1108" y="0"/>
                    </a:moveTo>
                    <a:lnTo>
                      <a:pt x="1108" y="0"/>
                    </a:lnTo>
                    <a:cubicBezTo>
                      <a:pt x="810" y="96"/>
                      <a:pt x="525" y="167"/>
                      <a:pt x="239" y="203"/>
                    </a:cubicBezTo>
                    <a:cubicBezTo>
                      <a:pt x="72" y="548"/>
                      <a:pt x="1" y="1024"/>
                      <a:pt x="251" y="1679"/>
                    </a:cubicBezTo>
                    <a:lnTo>
                      <a:pt x="882" y="1596"/>
                    </a:lnTo>
                    <a:cubicBezTo>
                      <a:pt x="882" y="1596"/>
                      <a:pt x="584" y="786"/>
                      <a:pt x="1108" y="0"/>
                    </a:cubicBezTo>
                    <a:close/>
                  </a:path>
                </a:pathLst>
              </a:custGeom>
              <a:solidFill>
                <a:srgbClr val="E1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4"/>
              <p:cNvSpPr/>
              <p:nvPr/>
            </p:nvSpPr>
            <p:spPr>
              <a:xfrm>
                <a:off x="4298025" y="2581250"/>
                <a:ext cx="115625" cy="301825"/>
              </a:xfrm>
              <a:custGeom>
                <a:rect b="b" l="l" r="r" t="t"/>
                <a:pathLst>
                  <a:path extrusionOk="0" h="12073" w="4625">
                    <a:moveTo>
                      <a:pt x="2929" y="0"/>
                    </a:moveTo>
                    <a:cubicBezTo>
                      <a:pt x="1958" y="0"/>
                      <a:pt x="2448" y="3762"/>
                      <a:pt x="1660" y="7353"/>
                    </a:cubicBezTo>
                    <a:cubicBezTo>
                      <a:pt x="1077" y="10047"/>
                      <a:pt x="1" y="12073"/>
                      <a:pt x="324" y="12073"/>
                    </a:cubicBezTo>
                    <a:cubicBezTo>
                      <a:pt x="469" y="12073"/>
                      <a:pt x="897" y="11663"/>
                      <a:pt x="1779" y="10722"/>
                    </a:cubicBezTo>
                    <a:cubicBezTo>
                      <a:pt x="4625" y="7698"/>
                      <a:pt x="3220" y="90"/>
                      <a:pt x="3220" y="90"/>
                    </a:cubicBezTo>
                    <a:cubicBezTo>
                      <a:pt x="3111" y="29"/>
                      <a:pt x="3014" y="0"/>
                      <a:pt x="29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4"/>
              <p:cNvSpPr/>
              <p:nvPr/>
            </p:nvSpPr>
            <p:spPr>
              <a:xfrm>
                <a:off x="4707125" y="2495450"/>
                <a:ext cx="171175" cy="143725"/>
              </a:xfrm>
              <a:custGeom>
                <a:rect b="b" l="l" r="r" t="t"/>
                <a:pathLst>
                  <a:path extrusionOk="0" h="5749" w="6847">
                    <a:moveTo>
                      <a:pt x="850" y="1"/>
                    </a:moveTo>
                    <a:cubicBezTo>
                      <a:pt x="571" y="1"/>
                      <a:pt x="288" y="41"/>
                      <a:pt x="0" y="129"/>
                    </a:cubicBezTo>
                    <a:cubicBezTo>
                      <a:pt x="0" y="129"/>
                      <a:pt x="4501" y="1605"/>
                      <a:pt x="6847" y="5748"/>
                    </a:cubicBezTo>
                    <a:cubicBezTo>
                      <a:pt x="6847" y="5748"/>
                      <a:pt x="4181" y="1"/>
                      <a:pt x="8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4"/>
              <p:cNvSpPr/>
              <p:nvPr/>
            </p:nvSpPr>
            <p:spPr>
              <a:xfrm>
                <a:off x="4559200" y="4566775"/>
                <a:ext cx="389950" cy="254500"/>
              </a:xfrm>
              <a:custGeom>
                <a:rect b="b" l="l" r="r" t="t"/>
                <a:pathLst>
                  <a:path extrusionOk="0" h="10180" w="15598">
                    <a:moveTo>
                      <a:pt x="5370" y="0"/>
                    </a:moveTo>
                    <a:lnTo>
                      <a:pt x="1488" y="1667"/>
                    </a:lnTo>
                    <a:cubicBezTo>
                      <a:pt x="1488" y="1667"/>
                      <a:pt x="202" y="5191"/>
                      <a:pt x="24" y="9263"/>
                    </a:cubicBezTo>
                    <a:cubicBezTo>
                      <a:pt x="12" y="9561"/>
                      <a:pt x="0" y="9870"/>
                      <a:pt x="0" y="10180"/>
                    </a:cubicBezTo>
                    <a:lnTo>
                      <a:pt x="15550" y="10180"/>
                    </a:lnTo>
                    <a:cubicBezTo>
                      <a:pt x="15550" y="10180"/>
                      <a:pt x="15597" y="9799"/>
                      <a:pt x="15597" y="9263"/>
                    </a:cubicBezTo>
                    <a:cubicBezTo>
                      <a:pt x="15597" y="8084"/>
                      <a:pt x="15347" y="6179"/>
                      <a:pt x="13692" y="5917"/>
                    </a:cubicBezTo>
                    <a:cubicBezTo>
                      <a:pt x="12716" y="5763"/>
                      <a:pt x="11335" y="5679"/>
                      <a:pt x="9966" y="5263"/>
                    </a:cubicBezTo>
                    <a:cubicBezTo>
                      <a:pt x="9632" y="5167"/>
                      <a:pt x="9287" y="5048"/>
                      <a:pt x="8965" y="4893"/>
                    </a:cubicBezTo>
                    <a:cubicBezTo>
                      <a:pt x="8823" y="4834"/>
                      <a:pt x="8680" y="4762"/>
                      <a:pt x="8537" y="4679"/>
                    </a:cubicBezTo>
                    <a:cubicBezTo>
                      <a:pt x="8227" y="4524"/>
                      <a:pt x="7930" y="4334"/>
                      <a:pt x="7644" y="4108"/>
                    </a:cubicBezTo>
                    <a:cubicBezTo>
                      <a:pt x="6560" y="3274"/>
                      <a:pt x="5703" y="2000"/>
                      <a:pt x="5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4"/>
              <p:cNvSpPr/>
              <p:nvPr/>
            </p:nvSpPr>
            <p:spPr>
              <a:xfrm>
                <a:off x="4559200" y="4798350"/>
                <a:ext cx="389950" cy="22925"/>
              </a:xfrm>
              <a:custGeom>
                <a:rect b="b" l="l" r="r" t="t"/>
                <a:pathLst>
                  <a:path extrusionOk="0" h="917" w="15598">
                    <a:moveTo>
                      <a:pt x="24" y="0"/>
                    </a:moveTo>
                    <a:cubicBezTo>
                      <a:pt x="12" y="298"/>
                      <a:pt x="0" y="607"/>
                      <a:pt x="0" y="917"/>
                    </a:cubicBezTo>
                    <a:lnTo>
                      <a:pt x="15550" y="917"/>
                    </a:lnTo>
                    <a:cubicBezTo>
                      <a:pt x="15550" y="917"/>
                      <a:pt x="15597" y="536"/>
                      <a:pt x="155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4"/>
              <p:cNvSpPr/>
              <p:nvPr/>
            </p:nvSpPr>
            <p:spPr>
              <a:xfrm>
                <a:off x="4707125" y="4669450"/>
                <a:ext cx="65500" cy="31575"/>
              </a:xfrm>
              <a:custGeom>
                <a:rect b="b" l="l" r="r" t="t"/>
                <a:pathLst>
                  <a:path extrusionOk="0" h="1263" w="2620">
                    <a:moveTo>
                      <a:pt x="1727" y="1"/>
                    </a:moveTo>
                    <a:lnTo>
                      <a:pt x="0" y="477"/>
                    </a:lnTo>
                    <a:lnTo>
                      <a:pt x="465" y="1263"/>
                    </a:lnTo>
                    <a:lnTo>
                      <a:pt x="2620" y="572"/>
                    </a:lnTo>
                    <a:cubicBezTo>
                      <a:pt x="2310" y="417"/>
                      <a:pt x="2013" y="227"/>
                      <a:pt x="1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4"/>
              <p:cNvSpPr/>
              <p:nvPr/>
            </p:nvSpPr>
            <p:spPr>
              <a:xfrm>
                <a:off x="4749400" y="4689100"/>
                <a:ext cx="58950" cy="33350"/>
              </a:xfrm>
              <a:custGeom>
                <a:rect b="b" l="l" r="r" t="t"/>
                <a:pathLst>
                  <a:path extrusionOk="0" h="1334" w="2358">
                    <a:moveTo>
                      <a:pt x="1357" y="0"/>
                    </a:moveTo>
                    <a:lnTo>
                      <a:pt x="0" y="989"/>
                    </a:lnTo>
                    <a:lnTo>
                      <a:pt x="905" y="1334"/>
                    </a:lnTo>
                    <a:lnTo>
                      <a:pt x="2358" y="370"/>
                    </a:lnTo>
                    <a:cubicBezTo>
                      <a:pt x="2024" y="274"/>
                      <a:pt x="1679" y="155"/>
                      <a:pt x="13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4"/>
              <p:cNvSpPr/>
              <p:nvPr/>
            </p:nvSpPr>
            <p:spPr>
              <a:xfrm>
                <a:off x="3168550" y="4522700"/>
                <a:ext cx="297675" cy="298575"/>
              </a:xfrm>
              <a:custGeom>
                <a:rect b="b" l="l" r="r" t="t"/>
                <a:pathLst>
                  <a:path extrusionOk="0" h="11943" w="11907">
                    <a:moveTo>
                      <a:pt x="6870" y="1"/>
                    </a:moveTo>
                    <a:cubicBezTo>
                      <a:pt x="6870" y="1"/>
                      <a:pt x="0" y="6061"/>
                      <a:pt x="1012" y="11026"/>
                    </a:cubicBezTo>
                    <a:cubicBezTo>
                      <a:pt x="1084" y="11336"/>
                      <a:pt x="1179" y="11633"/>
                      <a:pt x="1310" y="11943"/>
                    </a:cubicBezTo>
                    <a:lnTo>
                      <a:pt x="11656" y="11943"/>
                    </a:lnTo>
                    <a:cubicBezTo>
                      <a:pt x="11656" y="11943"/>
                      <a:pt x="11799" y="11550"/>
                      <a:pt x="11835" y="11026"/>
                    </a:cubicBezTo>
                    <a:cubicBezTo>
                      <a:pt x="11906" y="10228"/>
                      <a:pt x="11763" y="9133"/>
                      <a:pt x="10656" y="8550"/>
                    </a:cubicBezTo>
                    <a:cubicBezTo>
                      <a:pt x="8811" y="7585"/>
                      <a:pt x="9061" y="2918"/>
                      <a:pt x="9061" y="2918"/>
                    </a:cubicBezTo>
                    <a:lnTo>
                      <a:pt x="68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4"/>
              <p:cNvSpPr/>
              <p:nvPr/>
            </p:nvSpPr>
            <p:spPr>
              <a:xfrm>
                <a:off x="3193850" y="4798350"/>
                <a:ext cx="270575" cy="22925"/>
              </a:xfrm>
              <a:custGeom>
                <a:rect b="b" l="l" r="r" t="t"/>
                <a:pathLst>
                  <a:path extrusionOk="0" h="917" w="10823">
                    <a:moveTo>
                      <a:pt x="0" y="0"/>
                    </a:moveTo>
                    <a:cubicBezTo>
                      <a:pt x="72" y="310"/>
                      <a:pt x="167" y="607"/>
                      <a:pt x="298" y="917"/>
                    </a:cubicBezTo>
                    <a:lnTo>
                      <a:pt x="10644" y="917"/>
                    </a:lnTo>
                    <a:cubicBezTo>
                      <a:pt x="10644" y="917"/>
                      <a:pt x="10787" y="524"/>
                      <a:pt x="10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4"/>
              <p:cNvSpPr/>
              <p:nvPr/>
            </p:nvSpPr>
            <p:spPr>
              <a:xfrm>
                <a:off x="3264375" y="4699475"/>
                <a:ext cx="158675" cy="35200"/>
              </a:xfrm>
              <a:custGeom>
                <a:rect b="b" l="l" r="r" t="t"/>
                <a:pathLst>
                  <a:path extrusionOk="0" h="1408" w="6347">
                    <a:moveTo>
                      <a:pt x="3098" y="0"/>
                    </a:moveTo>
                    <a:cubicBezTo>
                      <a:pt x="1398" y="0"/>
                      <a:pt x="1" y="681"/>
                      <a:pt x="1" y="681"/>
                    </a:cubicBezTo>
                    <a:lnTo>
                      <a:pt x="1" y="1407"/>
                    </a:lnTo>
                    <a:cubicBezTo>
                      <a:pt x="783" y="896"/>
                      <a:pt x="1933" y="742"/>
                      <a:pt x="3039" y="742"/>
                    </a:cubicBezTo>
                    <a:cubicBezTo>
                      <a:pt x="4744" y="742"/>
                      <a:pt x="6347" y="1109"/>
                      <a:pt x="6347" y="1109"/>
                    </a:cubicBezTo>
                    <a:cubicBezTo>
                      <a:pt x="5322" y="262"/>
                      <a:pt x="4152" y="0"/>
                      <a:pt x="30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4"/>
              <p:cNvSpPr/>
              <p:nvPr/>
            </p:nvSpPr>
            <p:spPr>
              <a:xfrm>
                <a:off x="3264375" y="4671975"/>
                <a:ext cx="137250" cy="27575"/>
              </a:xfrm>
              <a:custGeom>
                <a:rect b="b" l="l" r="r" t="t"/>
                <a:pathLst>
                  <a:path extrusionOk="0" h="1103" w="5490">
                    <a:moveTo>
                      <a:pt x="2528" y="1"/>
                    </a:moveTo>
                    <a:cubicBezTo>
                      <a:pt x="1307" y="1"/>
                      <a:pt x="310" y="376"/>
                      <a:pt x="310" y="376"/>
                    </a:cubicBezTo>
                    <a:lnTo>
                      <a:pt x="1" y="1102"/>
                    </a:lnTo>
                    <a:cubicBezTo>
                      <a:pt x="902" y="678"/>
                      <a:pt x="1812" y="536"/>
                      <a:pt x="2625" y="536"/>
                    </a:cubicBezTo>
                    <a:cubicBezTo>
                      <a:pt x="4251" y="536"/>
                      <a:pt x="5490" y="1102"/>
                      <a:pt x="5490" y="1102"/>
                    </a:cubicBezTo>
                    <a:cubicBezTo>
                      <a:pt x="4622" y="240"/>
                      <a:pt x="3504" y="1"/>
                      <a:pt x="25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4"/>
              <p:cNvSpPr/>
              <p:nvPr/>
            </p:nvSpPr>
            <p:spPr>
              <a:xfrm>
                <a:off x="3252175" y="2957050"/>
                <a:ext cx="1580000" cy="1724325"/>
              </a:xfrm>
              <a:custGeom>
                <a:rect b="b" l="l" r="r" t="t"/>
                <a:pathLst>
                  <a:path extrusionOk="0" h="68973" w="63200">
                    <a:moveTo>
                      <a:pt x="35624" y="0"/>
                    </a:moveTo>
                    <a:lnTo>
                      <a:pt x="14991" y="7584"/>
                    </a:lnTo>
                    <a:lnTo>
                      <a:pt x="18241" y="14240"/>
                    </a:lnTo>
                    <a:cubicBezTo>
                      <a:pt x="18241" y="14240"/>
                      <a:pt x="18134" y="17752"/>
                      <a:pt x="17932" y="22408"/>
                    </a:cubicBezTo>
                    <a:cubicBezTo>
                      <a:pt x="17920" y="22515"/>
                      <a:pt x="17920" y="22622"/>
                      <a:pt x="17908" y="22729"/>
                    </a:cubicBezTo>
                    <a:cubicBezTo>
                      <a:pt x="17598" y="29599"/>
                      <a:pt x="17074" y="38791"/>
                      <a:pt x="16336" y="42922"/>
                    </a:cubicBezTo>
                    <a:cubicBezTo>
                      <a:pt x="16336" y="42922"/>
                      <a:pt x="6906" y="54423"/>
                      <a:pt x="1" y="65889"/>
                    </a:cubicBezTo>
                    <a:cubicBezTo>
                      <a:pt x="1" y="65889"/>
                      <a:pt x="3037" y="68485"/>
                      <a:pt x="6609" y="68973"/>
                    </a:cubicBezTo>
                    <a:cubicBezTo>
                      <a:pt x="6609" y="68973"/>
                      <a:pt x="25873" y="51066"/>
                      <a:pt x="27635" y="46815"/>
                    </a:cubicBezTo>
                    <a:cubicBezTo>
                      <a:pt x="29183" y="43077"/>
                      <a:pt x="32898" y="26753"/>
                      <a:pt x="33767" y="22860"/>
                    </a:cubicBezTo>
                    <a:cubicBezTo>
                      <a:pt x="33886" y="22324"/>
                      <a:pt x="33957" y="22015"/>
                      <a:pt x="33957" y="22015"/>
                    </a:cubicBezTo>
                    <a:lnTo>
                      <a:pt x="34005" y="22050"/>
                    </a:lnTo>
                    <a:lnTo>
                      <a:pt x="51721" y="35338"/>
                    </a:lnTo>
                    <a:cubicBezTo>
                      <a:pt x="51721" y="35338"/>
                      <a:pt x="51817" y="50137"/>
                      <a:pt x="52841" y="67342"/>
                    </a:cubicBezTo>
                    <a:cubicBezTo>
                      <a:pt x="52841" y="67342"/>
                      <a:pt x="54738" y="67814"/>
                      <a:pt x="57387" y="67814"/>
                    </a:cubicBezTo>
                    <a:cubicBezTo>
                      <a:pt x="58049" y="67814"/>
                      <a:pt x="58758" y="67785"/>
                      <a:pt x="59496" y="67711"/>
                    </a:cubicBezTo>
                    <a:cubicBezTo>
                      <a:pt x="59496" y="67711"/>
                      <a:pt x="63199" y="33766"/>
                      <a:pt x="63187" y="29599"/>
                    </a:cubicBezTo>
                    <a:cubicBezTo>
                      <a:pt x="63187" y="27730"/>
                      <a:pt x="49412" y="14526"/>
                      <a:pt x="43208" y="8692"/>
                    </a:cubicBezTo>
                    <a:cubicBezTo>
                      <a:pt x="43137" y="8620"/>
                      <a:pt x="43054" y="8549"/>
                      <a:pt x="42982" y="8477"/>
                    </a:cubicBezTo>
                    <a:cubicBezTo>
                      <a:pt x="41315" y="6906"/>
                      <a:pt x="40256" y="5918"/>
                      <a:pt x="40256" y="5918"/>
                    </a:cubicBezTo>
                    <a:lnTo>
                      <a:pt x="35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4"/>
              <p:cNvSpPr/>
              <p:nvPr/>
            </p:nvSpPr>
            <p:spPr>
              <a:xfrm>
                <a:off x="3699850" y="3361850"/>
                <a:ext cx="117000" cy="163450"/>
              </a:xfrm>
              <a:custGeom>
                <a:rect b="b" l="l" r="r" t="t"/>
                <a:pathLst>
                  <a:path extrusionOk="0" h="6538" w="4680">
                    <a:moveTo>
                      <a:pt x="3894" y="1"/>
                    </a:moveTo>
                    <a:lnTo>
                      <a:pt x="3632" y="60"/>
                    </a:lnTo>
                    <a:cubicBezTo>
                      <a:pt x="3632" y="96"/>
                      <a:pt x="4370" y="3858"/>
                      <a:pt x="25" y="6216"/>
                    </a:cubicBezTo>
                    <a:cubicBezTo>
                      <a:pt x="13" y="6323"/>
                      <a:pt x="13" y="6430"/>
                      <a:pt x="1" y="6537"/>
                    </a:cubicBezTo>
                    <a:cubicBezTo>
                      <a:pt x="4680" y="4084"/>
                      <a:pt x="3906" y="36"/>
                      <a:pt x="38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4"/>
              <p:cNvSpPr/>
              <p:nvPr/>
            </p:nvSpPr>
            <p:spPr>
              <a:xfrm>
                <a:off x="4024300" y="3216900"/>
                <a:ext cx="157475" cy="311675"/>
              </a:xfrm>
              <a:custGeom>
                <a:rect b="b" l="l" r="r" t="t"/>
                <a:pathLst>
                  <a:path extrusionOk="0" h="12467" w="6299">
                    <a:moveTo>
                      <a:pt x="3013" y="0"/>
                    </a:moveTo>
                    <a:lnTo>
                      <a:pt x="2775" y="131"/>
                    </a:lnTo>
                    <a:cubicBezTo>
                      <a:pt x="2810" y="191"/>
                      <a:pt x="5882" y="5894"/>
                      <a:pt x="2739" y="8680"/>
                    </a:cubicBezTo>
                    <a:cubicBezTo>
                      <a:pt x="1929" y="4453"/>
                      <a:pt x="251" y="2024"/>
                      <a:pt x="227" y="2001"/>
                    </a:cubicBezTo>
                    <a:lnTo>
                      <a:pt x="1" y="2155"/>
                    </a:lnTo>
                    <a:cubicBezTo>
                      <a:pt x="36" y="2203"/>
                      <a:pt x="2691" y="6013"/>
                      <a:pt x="2882" y="12466"/>
                    </a:cubicBezTo>
                    <a:cubicBezTo>
                      <a:pt x="3001" y="11930"/>
                      <a:pt x="3072" y="11621"/>
                      <a:pt x="3072" y="11621"/>
                    </a:cubicBezTo>
                    <a:lnTo>
                      <a:pt x="3120" y="11656"/>
                    </a:lnTo>
                    <a:cubicBezTo>
                      <a:pt x="3060" y="10704"/>
                      <a:pt x="2941" y="9823"/>
                      <a:pt x="2798" y="9001"/>
                    </a:cubicBezTo>
                    <a:cubicBezTo>
                      <a:pt x="6299" y="6108"/>
                      <a:pt x="3049" y="60"/>
                      <a:pt x="30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4"/>
              <p:cNvSpPr/>
              <p:nvPr/>
            </p:nvSpPr>
            <p:spPr>
              <a:xfrm>
                <a:off x="4216575" y="3115100"/>
                <a:ext cx="115825" cy="61050"/>
              </a:xfrm>
              <a:custGeom>
                <a:rect b="b" l="l" r="r" t="t"/>
                <a:pathLst>
                  <a:path extrusionOk="0" h="2442" w="4633">
                    <a:moveTo>
                      <a:pt x="180" y="0"/>
                    </a:moveTo>
                    <a:lnTo>
                      <a:pt x="1" y="215"/>
                    </a:lnTo>
                    <a:cubicBezTo>
                      <a:pt x="120" y="322"/>
                      <a:pt x="2668" y="2441"/>
                      <a:pt x="4192" y="2441"/>
                    </a:cubicBezTo>
                    <a:cubicBezTo>
                      <a:pt x="4347" y="2441"/>
                      <a:pt x="4490" y="2429"/>
                      <a:pt x="4621" y="2370"/>
                    </a:cubicBezTo>
                    <a:lnTo>
                      <a:pt x="4632" y="2370"/>
                    </a:lnTo>
                    <a:cubicBezTo>
                      <a:pt x="4561" y="2298"/>
                      <a:pt x="4478" y="2227"/>
                      <a:pt x="4406" y="2155"/>
                    </a:cubicBezTo>
                    <a:cubicBezTo>
                      <a:pt x="4335" y="2171"/>
                      <a:pt x="4259" y="2178"/>
                      <a:pt x="4178" y="2178"/>
                    </a:cubicBezTo>
                    <a:cubicBezTo>
                      <a:pt x="3017" y="2178"/>
                      <a:pt x="948" y="657"/>
                      <a:pt x="1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4"/>
              <p:cNvSpPr/>
              <p:nvPr/>
            </p:nvSpPr>
            <p:spPr>
              <a:xfrm>
                <a:off x="3663250" y="2252350"/>
                <a:ext cx="417325" cy="311525"/>
              </a:xfrm>
              <a:custGeom>
                <a:rect b="b" l="l" r="r" t="t"/>
                <a:pathLst>
                  <a:path extrusionOk="0" h="12461" w="16693">
                    <a:moveTo>
                      <a:pt x="3565" y="0"/>
                    </a:moveTo>
                    <a:cubicBezTo>
                      <a:pt x="1587" y="0"/>
                      <a:pt x="0" y="256"/>
                      <a:pt x="0" y="256"/>
                    </a:cubicBezTo>
                    <a:cubicBezTo>
                      <a:pt x="7668" y="3983"/>
                      <a:pt x="11240" y="12460"/>
                      <a:pt x="11240" y="12460"/>
                    </a:cubicBezTo>
                    <a:cubicBezTo>
                      <a:pt x="11787" y="9138"/>
                      <a:pt x="16693" y="8483"/>
                      <a:pt x="16693" y="8483"/>
                    </a:cubicBezTo>
                    <a:cubicBezTo>
                      <a:pt x="16693" y="8483"/>
                      <a:pt x="12561" y="3257"/>
                      <a:pt x="9418" y="1244"/>
                    </a:cubicBezTo>
                    <a:cubicBezTo>
                      <a:pt x="7856" y="250"/>
                      <a:pt x="5520" y="0"/>
                      <a:pt x="35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4"/>
              <p:cNvSpPr/>
              <p:nvPr/>
            </p:nvSpPr>
            <p:spPr>
              <a:xfrm>
                <a:off x="3239675" y="2257850"/>
                <a:ext cx="1040925" cy="1173150"/>
              </a:xfrm>
              <a:custGeom>
                <a:rect b="b" l="l" r="r" t="t"/>
                <a:pathLst>
                  <a:path extrusionOk="0" h="46926" w="41637">
                    <a:moveTo>
                      <a:pt x="17805" y="1"/>
                    </a:moveTo>
                    <a:cubicBezTo>
                      <a:pt x="17519" y="1"/>
                      <a:pt x="17231" y="12"/>
                      <a:pt x="16943" y="36"/>
                    </a:cubicBezTo>
                    <a:cubicBezTo>
                      <a:pt x="13514" y="310"/>
                      <a:pt x="10109" y="1894"/>
                      <a:pt x="7490" y="3310"/>
                    </a:cubicBezTo>
                    <a:cubicBezTo>
                      <a:pt x="4835" y="4739"/>
                      <a:pt x="405" y="10133"/>
                      <a:pt x="203" y="13443"/>
                    </a:cubicBezTo>
                    <a:cubicBezTo>
                      <a:pt x="1" y="16681"/>
                      <a:pt x="2394" y="19658"/>
                      <a:pt x="4013" y="22182"/>
                    </a:cubicBezTo>
                    <a:cubicBezTo>
                      <a:pt x="9049" y="30064"/>
                      <a:pt x="14360" y="37041"/>
                      <a:pt x="16610" y="46292"/>
                    </a:cubicBezTo>
                    <a:cubicBezTo>
                      <a:pt x="16614" y="46313"/>
                      <a:pt x="18128" y="46926"/>
                      <a:pt x="20699" y="46926"/>
                    </a:cubicBezTo>
                    <a:cubicBezTo>
                      <a:pt x="25224" y="46926"/>
                      <a:pt x="33026" y="45028"/>
                      <a:pt x="41637" y="34671"/>
                    </a:cubicBezTo>
                    <a:cubicBezTo>
                      <a:pt x="41637" y="34671"/>
                      <a:pt x="34005" y="24408"/>
                      <a:pt x="31374" y="15669"/>
                    </a:cubicBezTo>
                    <a:cubicBezTo>
                      <a:pt x="30302" y="12109"/>
                      <a:pt x="29207" y="8323"/>
                      <a:pt x="27147" y="5192"/>
                    </a:cubicBezTo>
                    <a:cubicBezTo>
                      <a:pt x="25035" y="1985"/>
                      <a:pt x="21527" y="1"/>
                      <a:pt x="178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4"/>
              <p:cNvSpPr/>
              <p:nvPr/>
            </p:nvSpPr>
            <p:spPr>
              <a:xfrm>
                <a:off x="3399225" y="2238500"/>
                <a:ext cx="168500" cy="147225"/>
              </a:xfrm>
              <a:custGeom>
                <a:rect b="b" l="l" r="r" t="t"/>
                <a:pathLst>
                  <a:path extrusionOk="0" h="5889" w="6740">
                    <a:moveTo>
                      <a:pt x="6061" y="1"/>
                    </a:moveTo>
                    <a:lnTo>
                      <a:pt x="0" y="774"/>
                    </a:lnTo>
                    <a:cubicBezTo>
                      <a:pt x="0" y="774"/>
                      <a:pt x="1691" y="3680"/>
                      <a:pt x="917" y="5275"/>
                    </a:cubicBezTo>
                    <a:cubicBezTo>
                      <a:pt x="917" y="5275"/>
                      <a:pt x="2693" y="5889"/>
                      <a:pt x="4283" y="5889"/>
                    </a:cubicBezTo>
                    <a:cubicBezTo>
                      <a:pt x="5572" y="5889"/>
                      <a:pt x="6739" y="5485"/>
                      <a:pt x="6739" y="4025"/>
                    </a:cubicBezTo>
                    <a:cubicBezTo>
                      <a:pt x="6739" y="4025"/>
                      <a:pt x="5644" y="1572"/>
                      <a:pt x="6061" y="1"/>
                    </a:cubicBezTo>
                    <a:close/>
                  </a:path>
                </a:pathLst>
              </a:custGeom>
              <a:solidFill>
                <a:srgbClr val="F69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4"/>
              <p:cNvSpPr/>
              <p:nvPr/>
            </p:nvSpPr>
            <p:spPr>
              <a:xfrm>
                <a:off x="3582875" y="2754625"/>
                <a:ext cx="197375" cy="144700"/>
              </a:xfrm>
              <a:custGeom>
                <a:rect b="b" l="l" r="r" t="t"/>
                <a:pathLst>
                  <a:path extrusionOk="0" h="5788" w="7895">
                    <a:moveTo>
                      <a:pt x="5608" y="1"/>
                    </a:moveTo>
                    <a:cubicBezTo>
                      <a:pt x="5608" y="1"/>
                      <a:pt x="2358" y="918"/>
                      <a:pt x="1548" y="2073"/>
                    </a:cubicBezTo>
                    <a:cubicBezTo>
                      <a:pt x="727" y="3216"/>
                      <a:pt x="1" y="5787"/>
                      <a:pt x="1" y="5787"/>
                    </a:cubicBezTo>
                    <a:lnTo>
                      <a:pt x="5608" y="5787"/>
                    </a:lnTo>
                    <a:lnTo>
                      <a:pt x="6656" y="3847"/>
                    </a:lnTo>
                    <a:lnTo>
                      <a:pt x="7894" y="1263"/>
                    </a:lnTo>
                    <a:lnTo>
                      <a:pt x="5608" y="1"/>
                    </a:lnTo>
                    <a:close/>
                  </a:path>
                </a:pathLst>
              </a:custGeom>
              <a:solidFill>
                <a:srgbClr val="F69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4"/>
              <p:cNvSpPr/>
              <p:nvPr/>
            </p:nvSpPr>
            <p:spPr>
              <a:xfrm>
                <a:off x="3236700" y="1823250"/>
                <a:ext cx="409300" cy="393250"/>
              </a:xfrm>
              <a:custGeom>
                <a:rect b="b" l="l" r="r" t="t"/>
                <a:pathLst>
                  <a:path extrusionOk="0" h="15730" w="16372">
                    <a:moveTo>
                      <a:pt x="8569" y="1"/>
                    </a:moveTo>
                    <a:cubicBezTo>
                      <a:pt x="8020" y="1"/>
                      <a:pt x="7383" y="62"/>
                      <a:pt x="6644" y="216"/>
                    </a:cubicBezTo>
                    <a:cubicBezTo>
                      <a:pt x="4001" y="775"/>
                      <a:pt x="1894" y="2371"/>
                      <a:pt x="965" y="5335"/>
                    </a:cubicBezTo>
                    <a:cubicBezTo>
                      <a:pt x="1" y="8431"/>
                      <a:pt x="1941" y="15075"/>
                      <a:pt x="4489" y="15729"/>
                    </a:cubicBezTo>
                    <a:lnTo>
                      <a:pt x="14086" y="14146"/>
                    </a:lnTo>
                    <a:cubicBezTo>
                      <a:pt x="14086" y="14146"/>
                      <a:pt x="16372" y="13193"/>
                      <a:pt x="14895" y="6347"/>
                    </a:cubicBezTo>
                    <a:cubicBezTo>
                      <a:pt x="13919" y="1811"/>
                      <a:pt x="12514" y="1132"/>
                      <a:pt x="11609" y="1097"/>
                    </a:cubicBezTo>
                    <a:cubicBezTo>
                      <a:pt x="11609" y="1097"/>
                      <a:pt x="10878" y="1"/>
                      <a:pt x="8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4"/>
              <p:cNvSpPr/>
              <p:nvPr/>
            </p:nvSpPr>
            <p:spPr>
              <a:xfrm>
                <a:off x="3592100" y="2038825"/>
                <a:ext cx="72550" cy="98450"/>
              </a:xfrm>
              <a:custGeom>
                <a:rect b="b" l="l" r="r" t="t"/>
                <a:pathLst>
                  <a:path extrusionOk="0" h="3938" w="2902">
                    <a:moveTo>
                      <a:pt x="1645" y="1"/>
                    </a:moveTo>
                    <a:cubicBezTo>
                      <a:pt x="1057" y="1"/>
                      <a:pt x="417" y="891"/>
                      <a:pt x="417" y="891"/>
                    </a:cubicBezTo>
                    <a:cubicBezTo>
                      <a:pt x="417" y="891"/>
                      <a:pt x="1" y="3094"/>
                      <a:pt x="525" y="3761"/>
                    </a:cubicBezTo>
                    <a:cubicBezTo>
                      <a:pt x="621" y="3880"/>
                      <a:pt x="762" y="3938"/>
                      <a:pt x="927" y="3938"/>
                    </a:cubicBezTo>
                    <a:cubicBezTo>
                      <a:pt x="1678" y="3938"/>
                      <a:pt x="2902" y="2743"/>
                      <a:pt x="2394" y="868"/>
                    </a:cubicBezTo>
                    <a:cubicBezTo>
                      <a:pt x="2213" y="218"/>
                      <a:pt x="1935" y="1"/>
                      <a:pt x="1645" y="1"/>
                    </a:cubicBezTo>
                    <a:close/>
                  </a:path>
                </a:pathLst>
              </a:custGeom>
              <a:solidFill>
                <a:srgbClr val="FF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4"/>
              <p:cNvSpPr/>
              <p:nvPr/>
            </p:nvSpPr>
            <p:spPr>
              <a:xfrm>
                <a:off x="3254225" y="2101600"/>
                <a:ext cx="75675" cy="89550"/>
              </a:xfrm>
              <a:custGeom>
                <a:rect b="b" l="l" r="r" t="t"/>
                <a:pathLst>
                  <a:path extrusionOk="0" h="3582" w="3027">
                    <a:moveTo>
                      <a:pt x="705" y="1"/>
                    </a:moveTo>
                    <a:cubicBezTo>
                      <a:pt x="317" y="1"/>
                      <a:pt x="0" y="248"/>
                      <a:pt x="50" y="1095"/>
                    </a:cubicBezTo>
                    <a:cubicBezTo>
                      <a:pt x="144" y="2802"/>
                      <a:pt x="1344" y="3582"/>
                      <a:pt x="2120" y="3582"/>
                    </a:cubicBezTo>
                    <a:cubicBezTo>
                      <a:pt x="2420" y="3582"/>
                      <a:pt x="2657" y="3464"/>
                      <a:pt x="2740" y="3238"/>
                    </a:cubicBezTo>
                    <a:cubicBezTo>
                      <a:pt x="3026" y="2429"/>
                      <a:pt x="1931" y="488"/>
                      <a:pt x="1931" y="488"/>
                    </a:cubicBezTo>
                    <a:cubicBezTo>
                      <a:pt x="1931" y="488"/>
                      <a:pt x="1249" y="1"/>
                      <a:pt x="705" y="1"/>
                    </a:cubicBezTo>
                    <a:close/>
                  </a:path>
                </a:pathLst>
              </a:custGeom>
              <a:solidFill>
                <a:srgbClr val="FF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4"/>
              <p:cNvSpPr/>
              <p:nvPr/>
            </p:nvSpPr>
            <p:spPr>
              <a:xfrm>
                <a:off x="3276300" y="1888900"/>
                <a:ext cx="353625" cy="409850"/>
              </a:xfrm>
              <a:custGeom>
                <a:rect b="b" l="l" r="r" t="t"/>
                <a:pathLst>
                  <a:path extrusionOk="0" h="16394" w="14145">
                    <a:moveTo>
                      <a:pt x="7241" y="1"/>
                    </a:moveTo>
                    <a:cubicBezTo>
                      <a:pt x="6749" y="1"/>
                      <a:pt x="6224" y="46"/>
                      <a:pt x="5667" y="138"/>
                    </a:cubicBezTo>
                    <a:cubicBezTo>
                      <a:pt x="1405" y="852"/>
                      <a:pt x="0" y="3507"/>
                      <a:pt x="631" y="7353"/>
                    </a:cubicBezTo>
                    <a:cubicBezTo>
                      <a:pt x="1778" y="14316"/>
                      <a:pt x="3973" y="16394"/>
                      <a:pt x="7101" y="16394"/>
                    </a:cubicBezTo>
                    <a:cubicBezTo>
                      <a:pt x="7578" y="16394"/>
                      <a:pt x="8077" y="16345"/>
                      <a:pt x="8596" y="16259"/>
                    </a:cubicBezTo>
                    <a:cubicBezTo>
                      <a:pt x="12406" y="15628"/>
                      <a:pt x="14145" y="12794"/>
                      <a:pt x="12918" y="5329"/>
                    </a:cubicBezTo>
                    <a:cubicBezTo>
                      <a:pt x="12370" y="1985"/>
                      <a:pt x="10516" y="1"/>
                      <a:pt x="7241" y="1"/>
                    </a:cubicBezTo>
                    <a:close/>
                  </a:path>
                </a:pathLst>
              </a:custGeom>
              <a:solidFill>
                <a:srgbClr val="FF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4"/>
              <p:cNvSpPr/>
              <p:nvPr/>
            </p:nvSpPr>
            <p:spPr>
              <a:xfrm>
                <a:off x="3181050" y="1862300"/>
                <a:ext cx="487400" cy="277100"/>
              </a:xfrm>
              <a:custGeom>
                <a:rect b="b" l="l" r="r" t="t"/>
                <a:pathLst>
                  <a:path extrusionOk="0" h="11084" w="19496">
                    <a:moveTo>
                      <a:pt x="11948" y="1"/>
                    </a:moveTo>
                    <a:cubicBezTo>
                      <a:pt x="11349" y="1"/>
                      <a:pt x="10686" y="57"/>
                      <a:pt x="9954" y="178"/>
                    </a:cubicBezTo>
                    <a:cubicBezTo>
                      <a:pt x="0" y="1809"/>
                      <a:pt x="5036" y="11084"/>
                      <a:pt x="5036" y="11084"/>
                    </a:cubicBezTo>
                    <a:lnTo>
                      <a:pt x="4882" y="6274"/>
                    </a:lnTo>
                    <a:cubicBezTo>
                      <a:pt x="10275" y="6035"/>
                      <a:pt x="14573" y="2928"/>
                      <a:pt x="14573" y="2928"/>
                    </a:cubicBezTo>
                    <a:cubicBezTo>
                      <a:pt x="16693" y="4416"/>
                      <a:pt x="17002" y="8881"/>
                      <a:pt x="17002" y="8881"/>
                    </a:cubicBezTo>
                    <a:cubicBezTo>
                      <a:pt x="17002" y="8881"/>
                      <a:pt x="19496" y="1"/>
                      <a:pt x="119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4"/>
              <p:cNvSpPr/>
              <p:nvPr/>
            </p:nvSpPr>
            <p:spPr>
              <a:xfrm>
                <a:off x="3232525" y="1792950"/>
                <a:ext cx="371200" cy="227100"/>
              </a:xfrm>
              <a:custGeom>
                <a:rect b="b" l="l" r="r" t="t"/>
                <a:pathLst>
                  <a:path extrusionOk="0" h="9084" w="14848">
                    <a:moveTo>
                      <a:pt x="8939" y="0"/>
                    </a:moveTo>
                    <a:cubicBezTo>
                      <a:pt x="6940" y="0"/>
                      <a:pt x="4538" y="459"/>
                      <a:pt x="2549" y="1713"/>
                    </a:cubicBezTo>
                    <a:cubicBezTo>
                      <a:pt x="2144" y="1963"/>
                      <a:pt x="1751" y="2249"/>
                      <a:pt x="1394" y="2571"/>
                    </a:cubicBezTo>
                    <a:cubicBezTo>
                      <a:pt x="1" y="3809"/>
                      <a:pt x="799" y="9083"/>
                      <a:pt x="799" y="9083"/>
                    </a:cubicBezTo>
                    <a:cubicBezTo>
                      <a:pt x="799" y="9083"/>
                      <a:pt x="5226" y="4857"/>
                      <a:pt x="10726" y="4857"/>
                    </a:cubicBezTo>
                    <a:cubicBezTo>
                      <a:pt x="12053" y="4857"/>
                      <a:pt x="13443" y="5103"/>
                      <a:pt x="14848" y="5714"/>
                    </a:cubicBezTo>
                    <a:cubicBezTo>
                      <a:pt x="14848" y="5714"/>
                      <a:pt x="13979" y="2118"/>
                      <a:pt x="12824" y="928"/>
                    </a:cubicBezTo>
                    <a:cubicBezTo>
                      <a:pt x="12645" y="737"/>
                      <a:pt x="12336" y="570"/>
                      <a:pt x="11943" y="428"/>
                    </a:cubicBezTo>
                    <a:cubicBezTo>
                      <a:pt x="11208" y="168"/>
                      <a:pt x="10147" y="0"/>
                      <a:pt x="8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4"/>
              <p:cNvSpPr/>
              <p:nvPr/>
            </p:nvSpPr>
            <p:spPr>
              <a:xfrm>
                <a:off x="3267350" y="1823625"/>
                <a:ext cx="421525" cy="180950"/>
              </a:xfrm>
              <a:custGeom>
                <a:rect b="b" l="l" r="r" t="t"/>
                <a:pathLst>
                  <a:path extrusionOk="0" h="7238" w="16861">
                    <a:moveTo>
                      <a:pt x="9757" y="1"/>
                    </a:moveTo>
                    <a:cubicBezTo>
                      <a:pt x="6861" y="1"/>
                      <a:pt x="3697" y="723"/>
                      <a:pt x="2263" y="1998"/>
                    </a:cubicBezTo>
                    <a:cubicBezTo>
                      <a:pt x="965" y="3141"/>
                      <a:pt x="1" y="7237"/>
                      <a:pt x="1" y="7237"/>
                    </a:cubicBezTo>
                    <a:cubicBezTo>
                      <a:pt x="3764" y="4753"/>
                      <a:pt x="6854" y="4056"/>
                      <a:pt x="9138" y="4056"/>
                    </a:cubicBezTo>
                    <a:cubicBezTo>
                      <a:pt x="12065" y="4056"/>
                      <a:pt x="13669" y="5201"/>
                      <a:pt x="13669" y="5201"/>
                    </a:cubicBezTo>
                    <a:cubicBezTo>
                      <a:pt x="13669" y="5201"/>
                      <a:pt x="16860" y="1725"/>
                      <a:pt x="13669" y="570"/>
                    </a:cubicBezTo>
                    <a:cubicBezTo>
                      <a:pt x="12602" y="183"/>
                      <a:pt x="11213" y="1"/>
                      <a:pt x="97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4"/>
              <p:cNvSpPr/>
              <p:nvPr/>
            </p:nvSpPr>
            <p:spPr>
              <a:xfrm>
                <a:off x="3413200" y="2683800"/>
                <a:ext cx="559925" cy="334100"/>
              </a:xfrm>
              <a:custGeom>
                <a:rect b="b" l="l" r="r" t="t"/>
                <a:pathLst>
                  <a:path extrusionOk="0" h="13364" w="22397">
                    <a:moveTo>
                      <a:pt x="3549" y="0"/>
                    </a:moveTo>
                    <a:cubicBezTo>
                      <a:pt x="1846" y="1250"/>
                      <a:pt x="1" y="7775"/>
                      <a:pt x="1" y="7775"/>
                    </a:cubicBezTo>
                    <a:cubicBezTo>
                      <a:pt x="1" y="7775"/>
                      <a:pt x="8439" y="13364"/>
                      <a:pt x="11439" y="13364"/>
                    </a:cubicBezTo>
                    <a:cubicBezTo>
                      <a:pt x="11585" y="13364"/>
                      <a:pt x="11717" y="13351"/>
                      <a:pt x="11836" y="13323"/>
                    </a:cubicBezTo>
                    <a:cubicBezTo>
                      <a:pt x="16717" y="12192"/>
                      <a:pt x="22397" y="1929"/>
                      <a:pt x="22397" y="1929"/>
                    </a:cubicBezTo>
                    <a:cubicBezTo>
                      <a:pt x="22107" y="1912"/>
                      <a:pt x="21819" y="1904"/>
                      <a:pt x="21535" y="1904"/>
                    </a:cubicBezTo>
                    <a:cubicBezTo>
                      <a:pt x="15101" y="1904"/>
                      <a:pt x="10252" y="6108"/>
                      <a:pt x="10252" y="6108"/>
                    </a:cubicBezTo>
                    <a:cubicBezTo>
                      <a:pt x="6026" y="3846"/>
                      <a:pt x="3549" y="0"/>
                      <a:pt x="3549" y="0"/>
                    </a:cubicBezTo>
                    <a:close/>
                  </a:path>
                </a:pathLst>
              </a:custGeom>
              <a:solidFill>
                <a:srgbClr val="FF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4"/>
              <p:cNvSpPr/>
              <p:nvPr/>
            </p:nvSpPr>
            <p:spPr>
              <a:xfrm>
                <a:off x="3149200" y="2478900"/>
                <a:ext cx="433700" cy="443650"/>
              </a:xfrm>
              <a:custGeom>
                <a:rect b="b" l="l" r="r" t="t"/>
                <a:pathLst>
                  <a:path extrusionOk="0" h="17746" w="17348">
                    <a:moveTo>
                      <a:pt x="6966" y="0"/>
                    </a:moveTo>
                    <a:cubicBezTo>
                      <a:pt x="6192" y="0"/>
                      <a:pt x="5497" y="365"/>
                      <a:pt x="4965" y="1231"/>
                    </a:cubicBezTo>
                    <a:cubicBezTo>
                      <a:pt x="0" y="9304"/>
                      <a:pt x="12145" y="17745"/>
                      <a:pt x="12145" y="17745"/>
                    </a:cubicBezTo>
                    <a:cubicBezTo>
                      <a:pt x="12109" y="13816"/>
                      <a:pt x="17348" y="11637"/>
                      <a:pt x="17348" y="11637"/>
                    </a:cubicBezTo>
                    <a:cubicBezTo>
                      <a:pt x="17348" y="11637"/>
                      <a:pt x="16038" y="10804"/>
                      <a:pt x="14264" y="6898"/>
                    </a:cubicBezTo>
                    <a:cubicBezTo>
                      <a:pt x="12896" y="3907"/>
                      <a:pt x="9502" y="0"/>
                      <a:pt x="69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4"/>
              <p:cNvSpPr/>
              <p:nvPr/>
            </p:nvSpPr>
            <p:spPr>
              <a:xfrm>
                <a:off x="3669500" y="2468000"/>
                <a:ext cx="527775" cy="326250"/>
              </a:xfrm>
              <a:custGeom>
                <a:rect b="b" l="l" r="r" t="t"/>
                <a:pathLst>
                  <a:path extrusionOk="0" h="13050" w="21111">
                    <a:moveTo>
                      <a:pt x="15740" y="0"/>
                    </a:moveTo>
                    <a:cubicBezTo>
                      <a:pt x="15740" y="0"/>
                      <a:pt x="13526" y="0"/>
                      <a:pt x="12323" y="1584"/>
                    </a:cubicBezTo>
                    <a:lnTo>
                      <a:pt x="13681" y="5834"/>
                    </a:lnTo>
                    <a:cubicBezTo>
                      <a:pt x="3191" y="9918"/>
                      <a:pt x="0" y="13049"/>
                      <a:pt x="0" y="13049"/>
                    </a:cubicBezTo>
                    <a:cubicBezTo>
                      <a:pt x="8406" y="12752"/>
                      <a:pt x="19610" y="11263"/>
                      <a:pt x="20193" y="9847"/>
                    </a:cubicBezTo>
                    <a:cubicBezTo>
                      <a:pt x="21110" y="7584"/>
                      <a:pt x="15740" y="0"/>
                      <a:pt x="15740" y="0"/>
                    </a:cubicBezTo>
                    <a:close/>
                  </a:path>
                </a:pathLst>
              </a:custGeom>
              <a:solidFill>
                <a:srgbClr val="F69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4"/>
              <p:cNvSpPr/>
              <p:nvPr/>
            </p:nvSpPr>
            <p:spPr>
              <a:xfrm>
                <a:off x="3956725" y="2514425"/>
                <a:ext cx="136475" cy="125050"/>
              </a:xfrm>
              <a:custGeom>
                <a:rect b="b" l="l" r="r" t="t"/>
                <a:pathLst>
                  <a:path extrusionOk="0" h="5002" w="5459">
                    <a:moveTo>
                      <a:pt x="3392" y="1"/>
                    </a:moveTo>
                    <a:cubicBezTo>
                      <a:pt x="3103" y="1"/>
                      <a:pt x="2726" y="200"/>
                      <a:pt x="2406" y="346"/>
                    </a:cubicBezTo>
                    <a:cubicBezTo>
                      <a:pt x="1858" y="584"/>
                      <a:pt x="1025" y="1846"/>
                      <a:pt x="894" y="2156"/>
                    </a:cubicBezTo>
                    <a:cubicBezTo>
                      <a:pt x="751" y="2465"/>
                      <a:pt x="858" y="3465"/>
                      <a:pt x="465" y="4013"/>
                    </a:cubicBezTo>
                    <a:cubicBezTo>
                      <a:pt x="84" y="4561"/>
                      <a:pt x="1" y="5001"/>
                      <a:pt x="1" y="5001"/>
                    </a:cubicBezTo>
                    <a:cubicBezTo>
                      <a:pt x="1691" y="4299"/>
                      <a:pt x="3073" y="4739"/>
                      <a:pt x="3335" y="4025"/>
                    </a:cubicBezTo>
                    <a:cubicBezTo>
                      <a:pt x="3513" y="3501"/>
                      <a:pt x="2382" y="3322"/>
                      <a:pt x="2382" y="3322"/>
                    </a:cubicBezTo>
                    <a:cubicBezTo>
                      <a:pt x="2382" y="3322"/>
                      <a:pt x="3459" y="2726"/>
                      <a:pt x="4321" y="2726"/>
                    </a:cubicBezTo>
                    <a:cubicBezTo>
                      <a:pt x="4337" y="2726"/>
                      <a:pt x="4354" y="2727"/>
                      <a:pt x="4370" y="2727"/>
                    </a:cubicBezTo>
                    <a:cubicBezTo>
                      <a:pt x="4386" y="2727"/>
                      <a:pt x="4402" y="2728"/>
                      <a:pt x="4417" y="2728"/>
                    </a:cubicBezTo>
                    <a:cubicBezTo>
                      <a:pt x="5458" y="2728"/>
                      <a:pt x="5203" y="1938"/>
                      <a:pt x="4335" y="1739"/>
                    </a:cubicBezTo>
                    <a:cubicBezTo>
                      <a:pt x="4134" y="1691"/>
                      <a:pt x="3922" y="1672"/>
                      <a:pt x="3714" y="1672"/>
                    </a:cubicBezTo>
                    <a:cubicBezTo>
                      <a:pt x="2999" y="1672"/>
                      <a:pt x="2334" y="1894"/>
                      <a:pt x="2334" y="1894"/>
                    </a:cubicBezTo>
                    <a:cubicBezTo>
                      <a:pt x="2846" y="894"/>
                      <a:pt x="3977" y="1084"/>
                      <a:pt x="3823" y="393"/>
                    </a:cubicBezTo>
                    <a:cubicBezTo>
                      <a:pt x="3758" y="101"/>
                      <a:pt x="3597" y="1"/>
                      <a:pt x="3392" y="1"/>
                    </a:cubicBezTo>
                    <a:close/>
                  </a:path>
                </a:pathLst>
              </a:custGeom>
              <a:solidFill>
                <a:srgbClr val="FFC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 name="Shape 1385"/>
        <p:cNvGrpSpPr/>
        <p:nvPr/>
      </p:nvGrpSpPr>
      <p:grpSpPr>
        <a:xfrm>
          <a:off x="0" y="0"/>
          <a:ext cx="0" cy="0"/>
          <a:chOff x="0" y="0"/>
          <a:chExt cx="0" cy="0"/>
        </a:xfrm>
      </p:grpSpPr>
      <p:sp>
        <p:nvSpPr>
          <p:cNvPr id="1386" name="Google Shape;1386;p35"/>
          <p:cNvSpPr txBox="1"/>
          <p:nvPr>
            <p:ph idx="8" type="title"/>
          </p:nvPr>
        </p:nvSpPr>
        <p:spPr>
          <a:xfrm>
            <a:off x="712350" y="535413"/>
            <a:ext cx="7719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Definition of Concepts</a:t>
            </a:r>
            <a:endParaRPr/>
          </a:p>
        </p:txBody>
      </p:sp>
      <p:sp>
        <p:nvSpPr>
          <p:cNvPr id="1387" name="Google Shape;1387;p35"/>
          <p:cNvSpPr txBox="1"/>
          <p:nvPr>
            <p:ph type="title"/>
          </p:nvPr>
        </p:nvSpPr>
        <p:spPr>
          <a:xfrm>
            <a:off x="1316125" y="1512288"/>
            <a:ext cx="2278800" cy="49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MERCURY</a:t>
            </a:r>
            <a:endParaRPr>
              <a:solidFill>
                <a:schemeClr val="lt1"/>
              </a:solidFill>
            </a:endParaRPr>
          </a:p>
        </p:txBody>
      </p:sp>
      <p:sp>
        <p:nvSpPr>
          <p:cNvPr id="1388" name="Google Shape;1388;p35"/>
          <p:cNvSpPr txBox="1"/>
          <p:nvPr>
            <p:ph idx="1" type="subTitle"/>
          </p:nvPr>
        </p:nvSpPr>
        <p:spPr>
          <a:xfrm>
            <a:off x="1316125" y="1927663"/>
            <a:ext cx="2278800" cy="492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Mercury is the smallest planet in our Solar System</a:t>
            </a:r>
            <a:endParaRPr/>
          </a:p>
        </p:txBody>
      </p:sp>
      <p:sp>
        <p:nvSpPr>
          <p:cNvPr id="1389" name="Google Shape;1389;p35"/>
          <p:cNvSpPr txBox="1"/>
          <p:nvPr>
            <p:ph idx="2" type="title"/>
          </p:nvPr>
        </p:nvSpPr>
        <p:spPr>
          <a:xfrm>
            <a:off x="1316125" y="2723213"/>
            <a:ext cx="2278800" cy="49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JUPITER</a:t>
            </a:r>
            <a:endParaRPr>
              <a:solidFill>
                <a:schemeClr val="lt1"/>
              </a:solidFill>
            </a:endParaRPr>
          </a:p>
        </p:txBody>
      </p:sp>
      <p:sp>
        <p:nvSpPr>
          <p:cNvPr id="1390" name="Google Shape;1390;p35"/>
          <p:cNvSpPr txBox="1"/>
          <p:nvPr>
            <p:ph idx="3" type="subTitle"/>
          </p:nvPr>
        </p:nvSpPr>
        <p:spPr>
          <a:xfrm>
            <a:off x="1316125" y="3138588"/>
            <a:ext cx="2278800" cy="492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Jupiter is the biggest planet in our Solar System</a:t>
            </a:r>
            <a:endParaRPr/>
          </a:p>
        </p:txBody>
      </p:sp>
      <p:sp>
        <p:nvSpPr>
          <p:cNvPr id="1391" name="Google Shape;1391;p35"/>
          <p:cNvSpPr txBox="1"/>
          <p:nvPr>
            <p:ph idx="4" type="title"/>
          </p:nvPr>
        </p:nvSpPr>
        <p:spPr>
          <a:xfrm>
            <a:off x="5549075" y="1512288"/>
            <a:ext cx="22788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MARS</a:t>
            </a:r>
            <a:endParaRPr>
              <a:solidFill>
                <a:schemeClr val="lt1"/>
              </a:solidFill>
            </a:endParaRPr>
          </a:p>
        </p:txBody>
      </p:sp>
      <p:sp>
        <p:nvSpPr>
          <p:cNvPr id="1392" name="Google Shape;1392;p35"/>
          <p:cNvSpPr txBox="1"/>
          <p:nvPr>
            <p:ph idx="5" type="subTitle"/>
          </p:nvPr>
        </p:nvSpPr>
        <p:spPr>
          <a:xfrm>
            <a:off x="5549075" y="1927663"/>
            <a:ext cx="2278800" cy="492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Despite being red, Mars is actually a cold place</a:t>
            </a:r>
            <a:endParaRPr/>
          </a:p>
        </p:txBody>
      </p:sp>
      <p:sp>
        <p:nvSpPr>
          <p:cNvPr id="1393" name="Google Shape;1393;p35"/>
          <p:cNvSpPr txBox="1"/>
          <p:nvPr>
            <p:ph idx="6" type="title"/>
          </p:nvPr>
        </p:nvSpPr>
        <p:spPr>
          <a:xfrm>
            <a:off x="5549075" y="2723213"/>
            <a:ext cx="22788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SATURN</a:t>
            </a:r>
            <a:endParaRPr>
              <a:solidFill>
                <a:schemeClr val="lt1"/>
              </a:solidFill>
            </a:endParaRPr>
          </a:p>
        </p:txBody>
      </p:sp>
      <p:sp>
        <p:nvSpPr>
          <p:cNvPr id="1394" name="Google Shape;1394;p35"/>
          <p:cNvSpPr txBox="1"/>
          <p:nvPr>
            <p:ph idx="7" type="subTitle"/>
          </p:nvPr>
        </p:nvSpPr>
        <p:spPr>
          <a:xfrm>
            <a:off x="5549075" y="3138588"/>
            <a:ext cx="2278800" cy="492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Saturn is a gas giant, composed mostly of hydrogen and helium</a:t>
            </a:r>
            <a:endParaRPr/>
          </a:p>
        </p:txBody>
      </p:sp>
      <p:grpSp>
        <p:nvGrpSpPr>
          <p:cNvPr id="1395" name="Google Shape;1395;p35"/>
          <p:cNvGrpSpPr/>
          <p:nvPr/>
        </p:nvGrpSpPr>
        <p:grpSpPr>
          <a:xfrm>
            <a:off x="5003266" y="2933009"/>
            <a:ext cx="340128" cy="454088"/>
            <a:chOff x="7156344" y="3347696"/>
            <a:chExt cx="264465" cy="353074"/>
          </a:xfrm>
        </p:grpSpPr>
        <p:sp>
          <p:nvSpPr>
            <p:cNvPr id="1396" name="Google Shape;1396;p35"/>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5"/>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5"/>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5"/>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5"/>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35"/>
          <p:cNvGrpSpPr/>
          <p:nvPr/>
        </p:nvGrpSpPr>
        <p:grpSpPr>
          <a:xfrm>
            <a:off x="3802333" y="1723681"/>
            <a:ext cx="341065" cy="453599"/>
            <a:chOff x="6252228" y="3346936"/>
            <a:chExt cx="265193" cy="352693"/>
          </a:xfrm>
        </p:grpSpPr>
        <p:sp>
          <p:nvSpPr>
            <p:cNvPr id="1402" name="Google Shape;1402;p35"/>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5"/>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5"/>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 name="Google Shape;1405;p35"/>
          <p:cNvGrpSpPr/>
          <p:nvPr/>
        </p:nvGrpSpPr>
        <p:grpSpPr>
          <a:xfrm>
            <a:off x="4982905" y="1719565"/>
            <a:ext cx="360500" cy="461829"/>
            <a:chOff x="6697681" y="1968317"/>
            <a:chExt cx="280305" cy="359093"/>
          </a:xfrm>
        </p:grpSpPr>
        <p:sp>
          <p:nvSpPr>
            <p:cNvPr id="1406" name="Google Shape;1406;p35"/>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5"/>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5"/>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5"/>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5"/>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5"/>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5"/>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35"/>
          <p:cNvGrpSpPr/>
          <p:nvPr/>
        </p:nvGrpSpPr>
        <p:grpSpPr>
          <a:xfrm>
            <a:off x="3802333" y="2932024"/>
            <a:ext cx="372560" cy="456044"/>
            <a:chOff x="6685262" y="1500214"/>
            <a:chExt cx="289682" cy="354594"/>
          </a:xfrm>
        </p:grpSpPr>
        <p:sp>
          <p:nvSpPr>
            <p:cNvPr id="1414" name="Google Shape;1414;p35"/>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5"/>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5"/>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5"/>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uman Rights Lesson">
  <a:themeElements>
    <a:clrScheme name="Simple Light">
      <a:dk1>
        <a:srgbClr val="252D48"/>
      </a:dk1>
      <a:lt1>
        <a:srgbClr val="F27775"/>
      </a:lt1>
      <a:dk2>
        <a:srgbClr val="F99900"/>
      </a:dk2>
      <a:lt2>
        <a:srgbClr val="006D8C"/>
      </a:lt2>
      <a:accent1>
        <a:srgbClr val="FFE2E7"/>
      </a:accent1>
      <a:accent2>
        <a:srgbClr val="FC461A"/>
      </a:accent2>
      <a:accent3>
        <a:srgbClr val="FFF0DB"/>
      </a:accent3>
      <a:accent4>
        <a:srgbClr val="00485E"/>
      </a:accent4>
      <a:accent5>
        <a:srgbClr val="613932"/>
      </a:accent5>
      <a:accent6>
        <a:srgbClr val="DC663B"/>
      </a:accent6>
      <a:hlink>
        <a:srgbClr val="ED7C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